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4"/>
  </p:sldMasterIdLst>
  <p:notesMasterIdLst>
    <p:notesMasterId r:id="rId22"/>
  </p:notesMasterIdLst>
  <p:sldIdLst>
    <p:sldId id="256" r:id="rId5"/>
    <p:sldId id="258" r:id="rId6"/>
    <p:sldId id="260" r:id="rId7"/>
    <p:sldId id="290" r:id="rId8"/>
    <p:sldId id="261" r:id="rId9"/>
    <p:sldId id="263" r:id="rId10"/>
    <p:sldId id="278" r:id="rId11"/>
    <p:sldId id="279" r:id="rId12"/>
    <p:sldId id="280" r:id="rId13"/>
    <p:sldId id="284" r:id="rId14"/>
    <p:sldId id="285" r:id="rId15"/>
    <p:sldId id="286" r:id="rId16"/>
    <p:sldId id="287" r:id="rId17"/>
    <p:sldId id="288" r:id="rId18"/>
    <p:sldId id="289" r:id="rId19"/>
    <p:sldId id="291" r:id="rId20"/>
    <p:sldId id="268" r:id="rId2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3"/>
    </p:embeddedFont>
    <p:embeddedFont>
      <p:font typeface="Britannic Bold" panose="020B0903060703020204" pitchFamily="34" charset="0"/>
      <p:regular r:id="rId24"/>
    </p:embeddedFont>
    <p:embeddedFont>
      <p:font typeface="Caveat Brush" pitchFamily="2" charset="0"/>
      <p:regular r:id="rId25"/>
    </p:embeddedFont>
    <p:embeddedFont>
      <p:font typeface="Georgia Pro Black" panose="02040A02050405020203" pitchFamily="18" charset="0"/>
      <p:bold r:id="rId26"/>
      <p:boldItalic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Montserrat Medium" panose="000006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9FA"/>
    <a:srgbClr val="F4F6FC"/>
    <a:srgbClr val="9FD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5F48F8-667B-41CD-B2B9-818C3305CC81}" v="288" dt="2022-12-05T03:48:06.073"/>
  </p1510:revLst>
</p1510:revInfo>
</file>

<file path=ppt/tableStyles.xml><?xml version="1.0" encoding="utf-8"?>
<a:tblStyleLst xmlns:a="http://schemas.openxmlformats.org/drawingml/2006/main" def="{9251E666-1471-467A-AE82-B8F065EA1BD7}">
  <a:tblStyle styleId="{9251E666-1471-467A-AE82-B8F065EA1B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1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136d7be76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136d7be76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212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ge1d838b6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9" name="Google Shape;2449;ge1d838b6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018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96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10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48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3198" y="45168"/>
            <a:ext cx="8966450" cy="2222817"/>
            <a:chOff x="133198" y="45168"/>
            <a:chExt cx="8966450" cy="2222817"/>
          </a:xfrm>
        </p:grpSpPr>
        <p:sp>
          <p:nvSpPr>
            <p:cNvPr id="10" name="Google Shape;10;p2"/>
            <p:cNvSpPr/>
            <p:nvPr/>
          </p:nvSpPr>
          <p:spPr>
            <a:xfrm>
              <a:off x="2622129" y="149768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66726" y="2177272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785172" y="669482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3198" y="1434901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209065" y="2272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816194" y="40291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8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0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74753" y="494143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3" y="0"/>
                    <a:pt x="0" y="51"/>
                    <a:pt x="0" y="128"/>
                  </a:cubicBezTo>
                  <a:cubicBezTo>
                    <a:pt x="0" y="198"/>
                    <a:pt x="58" y="254"/>
                    <a:pt x="126" y="254"/>
                  </a:cubicBezTo>
                  <a:cubicBezTo>
                    <a:pt x="240" y="254"/>
                    <a:pt x="296" y="118"/>
                    <a:pt x="217" y="37"/>
                  </a:cubicBezTo>
                  <a:cubicBezTo>
                    <a:pt x="191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025006" y="1080706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6" y="256"/>
                    <a:pt x="126" y="256"/>
                  </a:cubicBezTo>
                  <a:cubicBezTo>
                    <a:pt x="240" y="256"/>
                    <a:pt x="296" y="119"/>
                    <a:pt x="216" y="38"/>
                  </a:cubicBezTo>
                  <a:cubicBezTo>
                    <a:pt x="190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2893" y="507555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8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0" y="256"/>
                    <a:pt x="298" y="119"/>
                    <a:pt x="218" y="38"/>
                  </a:cubicBezTo>
                  <a:cubicBezTo>
                    <a:pt x="191" y="12"/>
                    <a:pt x="160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43214" y="1497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1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994362" y="451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889759" y="1597281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8"/>
                    <a:pt x="57" y="254"/>
                    <a:pt x="127" y="254"/>
                  </a:cubicBezTo>
                  <a:cubicBezTo>
                    <a:pt x="241" y="254"/>
                    <a:pt x="297" y="117"/>
                    <a:pt x="218" y="37"/>
                  </a:cubicBezTo>
                  <a:cubicBezTo>
                    <a:pt x="192" y="11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16226" y="227447"/>
              <a:ext cx="105285" cy="90700"/>
            </a:xfrm>
            <a:custGeom>
              <a:avLst/>
              <a:gdLst/>
              <a:ahLst/>
              <a:cxnLst/>
              <a:rect l="l" t="t" r="r" b="b"/>
              <a:pathLst>
                <a:path w="299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9" y="255"/>
                    <a:pt x="129" y="255"/>
                  </a:cubicBezTo>
                  <a:cubicBezTo>
                    <a:pt x="241" y="255"/>
                    <a:pt x="299" y="118"/>
                    <a:pt x="218" y="38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66724" y="25566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600826" y="1996297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013226" y="1774772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459397" y="669482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61701" y="2177285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40889" y="1774785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713225" y="778763"/>
            <a:ext cx="63354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1480488" y="3433788"/>
            <a:ext cx="3135000" cy="53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title" idx="2"/>
          </p:nvPr>
        </p:nvSpPr>
        <p:spPr>
          <a:xfrm>
            <a:off x="714500" y="2000250"/>
            <a:ext cx="3857700" cy="8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00"/>
              <a:buNone/>
              <a:defRPr sz="71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713225" y="1431625"/>
            <a:ext cx="5480700" cy="99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9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 hasCustomPrompt="1"/>
          </p:nvPr>
        </p:nvSpPr>
        <p:spPr>
          <a:xfrm>
            <a:off x="6127375" y="1431633"/>
            <a:ext cx="2012400" cy="201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1"/>
          </p:nvPr>
        </p:nvSpPr>
        <p:spPr>
          <a:xfrm>
            <a:off x="713225" y="2540000"/>
            <a:ext cx="54141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333374" y="54693"/>
            <a:ext cx="8632923" cy="2222804"/>
            <a:chOff x="466724" y="45168"/>
            <a:chExt cx="8632923" cy="2222804"/>
          </a:xfrm>
        </p:grpSpPr>
        <p:sp>
          <p:nvSpPr>
            <p:cNvPr id="37" name="Google Shape;37;p3"/>
            <p:cNvSpPr/>
            <p:nvPr/>
          </p:nvSpPr>
          <p:spPr>
            <a:xfrm>
              <a:off x="2622129" y="149768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66726" y="2177272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8326197" y="255670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13223" y="1032101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774853" y="879243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3" y="0"/>
                    <a:pt x="0" y="51"/>
                    <a:pt x="0" y="128"/>
                  </a:cubicBezTo>
                  <a:cubicBezTo>
                    <a:pt x="0" y="198"/>
                    <a:pt x="58" y="254"/>
                    <a:pt x="126" y="254"/>
                  </a:cubicBezTo>
                  <a:cubicBezTo>
                    <a:pt x="240" y="254"/>
                    <a:pt x="296" y="118"/>
                    <a:pt x="217" y="37"/>
                  </a:cubicBezTo>
                  <a:cubicBezTo>
                    <a:pt x="191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206556" y="1122806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6" y="256"/>
                    <a:pt x="126" y="256"/>
                  </a:cubicBezTo>
                  <a:cubicBezTo>
                    <a:pt x="240" y="256"/>
                    <a:pt x="296" y="119"/>
                    <a:pt x="216" y="38"/>
                  </a:cubicBezTo>
                  <a:cubicBezTo>
                    <a:pt x="190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943214" y="1497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1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8994362" y="451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8889759" y="1597281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8"/>
                    <a:pt x="57" y="254"/>
                    <a:pt x="127" y="254"/>
                  </a:cubicBezTo>
                  <a:cubicBezTo>
                    <a:pt x="241" y="254"/>
                    <a:pt x="297" y="117"/>
                    <a:pt x="218" y="37"/>
                  </a:cubicBezTo>
                  <a:cubicBezTo>
                    <a:pt x="192" y="11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750976" y="346734"/>
              <a:ext cx="105285" cy="90700"/>
            </a:xfrm>
            <a:custGeom>
              <a:avLst/>
              <a:gdLst/>
              <a:ahLst/>
              <a:cxnLst/>
              <a:rect l="l" t="t" r="r" b="b"/>
              <a:pathLst>
                <a:path w="299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9" y="255"/>
                    <a:pt x="129" y="255"/>
                  </a:cubicBezTo>
                  <a:cubicBezTo>
                    <a:pt x="241" y="255"/>
                    <a:pt x="299" y="118"/>
                    <a:pt x="218" y="38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66724" y="25566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body" idx="1"/>
          </p:nvPr>
        </p:nvSpPr>
        <p:spPr>
          <a:xfrm>
            <a:off x="726450" y="1521000"/>
            <a:ext cx="4981800" cy="25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65" name="Google Shape;165;p7"/>
          <p:cNvGrpSpPr/>
          <p:nvPr/>
        </p:nvGrpSpPr>
        <p:grpSpPr>
          <a:xfrm>
            <a:off x="137799" y="45168"/>
            <a:ext cx="8961848" cy="2395288"/>
            <a:chOff x="137799" y="45168"/>
            <a:chExt cx="8961848" cy="2395288"/>
          </a:xfrm>
        </p:grpSpPr>
        <p:sp>
          <p:nvSpPr>
            <p:cNvPr id="166" name="Google Shape;166;p7"/>
            <p:cNvSpPr/>
            <p:nvPr/>
          </p:nvSpPr>
          <p:spPr>
            <a:xfrm>
              <a:off x="1456254" y="99418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37801" y="2021022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40447" y="685845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317623" y="971101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808128" y="372218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3" y="0"/>
                    <a:pt x="0" y="51"/>
                    <a:pt x="0" y="128"/>
                  </a:cubicBezTo>
                  <a:cubicBezTo>
                    <a:pt x="0" y="198"/>
                    <a:pt x="58" y="254"/>
                    <a:pt x="126" y="254"/>
                  </a:cubicBezTo>
                  <a:cubicBezTo>
                    <a:pt x="240" y="254"/>
                    <a:pt x="296" y="118"/>
                    <a:pt x="217" y="37"/>
                  </a:cubicBezTo>
                  <a:cubicBezTo>
                    <a:pt x="191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8326206" y="1589531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6" y="256"/>
                    <a:pt x="126" y="256"/>
                  </a:cubicBezTo>
                  <a:cubicBezTo>
                    <a:pt x="240" y="256"/>
                    <a:pt x="296" y="119"/>
                    <a:pt x="216" y="38"/>
                  </a:cubicBezTo>
                  <a:cubicBezTo>
                    <a:pt x="190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8743439" y="539493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1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8994362" y="451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8889759" y="2349756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8"/>
                    <a:pt x="57" y="254"/>
                    <a:pt x="127" y="254"/>
                  </a:cubicBezTo>
                  <a:cubicBezTo>
                    <a:pt x="241" y="254"/>
                    <a:pt x="297" y="117"/>
                    <a:pt x="218" y="37"/>
                  </a:cubicBezTo>
                  <a:cubicBezTo>
                    <a:pt x="192" y="11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7437026" y="190484"/>
              <a:ext cx="105285" cy="90700"/>
            </a:xfrm>
            <a:custGeom>
              <a:avLst/>
              <a:gdLst/>
              <a:ahLst/>
              <a:cxnLst/>
              <a:rect l="l" t="t" r="r" b="b"/>
              <a:pathLst>
                <a:path w="299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9" y="255"/>
                    <a:pt x="129" y="255"/>
                  </a:cubicBezTo>
                  <a:cubicBezTo>
                    <a:pt x="241" y="255"/>
                    <a:pt x="299" y="118"/>
                    <a:pt x="218" y="38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137799" y="9941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2313504" y="281168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7"/>
          <p:cNvGrpSpPr/>
          <p:nvPr/>
        </p:nvGrpSpPr>
        <p:grpSpPr>
          <a:xfrm>
            <a:off x="-8409" y="4345596"/>
            <a:ext cx="9144207" cy="1075277"/>
            <a:chOff x="-8409" y="4644371"/>
            <a:chExt cx="9144207" cy="1075277"/>
          </a:xfrm>
        </p:grpSpPr>
        <p:sp>
          <p:nvSpPr>
            <p:cNvPr id="179" name="Google Shape;179;p7"/>
            <p:cNvSpPr/>
            <p:nvPr/>
          </p:nvSpPr>
          <p:spPr>
            <a:xfrm>
              <a:off x="-8400" y="4647463"/>
              <a:ext cx="9144000" cy="1044900"/>
            </a:xfrm>
            <a:prstGeom prst="rect">
              <a:avLst/>
            </a:pr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" name="Google Shape;180;p7"/>
            <p:cNvGrpSpPr/>
            <p:nvPr/>
          </p:nvGrpSpPr>
          <p:grpSpPr>
            <a:xfrm>
              <a:off x="-8409" y="4723646"/>
              <a:ext cx="9144207" cy="996002"/>
              <a:chOff x="637480" y="3826824"/>
              <a:chExt cx="8109442" cy="996002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3" name="Google Shape;203;p7"/>
            <p:cNvSpPr/>
            <p:nvPr/>
          </p:nvSpPr>
          <p:spPr>
            <a:xfrm rot="10800000" flipH="1">
              <a:off x="512003" y="4644371"/>
              <a:ext cx="6968522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>
            <a:spLocks noGrp="1"/>
          </p:cNvSpPr>
          <p:nvPr>
            <p:ph type="title"/>
          </p:nvPr>
        </p:nvSpPr>
        <p:spPr>
          <a:xfrm>
            <a:off x="1388100" y="1053100"/>
            <a:ext cx="6367800" cy="12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06" name="Google Shape;206;p8"/>
          <p:cNvGrpSpPr/>
          <p:nvPr/>
        </p:nvGrpSpPr>
        <p:grpSpPr>
          <a:xfrm>
            <a:off x="297486" y="45168"/>
            <a:ext cx="8802162" cy="1223257"/>
            <a:chOff x="297486" y="45168"/>
            <a:chExt cx="8802162" cy="1223257"/>
          </a:xfrm>
        </p:grpSpPr>
        <p:sp>
          <p:nvSpPr>
            <p:cNvPr id="207" name="Google Shape;207;p8"/>
            <p:cNvSpPr/>
            <p:nvPr/>
          </p:nvSpPr>
          <p:spPr>
            <a:xfrm>
              <a:off x="2622129" y="149768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8785172" y="669482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297486" y="1177726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8209065" y="2272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1474753" y="494143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3" y="0"/>
                    <a:pt x="0" y="51"/>
                    <a:pt x="0" y="128"/>
                  </a:cubicBezTo>
                  <a:cubicBezTo>
                    <a:pt x="0" y="198"/>
                    <a:pt x="58" y="254"/>
                    <a:pt x="126" y="254"/>
                  </a:cubicBezTo>
                  <a:cubicBezTo>
                    <a:pt x="240" y="254"/>
                    <a:pt x="296" y="118"/>
                    <a:pt x="217" y="37"/>
                  </a:cubicBezTo>
                  <a:cubicBezTo>
                    <a:pt x="191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943214" y="1497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1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8994362" y="451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4616226" y="227447"/>
              <a:ext cx="105285" cy="90700"/>
            </a:xfrm>
            <a:custGeom>
              <a:avLst/>
              <a:gdLst/>
              <a:ahLst/>
              <a:cxnLst/>
              <a:rect l="l" t="t" r="r" b="b"/>
              <a:pathLst>
                <a:path w="299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9" y="255"/>
                    <a:pt x="129" y="255"/>
                  </a:cubicBezTo>
                  <a:cubicBezTo>
                    <a:pt x="241" y="255"/>
                    <a:pt x="299" y="118"/>
                    <a:pt x="218" y="38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466724" y="25566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 txBox="1">
            <a:spLocks noGrp="1"/>
          </p:cNvSpPr>
          <p:nvPr>
            <p:ph type="title" hasCustomPrompt="1"/>
          </p:nvPr>
        </p:nvSpPr>
        <p:spPr>
          <a:xfrm>
            <a:off x="2384100" y="1237125"/>
            <a:ext cx="4375800" cy="114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41" name="Google Shape;241;p11"/>
          <p:cNvSpPr txBox="1">
            <a:spLocks noGrp="1"/>
          </p:cNvSpPr>
          <p:nvPr>
            <p:ph type="subTitle" idx="1"/>
          </p:nvPr>
        </p:nvSpPr>
        <p:spPr>
          <a:xfrm>
            <a:off x="2384100" y="2379350"/>
            <a:ext cx="4375800" cy="70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2" name="Google Shape;242;p11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43" name="Google Shape;243;p11"/>
          <p:cNvGrpSpPr/>
          <p:nvPr/>
        </p:nvGrpSpPr>
        <p:grpSpPr>
          <a:xfrm>
            <a:off x="466724" y="45168"/>
            <a:ext cx="8632923" cy="1642813"/>
            <a:chOff x="466724" y="45168"/>
            <a:chExt cx="8632923" cy="1642813"/>
          </a:xfrm>
        </p:grpSpPr>
        <p:sp>
          <p:nvSpPr>
            <p:cNvPr id="244" name="Google Shape;244;p11"/>
            <p:cNvSpPr/>
            <p:nvPr/>
          </p:nvSpPr>
          <p:spPr>
            <a:xfrm>
              <a:off x="2622129" y="149768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8785172" y="669482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8209065" y="2272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1474753" y="494143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3" y="0"/>
                    <a:pt x="0" y="51"/>
                    <a:pt x="0" y="128"/>
                  </a:cubicBezTo>
                  <a:cubicBezTo>
                    <a:pt x="0" y="198"/>
                    <a:pt x="58" y="254"/>
                    <a:pt x="126" y="254"/>
                  </a:cubicBezTo>
                  <a:cubicBezTo>
                    <a:pt x="240" y="254"/>
                    <a:pt x="296" y="118"/>
                    <a:pt x="217" y="37"/>
                  </a:cubicBezTo>
                  <a:cubicBezTo>
                    <a:pt x="191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6943214" y="1497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1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8994362" y="451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8889759" y="1597281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8"/>
                    <a:pt x="57" y="254"/>
                    <a:pt x="127" y="254"/>
                  </a:cubicBezTo>
                  <a:cubicBezTo>
                    <a:pt x="241" y="254"/>
                    <a:pt x="297" y="117"/>
                    <a:pt x="218" y="37"/>
                  </a:cubicBezTo>
                  <a:cubicBezTo>
                    <a:pt x="192" y="11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4616226" y="227447"/>
              <a:ext cx="105285" cy="90700"/>
            </a:xfrm>
            <a:custGeom>
              <a:avLst/>
              <a:gdLst/>
              <a:ahLst/>
              <a:cxnLst/>
              <a:rect l="l" t="t" r="r" b="b"/>
              <a:pathLst>
                <a:path w="299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9" y="255"/>
                    <a:pt x="129" y="255"/>
                  </a:cubicBezTo>
                  <a:cubicBezTo>
                    <a:pt x="241" y="255"/>
                    <a:pt x="299" y="118"/>
                    <a:pt x="218" y="38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466724" y="25566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13"/>
          <p:cNvGrpSpPr/>
          <p:nvPr/>
        </p:nvGrpSpPr>
        <p:grpSpPr>
          <a:xfrm>
            <a:off x="-95250" y="4343392"/>
            <a:ext cx="9317400" cy="1081830"/>
            <a:chOff x="-95250" y="4343392"/>
            <a:chExt cx="9317400" cy="1081830"/>
          </a:xfrm>
        </p:grpSpPr>
        <p:sp>
          <p:nvSpPr>
            <p:cNvPr id="256" name="Google Shape;256;p13"/>
            <p:cNvSpPr/>
            <p:nvPr/>
          </p:nvSpPr>
          <p:spPr>
            <a:xfrm>
              <a:off x="2622129" y="4687293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4193463" y="4933197"/>
              <a:ext cx="105285" cy="90700"/>
            </a:xfrm>
            <a:custGeom>
              <a:avLst/>
              <a:gdLst/>
              <a:ahLst/>
              <a:cxnLst/>
              <a:rect l="l" t="t" r="r" b="b"/>
              <a:pathLst>
                <a:path w="299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9" y="255"/>
                    <a:pt x="129" y="255"/>
                  </a:cubicBezTo>
                  <a:cubicBezTo>
                    <a:pt x="241" y="255"/>
                    <a:pt x="299" y="118"/>
                    <a:pt x="218" y="38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-95250" y="4346975"/>
              <a:ext cx="9317400" cy="1044900"/>
            </a:xfrm>
            <a:prstGeom prst="rect">
              <a:avLst/>
            </a:pr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" name="Google Shape;259;p13"/>
            <p:cNvGrpSpPr/>
            <p:nvPr/>
          </p:nvGrpSpPr>
          <p:grpSpPr>
            <a:xfrm>
              <a:off x="-8384" y="4343392"/>
              <a:ext cx="9144207" cy="1081830"/>
              <a:chOff x="-8384" y="4343392"/>
              <a:chExt cx="9144207" cy="1081830"/>
            </a:xfrm>
          </p:grpSpPr>
          <p:sp>
            <p:nvSpPr>
              <p:cNvPr id="260" name="Google Shape;260;p13"/>
              <p:cNvSpPr/>
              <p:nvPr/>
            </p:nvSpPr>
            <p:spPr>
              <a:xfrm>
                <a:off x="8209065" y="4933018"/>
                <a:ext cx="105285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56" extrusionOk="0">
                    <a:moveTo>
                      <a:pt x="129" y="1"/>
                    </a:moveTo>
                    <a:cubicBezTo>
                      <a:pt x="64" y="1"/>
                      <a:pt x="1" y="52"/>
                      <a:pt x="1" y="128"/>
                    </a:cubicBezTo>
                    <a:cubicBezTo>
                      <a:pt x="1" y="198"/>
                      <a:pt x="59" y="256"/>
                      <a:pt x="129" y="256"/>
                    </a:cubicBezTo>
                    <a:cubicBezTo>
                      <a:pt x="241" y="256"/>
                      <a:pt x="299" y="119"/>
                      <a:pt x="218" y="38"/>
                    </a:cubicBezTo>
                    <a:cubicBezTo>
                      <a:pt x="192" y="12"/>
                      <a:pt x="160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6943214" y="5061318"/>
                <a:ext cx="105285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56" extrusionOk="0">
                    <a:moveTo>
                      <a:pt x="129" y="1"/>
                    </a:moveTo>
                    <a:cubicBezTo>
                      <a:pt x="63" y="1"/>
                      <a:pt x="0" y="52"/>
                      <a:pt x="0" y="128"/>
                    </a:cubicBezTo>
                    <a:cubicBezTo>
                      <a:pt x="0" y="198"/>
                      <a:pt x="58" y="256"/>
                      <a:pt x="128" y="256"/>
                    </a:cubicBezTo>
                    <a:cubicBezTo>
                      <a:pt x="241" y="256"/>
                      <a:pt x="298" y="119"/>
                      <a:pt x="218" y="38"/>
                    </a:cubicBezTo>
                    <a:cubicBezTo>
                      <a:pt x="192" y="12"/>
                      <a:pt x="160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5520637" y="4558468"/>
                <a:ext cx="105285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56" extrusionOk="0">
                    <a:moveTo>
                      <a:pt x="129" y="1"/>
                    </a:moveTo>
                    <a:cubicBezTo>
                      <a:pt x="63" y="1"/>
                      <a:pt x="1" y="52"/>
                      <a:pt x="1" y="128"/>
                    </a:cubicBezTo>
                    <a:cubicBezTo>
                      <a:pt x="1" y="198"/>
                      <a:pt x="59" y="256"/>
                      <a:pt x="129" y="256"/>
                    </a:cubicBezTo>
                    <a:cubicBezTo>
                      <a:pt x="241" y="256"/>
                      <a:pt x="299" y="119"/>
                      <a:pt x="218" y="38"/>
                    </a:cubicBezTo>
                    <a:cubicBezTo>
                      <a:pt x="192" y="12"/>
                      <a:pt x="160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3" name="Google Shape;263;p13"/>
              <p:cNvGrpSpPr/>
              <p:nvPr/>
            </p:nvGrpSpPr>
            <p:grpSpPr>
              <a:xfrm>
                <a:off x="-8384" y="4429220"/>
                <a:ext cx="9144207" cy="996002"/>
                <a:chOff x="637480" y="3826824"/>
                <a:chExt cx="8109442" cy="996002"/>
              </a:xfrm>
            </p:grpSpPr>
            <p:sp>
              <p:nvSpPr>
                <p:cNvPr id="264" name="Google Shape;264;p13"/>
                <p:cNvSpPr/>
                <p:nvPr/>
              </p:nvSpPr>
              <p:spPr>
                <a:xfrm>
                  <a:off x="7073971" y="3912721"/>
                  <a:ext cx="17008" cy="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" fill="none" extrusionOk="0"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84" y="0"/>
                      </a:ln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13"/>
                <p:cNvSpPr/>
                <p:nvPr/>
              </p:nvSpPr>
              <p:spPr>
                <a:xfrm>
                  <a:off x="7004539" y="3912721"/>
                  <a:ext cx="134460" cy="13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66" extrusionOk="0">
                      <a:moveTo>
                        <a:pt x="44" y="0"/>
                      </a:moveTo>
                      <a:cubicBezTo>
                        <a:pt x="23" y="0"/>
                        <a:pt x="7" y="14"/>
                        <a:pt x="0" y="44"/>
                      </a:cubicBezTo>
                      <a:cubicBezTo>
                        <a:pt x="4" y="53"/>
                        <a:pt x="226" y="60"/>
                        <a:pt x="672" y="65"/>
                      </a:cubicBezTo>
                      <a:cubicBezTo>
                        <a:pt x="438" y="58"/>
                        <a:pt x="321" y="51"/>
                        <a:pt x="317" y="44"/>
                      </a:cubicBezTo>
                      <a:cubicBezTo>
                        <a:pt x="319" y="25"/>
                        <a:pt x="331" y="9"/>
                        <a:pt x="3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13"/>
                <p:cNvSpPr/>
                <p:nvPr/>
              </p:nvSpPr>
              <p:spPr>
                <a:xfrm>
                  <a:off x="2984134" y="4791094"/>
                  <a:ext cx="44820" cy="14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72" extrusionOk="0">
                      <a:moveTo>
                        <a:pt x="1" y="0"/>
                      </a:moveTo>
                      <a:lnTo>
                        <a:pt x="1" y="67"/>
                      </a:lnTo>
                      <a:cubicBezTo>
                        <a:pt x="67" y="70"/>
                        <a:pt x="119" y="72"/>
                        <a:pt x="156" y="72"/>
                      </a:cubicBezTo>
                      <a:cubicBezTo>
                        <a:pt x="193" y="72"/>
                        <a:pt x="215" y="70"/>
                        <a:pt x="223" y="67"/>
                      </a:cubicBezTo>
                      <a:cubicBezTo>
                        <a:pt x="165" y="53"/>
                        <a:pt x="109" y="37"/>
                        <a:pt x="53" y="16"/>
                      </a:cubicBezTo>
                      <a:cubicBezTo>
                        <a:pt x="36" y="9"/>
                        <a:pt x="18" y="4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13"/>
                <p:cNvSpPr/>
                <p:nvPr/>
              </p:nvSpPr>
              <p:spPr>
                <a:xfrm>
                  <a:off x="6698202" y="4626576"/>
                  <a:ext cx="236306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" h="68" extrusionOk="0">
                      <a:moveTo>
                        <a:pt x="1" y="1"/>
                      </a:moveTo>
                      <a:lnTo>
                        <a:pt x="1" y="67"/>
                      </a:lnTo>
                      <a:cubicBezTo>
                        <a:pt x="379" y="60"/>
                        <a:pt x="666" y="57"/>
                        <a:pt x="861" y="57"/>
                      </a:cubicBezTo>
                      <a:cubicBezTo>
                        <a:pt x="1055" y="57"/>
                        <a:pt x="1158" y="60"/>
                        <a:pt x="1168" y="67"/>
                      </a:cubicBezTo>
                      <a:lnTo>
                        <a:pt x="1180" y="34"/>
                      </a:lnTo>
                      <a:cubicBezTo>
                        <a:pt x="590" y="13"/>
                        <a:pt x="197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13"/>
                <p:cNvSpPr/>
                <p:nvPr/>
              </p:nvSpPr>
              <p:spPr>
                <a:xfrm>
                  <a:off x="7231441" y="4102908"/>
                  <a:ext cx="119454" cy="17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89" extrusionOk="0">
                      <a:moveTo>
                        <a:pt x="2" y="1"/>
                      </a:moveTo>
                      <a:cubicBezTo>
                        <a:pt x="0" y="30"/>
                        <a:pt x="4" y="60"/>
                        <a:pt x="13" y="88"/>
                      </a:cubicBezTo>
                      <a:lnTo>
                        <a:pt x="575" y="88"/>
                      </a:lnTo>
                      <a:lnTo>
                        <a:pt x="596" y="78"/>
                      </a:lnTo>
                      <a:cubicBezTo>
                        <a:pt x="589" y="62"/>
                        <a:pt x="412" y="48"/>
                        <a:pt x="67" y="34"/>
                      </a:cubicBez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13"/>
                <p:cNvSpPr/>
                <p:nvPr/>
              </p:nvSpPr>
              <p:spPr>
                <a:xfrm>
                  <a:off x="3246852" y="3875533"/>
                  <a:ext cx="107849" cy="14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74" extrusionOk="0">
                      <a:moveTo>
                        <a:pt x="1" y="0"/>
                      </a:moveTo>
                      <a:cubicBezTo>
                        <a:pt x="1" y="16"/>
                        <a:pt x="15" y="37"/>
                        <a:pt x="45" y="67"/>
                      </a:cubicBezTo>
                      <a:cubicBezTo>
                        <a:pt x="202" y="71"/>
                        <a:pt x="322" y="73"/>
                        <a:pt x="405" y="73"/>
                      </a:cubicBezTo>
                      <a:cubicBezTo>
                        <a:pt x="487" y="73"/>
                        <a:pt x="532" y="71"/>
                        <a:pt x="539" y="67"/>
                      </a:cubicBezTo>
                      <a:cubicBezTo>
                        <a:pt x="346" y="49"/>
                        <a:pt x="201" y="32"/>
                        <a:pt x="101" y="18"/>
                      </a:cubicBezTo>
                      <a:cubicBezTo>
                        <a:pt x="41" y="5"/>
                        <a:pt x="8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13"/>
                <p:cNvSpPr/>
                <p:nvPr/>
              </p:nvSpPr>
              <p:spPr>
                <a:xfrm>
                  <a:off x="3218839" y="3866640"/>
                  <a:ext cx="28213" cy="14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73" extrusionOk="0">
                      <a:moveTo>
                        <a:pt x="1" y="0"/>
                      </a:moveTo>
                      <a:lnTo>
                        <a:pt x="1" y="67"/>
                      </a:lnTo>
                      <a:cubicBezTo>
                        <a:pt x="38" y="70"/>
                        <a:pt x="68" y="72"/>
                        <a:pt x="92" y="72"/>
                      </a:cubicBezTo>
                      <a:cubicBezTo>
                        <a:pt x="115" y="72"/>
                        <a:pt x="131" y="70"/>
                        <a:pt x="141" y="67"/>
                      </a:cubicBezTo>
                      <a:cubicBezTo>
                        <a:pt x="123" y="53"/>
                        <a:pt x="106" y="41"/>
                        <a:pt x="85" y="34"/>
                      </a:cubicBezTo>
                      <a:cubicBezTo>
                        <a:pt x="65" y="27"/>
                        <a:pt x="48" y="14"/>
                        <a:pt x="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13"/>
                <p:cNvSpPr/>
                <p:nvPr/>
              </p:nvSpPr>
              <p:spPr>
                <a:xfrm>
                  <a:off x="6257204" y="3833090"/>
                  <a:ext cx="206293" cy="29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44" extrusionOk="0">
                      <a:moveTo>
                        <a:pt x="83" y="1"/>
                      </a:moveTo>
                      <a:cubicBezTo>
                        <a:pt x="34" y="1"/>
                        <a:pt x="6" y="2"/>
                        <a:pt x="1" y="5"/>
                      </a:cubicBezTo>
                      <a:cubicBezTo>
                        <a:pt x="1" y="65"/>
                        <a:pt x="8" y="107"/>
                        <a:pt x="24" y="133"/>
                      </a:cubicBezTo>
                      <a:lnTo>
                        <a:pt x="869" y="143"/>
                      </a:lnTo>
                      <a:cubicBezTo>
                        <a:pt x="874" y="144"/>
                        <a:pt x="879" y="144"/>
                        <a:pt x="883" y="144"/>
                      </a:cubicBezTo>
                      <a:cubicBezTo>
                        <a:pt x="917" y="144"/>
                        <a:pt x="951" y="139"/>
                        <a:pt x="983" y="129"/>
                      </a:cubicBezTo>
                      <a:cubicBezTo>
                        <a:pt x="1002" y="122"/>
                        <a:pt x="1018" y="110"/>
                        <a:pt x="1030" y="94"/>
                      </a:cubicBezTo>
                      <a:cubicBezTo>
                        <a:pt x="1027" y="80"/>
                        <a:pt x="1002" y="66"/>
                        <a:pt x="958" y="52"/>
                      </a:cubicBezTo>
                      <a:cubicBezTo>
                        <a:pt x="909" y="38"/>
                        <a:pt x="879" y="30"/>
                        <a:pt x="869" y="26"/>
                      </a:cubicBezTo>
                      <a:cubicBezTo>
                        <a:pt x="468" y="10"/>
                        <a:pt x="206" y="1"/>
                        <a:pt x="8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3"/>
                <p:cNvSpPr/>
                <p:nvPr/>
              </p:nvSpPr>
              <p:spPr>
                <a:xfrm>
                  <a:off x="8409370" y="4583931"/>
                  <a:ext cx="226102" cy="25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125" extrusionOk="0">
                      <a:moveTo>
                        <a:pt x="3" y="1"/>
                      </a:moveTo>
                      <a:cubicBezTo>
                        <a:pt x="2" y="1"/>
                        <a:pt x="0" y="19"/>
                        <a:pt x="0" y="57"/>
                      </a:cubicBezTo>
                      <a:cubicBezTo>
                        <a:pt x="0" y="101"/>
                        <a:pt x="5" y="124"/>
                        <a:pt x="17" y="124"/>
                      </a:cubicBezTo>
                      <a:cubicBezTo>
                        <a:pt x="17" y="124"/>
                        <a:pt x="17" y="124"/>
                        <a:pt x="18" y="124"/>
                      </a:cubicBezTo>
                      <a:cubicBezTo>
                        <a:pt x="23" y="124"/>
                        <a:pt x="28" y="119"/>
                        <a:pt x="34" y="106"/>
                      </a:cubicBezTo>
                      <a:cubicBezTo>
                        <a:pt x="393" y="90"/>
                        <a:pt x="666" y="82"/>
                        <a:pt x="854" y="82"/>
                      </a:cubicBezTo>
                      <a:cubicBezTo>
                        <a:pt x="992" y="82"/>
                        <a:pt x="1083" y="86"/>
                        <a:pt x="1129" y="96"/>
                      </a:cubicBezTo>
                      <a:cubicBezTo>
                        <a:pt x="1112" y="77"/>
                        <a:pt x="1091" y="61"/>
                        <a:pt x="1066" y="50"/>
                      </a:cubicBezTo>
                      <a:lnTo>
                        <a:pt x="1019" y="29"/>
                      </a:lnTo>
                      <a:cubicBezTo>
                        <a:pt x="847" y="34"/>
                        <a:pt x="692" y="37"/>
                        <a:pt x="554" y="37"/>
                      </a:cubicBezTo>
                      <a:cubicBezTo>
                        <a:pt x="440" y="37"/>
                        <a:pt x="337" y="35"/>
                        <a:pt x="246" y="31"/>
                      </a:cubicBezTo>
                      <a:cubicBezTo>
                        <a:pt x="100" y="22"/>
                        <a:pt x="23" y="19"/>
                        <a:pt x="11" y="19"/>
                      </a:cubicBezTo>
                      <a:cubicBezTo>
                        <a:pt x="11" y="19"/>
                        <a:pt x="11" y="20"/>
                        <a:pt x="11" y="20"/>
                      </a:cubicBezTo>
                      <a:cubicBezTo>
                        <a:pt x="10" y="20"/>
                        <a:pt x="7" y="13"/>
                        <a:pt x="4" y="1"/>
                      </a:cubicBezTo>
                      <a:cubicBezTo>
                        <a:pt x="4" y="1"/>
                        <a:pt x="4" y="1"/>
                        <a:pt x="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13"/>
                <p:cNvSpPr/>
                <p:nvPr/>
              </p:nvSpPr>
              <p:spPr>
                <a:xfrm>
                  <a:off x="8701101" y="4122714"/>
                  <a:ext cx="45821" cy="14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73" extrusionOk="0">
                      <a:moveTo>
                        <a:pt x="1" y="1"/>
                      </a:moveTo>
                      <a:lnTo>
                        <a:pt x="1" y="67"/>
                      </a:lnTo>
                      <a:cubicBezTo>
                        <a:pt x="69" y="71"/>
                        <a:pt x="122" y="73"/>
                        <a:pt x="160" y="73"/>
                      </a:cubicBezTo>
                      <a:cubicBezTo>
                        <a:pt x="198" y="73"/>
                        <a:pt x="221" y="71"/>
                        <a:pt x="229" y="67"/>
                      </a:cubicBezTo>
                      <a:cubicBezTo>
                        <a:pt x="169" y="53"/>
                        <a:pt x="111" y="38"/>
                        <a:pt x="53" y="18"/>
                      </a:cubicBezTo>
                      <a:cubicBezTo>
                        <a:pt x="36" y="11"/>
                        <a:pt x="18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13"/>
                <p:cNvSpPr/>
                <p:nvPr/>
              </p:nvSpPr>
              <p:spPr>
                <a:xfrm>
                  <a:off x="7457343" y="4633246"/>
                  <a:ext cx="84038" cy="18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" h="91" extrusionOk="0">
                      <a:moveTo>
                        <a:pt x="2" y="1"/>
                      </a:moveTo>
                      <a:cubicBezTo>
                        <a:pt x="0" y="33"/>
                        <a:pt x="4" y="62"/>
                        <a:pt x="13" y="90"/>
                      </a:cubicBezTo>
                      <a:lnTo>
                        <a:pt x="397" y="90"/>
                      </a:lnTo>
                      <a:lnTo>
                        <a:pt x="419" y="80"/>
                      </a:lnTo>
                      <a:cubicBezTo>
                        <a:pt x="412" y="64"/>
                        <a:pt x="295" y="50"/>
                        <a:pt x="69" y="36"/>
                      </a:cubicBez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13"/>
                <p:cNvSpPr/>
                <p:nvPr/>
              </p:nvSpPr>
              <p:spPr>
                <a:xfrm>
                  <a:off x="8532425" y="3883617"/>
                  <a:ext cx="42019" cy="1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78" extrusionOk="0">
                      <a:moveTo>
                        <a:pt x="7" y="0"/>
                      </a:moveTo>
                      <a:cubicBezTo>
                        <a:pt x="0" y="0"/>
                        <a:pt x="20" y="10"/>
                        <a:pt x="67" y="30"/>
                      </a:cubicBezTo>
                      <a:cubicBezTo>
                        <a:pt x="113" y="49"/>
                        <a:pt x="160" y="65"/>
                        <a:pt x="209" y="78"/>
                      </a:cubicBezTo>
                      <a:cubicBezTo>
                        <a:pt x="109" y="30"/>
                        <a:pt x="50" y="6"/>
                        <a:pt x="32" y="6"/>
                      </a:cubicBezTo>
                      <a:cubicBezTo>
                        <a:pt x="32" y="6"/>
                        <a:pt x="31" y="6"/>
                        <a:pt x="30" y="6"/>
                      </a:cubicBezTo>
                      <a:cubicBezTo>
                        <a:pt x="18" y="2"/>
                        <a:pt x="10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13"/>
                <p:cNvSpPr/>
                <p:nvPr/>
              </p:nvSpPr>
              <p:spPr>
                <a:xfrm>
                  <a:off x="7269258" y="4324219"/>
                  <a:ext cx="924216" cy="15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" h="79" extrusionOk="0">
                      <a:moveTo>
                        <a:pt x="8" y="1"/>
                      </a:moveTo>
                      <a:cubicBezTo>
                        <a:pt x="6" y="1"/>
                        <a:pt x="3" y="1"/>
                        <a:pt x="1" y="1"/>
                      </a:cubicBezTo>
                      <a:lnTo>
                        <a:pt x="1" y="68"/>
                      </a:lnTo>
                      <a:lnTo>
                        <a:pt x="4597" y="78"/>
                      </a:lnTo>
                      <a:lnTo>
                        <a:pt x="4618" y="68"/>
                      </a:lnTo>
                      <a:cubicBezTo>
                        <a:pt x="4611" y="52"/>
                        <a:pt x="3088" y="38"/>
                        <a:pt x="45" y="24"/>
                      </a:cubicBezTo>
                      <a:cubicBezTo>
                        <a:pt x="39" y="9"/>
                        <a:pt x="24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13"/>
                <p:cNvSpPr/>
                <p:nvPr/>
              </p:nvSpPr>
              <p:spPr>
                <a:xfrm>
                  <a:off x="2647783" y="3994778"/>
                  <a:ext cx="91841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" h="68" extrusionOk="0">
                      <a:moveTo>
                        <a:pt x="0" y="1"/>
                      </a:moveTo>
                      <a:lnTo>
                        <a:pt x="0" y="68"/>
                      </a:lnTo>
                      <a:cubicBezTo>
                        <a:pt x="139" y="60"/>
                        <a:pt x="245" y="57"/>
                        <a:pt x="319" y="57"/>
                      </a:cubicBezTo>
                      <a:cubicBezTo>
                        <a:pt x="393" y="57"/>
                        <a:pt x="435" y="60"/>
                        <a:pt x="446" y="68"/>
                      </a:cubicBezTo>
                      <a:lnTo>
                        <a:pt x="458" y="34"/>
                      </a:lnTo>
                      <a:cubicBezTo>
                        <a:pt x="228" y="11"/>
                        <a:pt x="78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13"/>
                <p:cNvSpPr/>
                <p:nvPr/>
              </p:nvSpPr>
              <p:spPr>
                <a:xfrm>
                  <a:off x="2030105" y="3826824"/>
                  <a:ext cx="129258" cy="19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" h="98" extrusionOk="0">
                      <a:moveTo>
                        <a:pt x="112" y="0"/>
                      </a:moveTo>
                      <a:cubicBezTo>
                        <a:pt x="49" y="0"/>
                        <a:pt x="11" y="7"/>
                        <a:pt x="0" y="18"/>
                      </a:cubicBezTo>
                      <a:cubicBezTo>
                        <a:pt x="121" y="48"/>
                        <a:pt x="328" y="75"/>
                        <a:pt x="624" y="97"/>
                      </a:cubicBezTo>
                      <a:lnTo>
                        <a:pt x="645" y="52"/>
                      </a:lnTo>
                      <a:lnTo>
                        <a:pt x="635" y="18"/>
                      </a:lnTo>
                      <a:cubicBezTo>
                        <a:pt x="615" y="19"/>
                        <a:pt x="591" y="20"/>
                        <a:pt x="565" y="20"/>
                      </a:cubicBezTo>
                      <a:cubicBezTo>
                        <a:pt x="481" y="20"/>
                        <a:pt x="365" y="15"/>
                        <a:pt x="219" y="4"/>
                      </a:cubicBezTo>
                      <a:cubicBezTo>
                        <a:pt x="178" y="2"/>
                        <a:pt x="142" y="0"/>
                        <a:pt x="1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13"/>
                <p:cNvSpPr/>
                <p:nvPr/>
              </p:nvSpPr>
              <p:spPr>
                <a:xfrm>
                  <a:off x="2249204" y="4269043"/>
                  <a:ext cx="398779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3" h="68" extrusionOk="0">
                      <a:moveTo>
                        <a:pt x="5" y="1"/>
                      </a:moveTo>
                      <a:cubicBezTo>
                        <a:pt x="4" y="1"/>
                        <a:pt x="2" y="1"/>
                        <a:pt x="1" y="1"/>
                      </a:cubicBezTo>
                      <a:lnTo>
                        <a:pt x="1" y="67"/>
                      </a:lnTo>
                      <a:lnTo>
                        <a:pt x="1949" y="46"/>
                      </a:lnTo>
                      <a:lnTo>
                        <a:pt x="1949" y="67"/>
                      </a:lnTo>
                      <a:cubicBezTo>
                        <a:pt x="1970" y="67"/>
                        <a:pt x="1987" y="53"/>
                        <a:pt x="1992" y="34"/>
                      </a:cubicBezTo>
                      <a:cubicBezTo>
                        <a:pt x="1819" y="24"/>
                        <a:pt x="1565" y="17"/>
                        <a:pt x="1229" y="17"/>
                      </a:cubicBezTo>
                      <a:cubicBezTo>
                        <a:pt x="1158" y="17"/>
                        <a:pt x="1084" y="18"/>
                        <a:pt x="1005" y="18"/>
                      </a:cubicBezTo>
                      <a:cubicBezTo>
                        <a:pt x="520" y="22"/>
                        <a:pt x="201" y="24"/>
                        <a:pt x="45" y="24"/>
                      </a:cubicBezTo>
                      <a:cubicBezTo>
                        <a:pt x="37" y="9"/>
                        <a:pt x="21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7616214" y="3916562"/>
                  <a:ext cx="505027" cy="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" h="71" extrusionOk="0">
                      <a:moveTo>
                        <a:pt x="1" y="0"/>
                      </a:moveTo>
                      <a:lnTo>
                        <a:pt x="58" y="4"/>
                      </a:lnTo>
                      <a:cubicBezTo>
                        <a:pt x="547" y="18"/>
                        <a:pt x="796" y="34"/>
                        <a:pt x="803" y="48"/>
                      </a:cubicBezTo>
                      <a:cubicBezTo>
                        <a:pt x="789" y="55"/>
                        <a:pt x="560" y="62"/>
                        <a:pt x="116" y="67"/>
                      </a:cubicBezTo>
                      <a:cubicBezTo>
                        <a:pt x="204" y="69"/>
                        <a:pt x="290" y="71"/>
                        <a:pt x="376" y="71"/>
                      </a:cubicBezTo>
                      <a:lnTo>
                        <a:pt x="2502" y="58"/>
                      </a:lnTo>
                      <a:lnTo>
                        <a:pt x="2523" y="48"/>
                      </a:lnTo>
                      <a:cubicBezTo>
                        <a:pt x="2516" y="34"/>
                        <a:pt x="1799" y="18"/>
                        <a:pt x="376" y="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7609811" y="3930103"/>
                  <a:ext cx="29813" cy="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" h="4" extrusionOk="0">
                      <a:moveTo>
                        <a:pt x="1" y="0"/>
                      </a:moveTo>
                      <a:cubicBezTo>
                        <a:pt x="33" y="2"/>
                        <a:pt x="62" y="4"/>
                        <a:pt x="90" y="4"/>
                      </a:cubicBezTo>
                      <a:cubicBezTo>
                        <a:pt x="110" y="4"/>
                        <a:pt x="131" y="2"/>
                        <a:pt x="1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13"/>
                <p:cNvSpPr/>
                <p:nvPr/>
              </p:nvSpPr>
              <p:spPr>
                <a:xfrm>
                  <a:off x="1484660" y="4799785"/>
                  <a:ext cx="1245760" cy="23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6" h="114" extrusionOk="0">
                      <a:moveTo>
                        <a:pt x="67" y="1"/>
                      </a:moveTo>
                      <a:cubicBezTo>
                        <a:pt x="53" y="3"/>
                        <a:pt x="40" y="8"/>
                        <a:pt x="30" y="18"/>
                      </a:cubicBezTo>
                      <a:cubicBezTo>
                        <a:pt x="16" y="27"/>
                        <a:pt x="4" y="41"/>
                        <a:pt x="0" y="57"/>
                      </a:cubicBezTo>
                      <a:cubicBezTo>
                        <a:pt x="9" y="71"/>
                        <a:pt x="214" y="85"/>
                        <a:pt x="617" y="99"/>
                      </a:cubicBezTo>
                      <a:cubicBezTo>
                        <a:pt x="819" y="104"/>
                        <a:pt x="1019" y="108"/>
                        <a:pt x="1219" y="113"/>
                      </a:cubicBezTo>
                      <a:lnTo>
                        <a:pt x="5252" y="101"/>
                      </a:lnTo>
                      <a:cubicBezTo>
                        <a:pt x="5877" y="92"/>
                        <a:pt x="6201" y="82"/>
                        <a:pt x="6225" y="68"/>
                      </a:cubicBezTo>
                      <a:cubicBezTo>
                        <a:pt x="6213" y="41"/>
                        <a:pt x="5889" y="24"/>
                        <a:pt x="5252" y="11"/>
                      </a:cubicBezTo>
                      <a:lnTo>
                        <a:pt x="6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13"/>
                <p:cNvSpPr/>
                <p:nvPr/>
              </p:nvSpPr>
              <p:spPr>
                <a:xfrm>
                  <a:off x="813159" y="3928284"/>
                  <a:ext cx="159472" cy="2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" h="111" extrusionOk="0">
                      <a:moveTo>
                        <a:pt x="45" y="0"/>
                      </a:moveTo>
                      <a:cubicBezTo>
                        <a:pt x="45" y="6"/>
                        <a:pt x="39" y="13"/>
                        <a:pt x="29" y="27"/>
                      </a:cubicBezTo>
                      <a:cubicBezTo>
                        <a:pt x="15" y="37"/>
                        <a:pt x="6" y="51"/>
                        <a:pt x="1" y="67"/>
                      </a:cubicBezTo>
                      <a:lnTo>
                        <a:pt x="22" y="111"/>
                      </a:lnTo>
                      <a:cubicBezTo>
                        <a:pt x="523" y="105"/>
                        <a:pt x="781" y="93"/>
                        <a:pt x="797" y="79"/>
                      </a:cubicBezTo>
                      <a:cubicBezTo>
                        <a:pt x="793" y="65"/>
                        <a:pt x="669" y="49"/>
                        <a:pt x="425" y="32"/>
                      </a:cubicBezTo>
                      <a:cubicBezTo>
                        <a:pt x="176" y="13"/>
                        <a:pt x="48" y="2"/>
                        <a:pt x="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13"/>
                <p:cNvSpPr/>
                <p:nvPr/>
              </p:nvSpPr>
              <p:spPr>
                <a:xfrm>
                  <a:off x="1298777" y="3985683"/>
                  <a:ext cx="1105697" cy="25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6" h="124" extrusionOk="0">
                      <a:moveTo>
                        <a:pt x="0" y="0"/>
                      </a:moveTo>
                      <a:lnTo>
                        <a:pt x="0" y="69"/>
                      </a:lnTo>
                      <a:lnTo>
                        <a:pt x="1651" y="123"/>
                      </a:lnTo>
                      <a:lnTo>
                        <a:pt x="1820" y="90"/>
                      </a:lnTo>
                      <a:lnTo>
                        <a:pt x="5503" y="79"/>
                      </a:lnTo>
                      <a:lnTo>
                        <a:pt x="5526" y="67"/>
                      </a:lnTo>
                      <a:cubicBezTo>
                        <a:pt x="5517" y="53"/>
                        <a:pt x="5088" y="39"/>
                        <a:pt x="4234" y="23"/>
                      </a:cubicBezTo>
                      <a:lnTo>
                        <a:pt x="2649" y="23"/>
                      </a:lnTo>
                      <a:cubicBezTo>
                        <a:pt x="2159" y="41"/>
                        <a:pt x="1665" y="50"/>
                        <a:pt x="1167" y="50"/>
                      </a:cubicBezTo>
                      <a:cubicBezTo>
                        <a:pt x="795" y="50"/>
                        <a:pt x="421" y="45"/>
                        <a:pt x="44" y="35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13"/>
                <p:cNvSpPr/>
                <p:nvPr/>
              </p:nvSpPr>
              <p:spPr>
                <a:xfrm>
                  <a:off x="637480" y="4342207"/>
                  <a:ext cx="597869" cy="13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8" h="69" extrusionOk="0">
                      <a:moveTo>
                        <a:pt x="8" y="1"/>
                      </a:moveTo>
                      <a:cubicBezTo>
                        <a:pt x="6" y="1"/>
                        <a:pt x="3" y="1"/>
                        <a:pt x="0" y="2"/>
                      </a:cubicBezTo>
                      <a:lnTo>
                        <a:pt x="0" y="68"/>
                      </a:lnTo>
                      <a:lnTo>
                        <a:pt x="2944" y="46"/>
                      </a:lnTo>
                      <a:lnTo>
                        <a:pt x="2944" y="68"/>
                      </a:lnTo>
                      <a:cubicBezTo>
                        <a:pt x="2963" y="68"/>
                        <a:pt x="2982" y="54"/>
                        <a:pt x="2988" y="35"/>
                      </a:cubicBezTo>
                      <a:cubicBezTo>
                        <a:pt x="2711" y="23"/>
                        <a:pt x="2294" y="17"/>
                        <a:pt x="1738" y="17"/>
                      </a:cubicBezTo>
                      <a:cubicBezTo>
                        <a:pt x="1660" y="17"/>
                        <a:pt x="1579" y="17"/>
                        <a:pt x="1496" y="17"/>
                      </a:cubicBezTo>
                      <a:cubicBezTo>
                        <a:pt x="765" y="21"/>
                        <a:pt x="281" y="23"/>
                        <a:pt x="44" y="23"/>
                      </a:cubicBezTo>
                      <a:cubicBezTo>
                        <a:pt x="37" y="9"/>
                        <a:pt x="2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6" name="Google Shape;286;p13"/>
              <p:cNvSpPr/>
              <p:nvPr/>
            </p:nvSpPr>
            <p:spPr>
              <a:xfrm rot="10800000" flipH="1">
                <a:off x="238124" y="4343392"/>
                <a:ext cx="866773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22783" h="172" extrusionOk="0">
                    <a:moveTo>
                      <a:pt x="13540" y="0"/>
                    </a:moveTo>
                    <a:cubicBezTo>
                      <a:pt x="13540" y="5"/>
                      <a:pt x="13377" y="11"/>
                      <a:pt x="13047" y="19"/>
                    </a:cubicBezTo>
                    <a:cubicBezTo>
                      <a:pt x="12574" y="30"/>
                      <a:pt x="12306" y="37"/>
                      <a:pt x="12244" y="39"/>
                    </a:cubicBezTo>
                    <a:lnTo>
                      <a:pt x="53" y="67"/>
                    </a:lnTo>
                    <a:cubicBezTo>
                      <a:pt x="48" y="53"/>
                      <a:pt x="36" y="44"/>
                      <a:pt x="22" y="40"/>
                    </a:cubicBezTo>
                    <a:lnTo>
                      <a:pt x="1" y="39"/>
                    </a:lnTo>
                    <a:lnTo>
                      <a:pt x="1" y="119"/>
                    </a:lnTo>
                    <a:lnTo>
                      <a:pt x="12244" y="172"/>
                    </a:lnTo>
                    <a:lnTo>
                      <a:pt x="22288" y="158"/>
                    </a:lnTo>
                    <a:cubicBezTo>
                      <a:pt x="22300" y="153"/>
                      <a:pt x="22386" y="146"/>
                      <a:pt x="22540" y="139"/>
                    </a:cubicBezTo>
                    <a:cubicBezTo>
                      <a:pt x="22695" y="130"/>
                      <a:pt x="22775" y="123"/>
                      <a:pt x="22782" y="119"/>
                    </a:cubicBezTo>
                    <a:cubicBezTo>
                      <a:pt x="22779" y="107"/>
                      <a:pt x="22700" y="95"/>
                      <a:pt x="22546" y="81"/>
                    </a:cubicBezTo>
                    <a:cubicBezTo>
                      <a:pt x="22381" y="65"/>
                      <a:pt x="22295" y="56"/>
                      <a:pt x="22288" y="53"/>
                    </a:cubicBezTo>
                    <a:lnTo>
                      <a:pt x="135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7" name="Google Shape;287;p13"/>
          <p:cNvSpPr txBox="1">
            <a:spLocks noGrp="1"/>
          </p:cNvSpPr>
          <p:nvPr>
            <p:ph type="subTitle" idx="1"/>
          </p:nvPr>
        </p:nvSpPr>
        <p:spPr>
          <a:xfrm>
            <a:off x="2059163" y="1797750"/>
            <a:ext cx="2419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2" hasCustomPrompt="1"/>
          </p:nvPr>
        </p:nvSpPr>
        <p:spPr>
          <a:xfrm>
            <a:off x="1005875" y="1217624"/>
            <a:ext cx="733500" cy="7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3"/>
          </p:nvPr>
        </p:nvSpPr>
        <p:spPr>
          <a:xfrm>
            <a:off x="2059063" y="1380000"/>
            <a:ext cx="24198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subTitle" idx="4"/>
          </p:nvPr>
        </p:nvSpPr>
        <p:spPr>
          <a:xfrm>
            <a:off x="5948375" y="1797750"/>
            <a:ext cx="2419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title" idx="5" hasCustomPrompt="1"/>
          </p:nvPr>
        </p:nvSpPr>
        <p:spPr>
          <a:xfrm>
            <a:off x="4892425" y="1217624"/>
            <a:ext cx="733500" cy="7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>
            <a:spLocks noGrp="1"/>
          </p:cNvSpPr>
          <p:nvPr>
            <p:ph type="subTitle" idx="6"/>
          </p:nvPr>
        </p:nvSpPr>
        <p:spPr>
          <a:xfrm>
            <a:off x="5948275" y="1380000"/>
            <a:ext cx="24198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subTitle" idx="7"/>
          </p:nvPr>
        </p:nvSpPr>
        <p:spPr>
          <a:xfrm>
            <a:off x="2059163" y="3496750"/>
            <a:ext cx="2419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title" idx="8" hasCustomPrompt="1"/>
          </p:nvPr>
        </p:nvSpPr>
        <p:spPr>
          <a:xfrm>
            <a:off x="1005875" y="2916624"/>
            <a:ext cx="733500" cy="7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6" name="Google Shape;296;p13"/>
          <p:cNvSpPr txBox="1">
            <a:spLocks noGrp="1"/>
          </p:cNvSpPr>
          <p:nvPr>
            <p:ph type="subTitle" idx="9"/>
          </p:nvPr>
        </p:nvSpPr>
        <p:spPr>
          <a:xfrm>
            <a:off x="2059063" y="3079000"/>
            <a:ext cx="24198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subTitle" idx="13"/>
          </p:nvPr>
        </p:nvSpPr>
        <p:spPr>
          <a:xfrm>
            <a:off x="5948375" y="3496750"/>
            <a:ext cx="2419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 idx="14" hasCustomPrompt="1"/>
          </p:nvPr>
        </p:nvSpPr>
        <p:spPr>
          <a:xfrm>
            <a:off x="4892425" y="2916624"/>
            <a:ext cx="733500" cy="7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9" name="Google Shape;299;p13"/>
          <p:cNvSpPr txBox="1">
            <a:spLocks noGrp="1"/>
          </p:cNvSpPr>
          <p:nvPr>
            <p:ph type="subTitle" idx="15"/>
          </p:nvPr>
        </p:nvSpPr>
        <p:spPr>
          <a:xfrm>
            <a:off x="5948275" y="3079000"/>
            <a:ext cx="24198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00" name="Google Shape;300;p13"/>
          <p:cNvGrpSpPr/>
          <p:nvPr/>
        </p:nvGrpSpPr>
        <p:grpSpPr>
          <a:xfrm>
            <a:off x="297486" y="45168"/>
            <a:ext cx="8802162" cy="1642813"/>
            <a:chOff x="297486" y="45168"/>
            <a:chExt cx="8802162" cy="1642813"/>
          </a:xfrm>
        </p:grpSpPr>
        <p:sp>
          <p:nvSpPr>
            <p:cNvPr id="301" name="Google Shape;301;p13"/>
            <p:cNvSpPr/>
            <p:nvPr/>
          </p:nvSpPr>
          <p:spPr>
            <a:xfrm>
              <a:off x="2622129" y="149768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8785172" y="669482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297486" y="1177726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8209065" y="2272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1474753" y="494143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3" y="0"/>
                    <a:pt x="0" y="51"/>
                    <a:pt x="0" y="128"/>
                  </a:cubicBezTo>
                  <a:cubicBezTo>
                    <a:pt x="0" y="198"/>
                    <a:pt x="58" y="254"/>
                    <a:pt x="126" y="254"/>
                  </a:cubicBezTo>
                  <a:cubicBezTo>
                    <a:pt x="240" y="254"/>
                    <a:pt x="296" y="118"/>
                    <a:pt x="217" y="37"/>
                  </a:cubicBezTo>
                  <a:cubicBezTo>
                    <a:pt x="191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6943214" y="1497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1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8994362" y="451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8889759" y="1597281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8"/>
                    <a:pt x="57" y="254"/>
                    <a:pt x="127" y="254"/>
                  </a:cubicBezTo>
                  <a:cubicBezTo>
                    <a:pt x="241" y="254"/>
                    <a:pt x="297" y="117"/>
                    <a:pt x="218" y="37"/>
                  </a:cubicBezTo>
                  <a:cubicBezTo>
                    <a:pt x="192" y="11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4616226" y="227447"/>
              <a:ext cx="105285" cy="90700"/>
            </a:xfrm>
            <a:custGeom>
              <a:avLst/>
              <a:gdLst/>
              <a:ahLst/>
              <a:cxnLst/>
              <a:rect l="l" t="t" r="r" b="b"/>
              <a:pathLst>
                <a:path w="299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9" y="255"/>
                    <a:pt x="129" y="255"/>
                  </a:cubicBezTo>
                  <a:cubicBezTo>
                    <a:pt x="241" y="255"/>
                    <a:pt x="299" y="118"/>
                    <a:pt x="218" y="38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466724" y="25566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21"/>
          <p:cNvGrpSpPr/>
          <p:nvPr/>
        </p:nvGrpSpPr>
        <p:grpSpPr>
          <a:xfrm>
            <a:off x="-83275" y="4644383"/>
            <a:ext cx="9294172" cy="1075277"/>
            <a:chOff x="-8409" y="4644371"/>
            <a:chExt cx="9144207" cy="1075277"/>
          </a:xfrm>
        </p:grpSpPr>
        <p:sp>
          <p:nvSpPr>
            <p:cNvPr id="683" name="Google Shape;683;p21"/>
            <p:cNvSpPr/>
            <p:nvPr/>
          </p:nvSpPr>
          <p:spPr>
            <a:xfrm>
              <a:off x="-8400" y="4647463"/>
              <a:ext cx="9144000" cy="1044900"/>
            </a:xfrm>
            <a:prstGeom prst="rect">
              <a:avLst/>
            </a:pr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4" name="Google Shape;684;p21"/>
            <p:cNvGrpSpPr/>
            <p:nvPr/>
          </p:nvGrpSpPr>
          <p:grpSpPr>
            <a:xfrm>
              <a:off x="-8409" y="4723646"/>
              <a:ext cx="9144207" cy="996002"/>
              <a:chOff x="637480" y="3826824"/>
              <a:chExt cx="8109442" cy="996002"/>
            </a:xfrm>
          </p:grpSpPr>
          <p:sp>
            <p:nvSpPr>
              <p:cNvPr id="685" name="Google Shape;685;p21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1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1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1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1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1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1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1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1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1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1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1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1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1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1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1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1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1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1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1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1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1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7" name="Google Shape;707;p21"/>
            <p:cNvSpPr/>
            <p:nvPr/>
          </p:nvSpPr>
          <p:spPr>
            <a:xfrm rot="10800000" flipH="1">
              <a:off x="512003" y="4644371"/>
              <a:ext cx="6968522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22"/>
          <p:cNvGrpSpPr/>
          <p:nvPr/>
        </p:nvGrpSpPr>
        <p:grpSpPr>
          <a:xfrm>
            <a:off x="175086" y="85368"/>
            <a:ext cx="8802162" cy="1642813"/>
            <a:chOff x="297486" y="45168"/>
            <a:chExt cx="8802162" cy="1642813"/>
          </a:xfrm>
        </p:grpSpPr>
        <p:sp>
          <p:nvSpPr>
            <p:cNvPr id="710" name="Google Shape;710;p22"/>
            <p:cNvSpPr/>
            <p:nvPr/>
          </p:nvSpPr>
          <p:spPr>
            <a:xfrm>
              <a:off x="2622129" y="149768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8785172" y="669482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297486" y="1177726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8209065" y="2272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1474753" y="494143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3" y="0"/>
                    <a:pt x="0" y="51"/>
                    <a:pt x="0" y="128"/>
                  </a:cubicBezTo>
                  <a:cubicBezTo>
                    <a:pt x="0" y="198"/>
                    <a:pt x="58" y="254"/>
                    <a:pt x="126" y="254"/>
                  </a:cubicBezTo>
                  <a:cubicBezTo>
                    <a:pt x="240" y="254"/>
                    <a:pt x="296" y="118"/>
                    <a:pt x="217" y="37"/>
                  </a:cubicBezTo>
                  <a:cubicBezTo>
                    <a:pt x="191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6943214" y="1497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1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8994362" y="451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8889759" y="1597281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8"/>
                    <a:pt x="57" y="254"/>
                    <a:pt x="127" y="254"/>
                  </a:cubicBezTo>
                  <a:cubicBezTo>
                    <a:pt x="241" y="254"/>
                    <a:pt x="297" y="117"/>
                    <a:pt x="218" y="37"/>
                  </a:cubicBezTo>
                  <a:cubicBezTo>
                    <a:pt x="192" y="11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4616226" y="227447"/>
              <a:ext cx="105285" cy="90700"/>
            </a:xfrm>
            <a:custGeom>
              <a:avLst/>
              <a:gdLst/>
              <a:ahLst/>
              <a:cxnLst/>
              <a:rect l="l" t="t" r="r" b="b"/>
              <a:pathLst>
                <a:path w="299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9" y="255"/>
                    <a:pt x="129" y="255"/>
                  </a:cubicBezTo>
                  <a:cubicBezTo>
                    <a:pt x="241" y="255"/>
                    <a:pt x="299" y="118"/>
                    <a:pt x="218" y="38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466724" y="25566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7" r:id="rId5"/>
    <p:sldLayoutId id="2147483658" r:id="rId6"/>
    <p:sldLayoutId id="2147483659" r:id="rId7"/>
    <p:sldLayoutId id="2147483667" r:id="rId8"/>
    <p:sldLayoutId id="214748366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6"/>
          <p:cNvSpPr/>
          <p:nvPr/>
        </p:nvSpPr>
        <p:spPr>
          <a:xfrm>
            <a:off x="-161925" y="2603100"/>
            <a:ext cx="6419829" cy="1502872"/>
          </a:xfrm>
          <a:custGeom>
            <a:avLst/>
            <a:gdLst/>
            <a:ahLst/>
            <a:cxnLst/>
            <a:rect l="l" t="t" r="r" b="b"/>
            <a:pathLst>
              <a:path w="31755" h="8121" extrusionOk="0">
                <a:moveTo>
                  <a:pt x="30726" y="1"/>
                </a:moveTo>
                <a:cubicBezTo>
                  <a:pt x="30587" y="30"/>
                  <a:pt x="30496" y="51"/>
                  <a:pt x="30452" y="65"/>
                </a:cubicBezTo>
                <a:cubicBezTo>
                  <a:pt x="30165" y="150"/>
                  <a:pt x="29734" y="304"/>
                  <a:pt x="29162" y="532"/>
                </a:cubicBezTo>
                <a:cubicBezTo>
                  <a:pt x="29025" y="786"/>
                  <a:pt x="28813" y="1193"/>
                  <a:pt x="28526" y="1750"/>
                </a:cubicBezTo>
                <a:cubicBezTo>
                  <a:pt x="28386" y="1783"/>
                  <a:pt x="28251" y="1815"/>
                  <a:pt x="28121" y="1845"/>
                </a:cubicBezTo>
                <a:cubicBezTo>
                  <a:pt x="27718" y="1939"/>
                  <a:pt x="27264" y="2073"/>
                  <a:pt x="26757" y="2243"/>
                </a:cubicBezTo>
                <a:cubicBezTo>
                  <a:pt x="26683" y="2413"/>
                  <a:pt x="26382" y="3100"/>
                  <a:pt x="25851" y="4304"/>
                </a:cubicBezTo>
                <a:cubicBezTo>
                  <a:pt x="24720" y="4166"/>
                  <a:pt x="23242" y="3984"/>
                  <a:pt x="21415" y="3759"/>
                </a:cubicBezTo>
                <a:cubicBezTo>
                  <a:pt x="21285" y="3468"/>
                  <a:pt x="21110" y="3082"/>
                  <a:pt x="20887" y="2604"/>
                </a:cubicBezTo>
                <a:cubicBezTo>
                  <a:pt x="20877" y="2604"/>
                  <a:pt x="20866" y="2602"/>
                  <a:pt x="20856" y="2602"/>
                </a:cubicBezTo>
                <a:cubicBezTo>
                  <a:pt x="20411" y="2548"/>
                  <a:pt x="19769" y="2485"/>
                  <a:pt x="18931" y="2409"/>
                </a:cubicBezTo>
                <a:cubicBezTo>
                  <a:pt x="18857" y="2155"/>
                  <a:pt x="18778" y="1889"/>
                  <a:pt x="18694" y="1612"/>
                </a:cubicBezTo>
                <a:cubicBezTo>
                  <a:pt x="18542" y="1626"/>
                  <a:pt x="18372" y="1641"/>
                  <a:pt x="18186" y="1659"/>
                </a:cubicBezTo>
                <a:cubicBezTo>
                  <a:pt x="17122" y="1755"/>
                  <a:pt x="15828" y="1827"/>
                  <a:pt x="14306" y="1878"/>
                </a:cubicBezTo>
                <a:cubicBezTo>
                  <a:pt x="14269" y="2015"/>
                  <a:pt x="14210" y="2260"/>
                  <a:pt x="14127" y="2614"/>
                </a:cubicBezTo>
                <a:cubicBezTo>
                  <a:pt x="13782" y="2639"/>
                  <a:pt x="13389" y="2667"/>
                  <a:pt x="12949" y="2700"/>
                </a:cubicBezTo>
                <a:cubicBezTo>
                  <a:pt x="10877" y="2858"/>
                  <a:pt x="9431" y="2967"/>
                  <a:pt x="8605" y="3026"/>
                </a:cubicBezTo>
                <a:cubicBezTo>
                  <a:pt x="8570" y="2895"/>
                  <a:pt x="8532" y="2748"/>
                  <a:pt x="8489" y="2581"/>
                </a:cubicBezTo>
                <a:cubicBezTo>
                  <a:pt x="8218" y="2620"/>
                  <a:pt x="7727" y="2688"/>
                  <a:pt x="7015" y="2784"/>
                </a:cubicBezTo>
                <a:cubicBezTo>
                  <a:pt x="6936" y="2937"/>
                  <a:pt x="6894" y="3019"/>
                  <a:pt x="6889" y="3030"/>
                </a:cubicBezTo>
                <a:cubicBezTo>
                  <a:pt x="6749" y="3335"/>
                  <a:pt x="6605" y="3782"/>
                  <a:pt x="6458" y="4368"/>
                </a:cubicBezTo>
                <a:cubicBezTo>
                  <a:pt x="6386" y="4338"/>
                  <a:pt x="6316" y="4303"/>
                  <a:pt x="6249" y="4262"/>
                </a:cubicBezTo>
                <a:cubicBezTo>
                  <a:pt x="6184" y="4219"/>
                  <a:pt x="6112" y="4185"/>
                  <a:pt x="6039" y="4162"/>
                </a:cubicBezTo>
                <a:cubicBezTo>
                  <a:pt x="5860" y="4112"/>
                  <a:pt x="5343" y="4078"/>
                  <a:pt x="4489" y="4064"/>
                </a:cubicBezTo>
                <a:cubicBezTo>
                  <a:pt x="4389" y="3885"/>
                  <a:pt x="4254" y="3652"/>
                  <a:pt x="4087" y="3366"/>
                </a:cubicBezTo>
                <a:cubicBezTo>
                  <a:pt x="3902" y="3372"/>
                  <a:pt x="3698" y="3379"/>
                  <a:pt x="3476" y="3386"/>
                </a:cubicBezTo>
                <a:cubicBezTo>
                  <a:pt x="3151" y="3395"/>
                  <a:pt x="2794" y="3400"/>
                  <a:pt x="2399" y="3405"/>
                </a:cubicBezTo>
                <a:cubicBezTo>
                  <a:pt x="2262" y="2963"/>
                  <a:pt x="2077" y="2385"/>
                  <a:pt x="1843" y="1669"/>
                </a:cubicBezTo>
                <a:cubicBezTo>
                  <a:pt x="1391" y="1701"/>
                  <a:pt x="778" y="1740"/>
                  <a:pt x="1" y="1783"/>
                </a:cubicBezTo>
                <a:lnTo>
                  <a:pt x="1" y="8121"/>
                </a:lnTo>
                <a:lnTo>
                  <a:pt x="31755" y="8121"/>
                </a:lnTo>
                <a:lnTo>
                  <a:pt x="31755" y="3537"/>
                </a:lnTo>
                <a:cubicBezTo>
                  <a:pt x="31420" y="2469"/>
                  <a:pt x="31077" y="1291"/>
                  <a:pt x="30726" y="1"/>
                </a:cubicBezTo>
                <a:close/>
              </a:path>
            </a:pathLst>
          </a:custGeom>
          <a:solidFill>
            <a:srgbClr val="FFFFFF">
              <a:alpha val="30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26"/>
          <p:cNvGrpSpPr/>
          <p:nvPr/>
        </p:nvGrpSpPr>
        <p:grpSpPr>
          <a:xfrm>
            <a:off x="5456132" y="1309652"/>
            <a:ext cx="4558558" cy="2781654"/>
            <a:chOff x="-1554905" y="1095501"/>
            <a:chExt cx="4220496" cy="2575367"/>
          </a:xfrm>
        </p:grpSpPr>
        <p:sp>
          <p:nvSpPr>
            <p:cNvPr id="732" name="Google Shape;732;p26"/>
            <p:cNvSpPr/>
            <p:nvPr/>
          </p:nvSpPr>
          <p:spPr>
            <a:xfrm>
              <a:off x="1353001" y="3292646"/>
              <a:ext cx="1312590" cy="378162"/>
            </a:xfrm>
            <a:custGeom>
              <a:avLst/>
              <a:gdLst/>
              <a:ahLst/>
              <a:cxnLst/>
              <a:rect l="l" t="t" r="r" b="b"/>
              <a:pathLst>
                <a:path w="6560" h="1871" extrusionOk="0">
                  <a:moveTo>
                    <a:pt x="3063" y="0"/>
                  </a:moveTo>
                  <a:lnTo>
                    <a:pt x="1273" y="782"/>
                  </a:lnTo>
                  <a:lnTo>
                    <a:pt x="1" y="1871"/>
                  </a:lnTo>
                  <a:lnTo>
                    <a:pt x="6559" y="1871"/>
                  </a:lnTo>
                  <a:lnTo>
                    <a:pt x="3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1604114" y="2258041"/>
              <a:ext cx="361963" cy="1192897"/>
            </a:xfrm>
            <a:custGeom>
              <a:avLst/>
              <a:gdLst/>
              <a:ahLst/>
              <a:cxnLst/>
              <a:rect l="l" t="t" r="r" b="b"/>
              <a:pathLst>
                <a:path w="1809" h="5902" extrusionOk="0">
                  <a:moveTo>
                    <a:pt x="1" y="0"/>
                  </a:moveTo>
                  <a:lnTo>
                    <a:pt x="18" y="5901"/>
                  </a:lnTo>
                  <a:lnTo>
                    <a:pt x="1808" y="43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600263" y="1527007"/>
              <a:ext cx="1004052" cy="1112050"/>
            </a:xfrm>
            <a:custGeom>
              <a:avLst/>
              <a:gdLst/>
              <a:ahLst/>
              <a:cxnLst/>
              <a:rect l="l" t="t" r="r" b="b"/>
              <a:pathLst>
                <a:path w="5018" h="5502" extrusionOk="0">
                  <a:moveTo>
                    <a:pt x="2486" y="1"/>
                  </a:moveTo>
                  <a:lnTo>
                    <a:pt x="1" y="2250"/>
                  </a:lnTo>
                  <a:lnTo>
                    <a:pt x="1" y="3975"/>
                  </a:lnTo>
                  <a:lnTo>
                    <a:pt x="2180" y="3112"/>
                  </a:lnTo>
                  <a:lnTo>
                    <a:pt x="511" y="4236"/>
                  </a:lnTo>
                  <a:lnTo>
                    <a:pt x="2688" y="5502"/>
                  </a:lnTo>
                  <a:lnTo>
                    <a:pt x="5018" y="3617"/>
                  </a:lnTo>
                  <a:lnTo>
                    <a:pt x="3330" y="2532"/>
                  </a:lnTo>
                  <a:lnTo>
                    <a:pt x="24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402374" y="1095501"/>
              <a:ext cx="285729" cy="423234"/>
            </a:xfrm>
            <a:custGeom>
              <a:avLst/>
              <a:gdLst/>
              <a:ahLst/>
              <a:cxnLst/>
              <a:rect l="l" t="t" r="r" b="b"/>
              <a:pathLst>
                <a:path w="1428" h="2094" extrusionOk="0">
                  <a:moveTo>
                    <a:pt x="704" y="0"/>
                  </a:moveTo>
                  <a:lnTo>
                    <a:pt x="1" y="2093"/>
                  </a:lnTo>
                  <a:lnTo>
                    <a:pt x="1" y="2093"/>
                  </a:lnTo>
                  <a:lnTo>
                    <a:pt x="1428" y="1653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36610" y="1095501"/>
              <a:ext cx="506628" cy="480231"/>
            </a:xfrm>
            <a:custGeom>
              <a:avLst/>
              <a:gdLst/>
              <a:ahLst/>
              <a:cxnLst/>
              <a:rect l="l" t="t" r="r" b="b"/>
              <a:pathLst>
                <a:path w="2532" h="2376" extrusionOk="0">
                  <a:moveTo>
                    <a:pt x="2532" y="0"/>
                  </a:moveTo>
                  <a:lnTo>
                    <a:pt x="0" y="2376"/>
                  </a:lnTo>
                  <a:lnTo>
                    <a:pt x="1829" y="2093"/>
                  </a:lnTo>
                  <a:lnTo>
                    <a:pt x="2532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-1265575" y="2383350"/>
              <a:ext cx="510630" cy="1287488"/>
            </a:xfrm>
            <a:custGeom>
              <a:avLst/>
              <a:gdLst/>
              <a:ahLst/>
              <a:cxnLst/>
              <a:rect l="l" t="t" r="r" b="b"/>
              <a:pathLst>
                <a:path w="2552" h="6370" extrusionOk="0">
                  <a:moveTo>
                    <a:pt x="1447" y="1"/>
                  </a:moveTo>
                  <a:lnTo>
                    <a:pt x="1" y="2166"/>
                  </a:lnTo>
                  <a:lnTo>
                    <a:pt x="1139" y="6370"/>
                  </a:lnTo>
                  <a:lnTo>
                    <a:pt x="2552" y="637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-755145" y="1518518"/>
              <a:ext cx="2108348" cy="2152349"/>
            </a:xfrm>
            <a:custGeom>
              <a:avLst/>
              <a:gdLst/>
              <a:ahLst/>
              <a:cxnLst/>
              <a:rect l="l" t="t" r="r" b="b"/>
              <a:pathLst>
                <a:path w="10537" h="10649" extrusionOk="0">
                  <a:moveTo>
                    <a:pt x="5786" y="0"/>
                  </a:moveTo>
                  <a:lnTo>
                    <a:pt x="4273" y="793"/>
                  </a:lnTo>
                  <a:lnTo>
                    <a:pt x="2271" y="5104"/>
                  </a:lnTo>
                  <a:lnTo>
                    <a:pt x="3892" y="6506"/>
                  </a:lnTo>
                  <a:lnTo>
                    <a:pt x="4485" y="8938"/>
                  </a:lnTo>
                  <a:lnTo>
                    <a:pt x="4485" y="8938"/>
                  </a:lnTo>
                  <a:lnTo>
                    <a:pt x="3377" y="6618"/>
                  </a:lnTo>
                  <a:lnTo>
                    <a:pt x="3628" y="9334"/>
                  </a:lnTo>
                  <a:lnTo>
                    <a:pt x="2562" y="6959"/>
                  </a:lnTo>
                  <a:lnTo>
                    <a:pt x="1203" y="7220"/>
                  </a:lnTo>
                  <a:lnTo>
                    <a:pt x="1" y="10649"/>
                  </a:lnTo>
                  <a:lnTo>
                    <a:pt x="3628" y="10649"/>
                  </a:lnTo>
                  <a:lnTo>
                    <a:pt x="5588" y="10040"/>
                  </a:lnTo>
                  <a:lnTo>
                    <a:pt x="7101" y="9702"/>
                  </a:lnTo>
                  <a:lnTo>
                    <a:pt x="7157" y="8547"/>
                  </a:lnTo>
                  <a:lnTo>
                    <a:pt x="6727" y="6604"/>
                  </a:lnTo>
                  <a:lnTo>
                    <a:pt x="8770" y="10649"/>
                  </a:lnTo>
                  <a:lnTo>
                    <a:pt x="10537" y="10649"/>
                  </a:lnTo>
                  <a:lnTo>
                    <a:pt x="9462" y="5544"/>
                  </a:lnTo>
                  <a:lnTo>
                    <a:pt x="7157" y="5104"/>
                  </a:lnTo>
                  <a:lnTo>
                    <a:pt x="7872" y="7153"/>
                  </a:lnTo>
                  <a:lnTo>
                    <a:pt x="6282" y="4907"/>
                  </a:lnTo>
                  <a:lnTo>
                    <a:pt x="6282" y="4280"/>
                  </a:lnTo>
                  <a:lnTo>
                    <a:pt x="6775" y="2292"/>
                  </a:lnTo>
                  <a:lnTo>
                    <a:pt x="578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-590271" y="2549889"/>
              <a:ext cx="732529" cy="855159"/>
            </a:xfrm>
            <a:custGeom>
              <a:avLst/>
              <a:gdLst/>
              <a:ahLst/>
              <a:cxnLst/>
              <a:rect l="l" t="t" r="r" b="b"/>
              <a:pathLst>
                <a:path w="3661" h="4231" extrusionOk="0">
                  <a:moveTo>
                    <a:pt x="1447" y="1"/>
                  </a:moveTo>
                  <a:lnTo>
                    <a:pt x="1" y="604"/>
                  </a:lnTo>
                  <a:lnTo>
                    <a:pt x="379" y="2117"/>
                  </a:lnTo>
                  <a:lnTo>
                    <a:pt x="1738" y="1856"/>
                  </a:lnTo>
                  <a:lnTo>
                    <a:pt x="2804" y="4231"/>
                  </a:lnTo>
                  <a:lnTo>
                    <a:pt x="2553" y="1515"/>
                  </a:lnTo>
                  <a:lnTo>
                    <a:pt x="3661" y="3835"/>
                  </a:lnTo>
                  <a:lnTo>
                    <a:pt x="3661" y="3835"/>
                  </a:lnTo>
                  <a:lnTo>
                    <a:pt x="3068" y="1403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-976045" y="2383350"/>
              <a:ext cx="461808" cy="1287488"/>
            </a:xfrm>
            <a:custGeom>
              <a:avLst/>
              <a:gdLst/>
              <a:ahLst/>
              <a:cxnLst/>
              <a:rect l="l" t="t" r="r" b="b"/>
              <a:pathLst>
                <a:path w="2308" h="6370" extrusionOk="0">
                  <a:moveTo>
                    <a:pt x="0" y="1"/>
                  </a:moveTo>
                  <a:lnTo>
                    <a:pt x="1105" y="6370"/>
                  </a:lnTo>
                  <a:lnTo>
                    <a:pt x="2307" y="2941"/>
                  </a:lnTo>
                  <a:lnTo>
                    <a:pt x="1929" y="14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402374" y="1429590"/>
              <a:ext cx="695513" cy="97623"/>
            </a:xfrm>
            <a:custGeom>
              <a:avLst/>
              <a:gdLst/>
              <a:ahLst/>
              <a:cxnLst/>
              <a:rect l="l" t="t" r="r" b="b"/>
              <a:pathLst>
                <a:path w="3476" h="483" extrusionOk="0">
                  <a:moveTo>
                    <a:pt x="1428" y="0"/>
                  </a:moveTo>
                  <a:lnTo>
                    <a:pt x="1" y="440"/>
                  </a:lnTo>
                  <a:lnTo>
                    <a:pt x="3475" y="483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501619" y="1981554"/>
              <a:ext cx="636686" cy="657488"/>
            </a:xfrm>
            <a:custGeom>
              <a:avLst/>
              <a:gdLst/>
              <a:ahLst/>
              <a:cxnLst/>
              <a:rect l="l" t="t" r="r" b="b"/>
              <a:pathLst>
                <a:path w="3182" h="3253" extrusionOk="0">
                  <a:moveTo>
                    <a:pt x="494" y="1"/>
                  </a:moveTo>
                  <a:lnTo>
                    <a:pt x="1" y="1989"/>
                  </a:lnTo>
                  <a:lnTo>
                    <a:pt x="3181" y="3253"/>
                  </a:lnTo>
                  <a:lnTo>
                    <a:pt x="1004" y="1987"/>
                  </a:lnTo>
                  <a:lnTo>
                    <a:pt x="2673" y="863"/>
                  </a:lnTo>
                  <a:lnTo>
                    <a:pt x="494" y="172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1607716" y="3134595"/>
              <a:ext cx="1057876" cy="536218"/>
            </a:xfrm>
            <a:custGeom>
              <a:avLst/>
              <a:gdLst/>
              <a:ahLst/>
              <a:cxnLst/>
              <a:rect l="l" t="t" r="r" b="b"/>
              <a:pathLst>
                <a:path w="5287" h="2653" extrusionOk="0">
                  <a:moveTo>
                    <a:pt x="1790" y="0"/>
                  </a:moveTo>
                  <a:lnTo>
                    <a:pt x="0" y="1564"/>
                  </a:lnTo>
                  <a:lnTo>
                    <a:pt x="1790" y="782"/>
                  </a:lnTo>
                  <a:lnTo>
                    <a:pt x="5286" y="2653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1138105" y="2258041"/>
              <a:ext cx="469811" cy="1412801"/>
            </a:xfrm>
            <a:custGeom>
              <a:avLst/>
              <a:gdLst/>
              <a:ahLst/>
              <a:cxnLst/>
              <a:rect l="l" t="t" r="r" b="b"/>
              <a:pathLst>
                <a:path w="2348" h="6990" extrusionOk="0">
                  <a:moveTo>
                    <a:pt x="2330" y="0"/>
                  </a:moveTo>
                  <a:lnTo>
                    <a:pt x="0" y="1885"/>
                  </a:lnTo>
                  <a:lnTo>
                    <a:pt x="1075" y="6990"/>
                  </a:lnTo>
                  <a:lnTo>
                    <a:pt x="2347" y="5901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501619" y="2383350"/>
              <a:ext cx="636686" cy="581088"/>
            </a:xfrm>
            <a:custGeom>
              <a:avLst/>
              <a:gdLst/>
              <a:ahLst/>
              <a:cxnLst/>
              <a:rect l="l" t="t" r="r" b="b"/>
              <a:pathLst>
                <a:path w="3182" h="2875" extrusionOk="0">
                  <a:moveTo>
                    <a:pt x="1" y="1"/>
                  </a:moveTo>
                  <a:lnTo>
                    <a:pt x="1" y="628"/>
                  </a:lnTo>
                  <a:lnTo>
                    <a:pt x="1591" y="2874"/>
                  </a:lnTo>
                  <a:lnTo>
                    <a:pt x="876" y="825"/>
                  </a:lnTo>
                  <a:lnTo>
                    <a:pt x="3181" y="12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-1554905" y="2820920"/>
              <a:ext cx="517233" cy="849904"/>
            </a:xfrm>
            <a:custGeom>
              <a:avLst/>
              <a:gdLst/>
              <a:ahLst/>
              <a:cxnLst/>
              <a:rect l="l" t="t" r="r" b="b"/>
              <a:pathLst>
                <a:path w="2585" h="4205" extrusionOk="0">
                  <a:moveTo>
                    <a:pt x="1447" y="1"/>
                  </a:moveTo>
                  <a:lnTo>
                    <a:pt x="0" y="4205"/>
                  </a:lnTo>
                  <a:lnTo>
                    <a:pt x="2585" y="4205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-29420" y="2853257"/>
              <a:ext cx="1029063" cy="817565"/>
            </a:xfrm>
            <a:custGeom>
              <a:avLst/>
              <a:gdLst/>
              <a:ahLst/>
              <a:cxnLst/>
              <a:rect l="l" t="t" r="r" b="b"/>
              <a:pathLst>
                <a:path w="5143" h="4045" extrusionOk="0">
                  <a:moveTo>
                    <a:pt x="3100" y="0"/>
                  </a:moveTo>
                  <a:lnTo>
                    <a:pt x="3530" y="1943"/>
                  </a:lnTo>
                  <a:lnTo>
                    <a:pt x="3474" y="3098"/>
                  </a:lnTo>
                  <a:lnTo>
                    <a:pt x="1961" y="3436"/>
                  </a:lnTo>
                  <a:lnTo>
                    <a:pt x="1" y="4045"/>
                  </a:lnTo>
                  <a:lnTo>
                    <a:pt x="5143" y="4045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-300941" y="1518518"/>
              <a:ext cx="703516" cy="1031608"/>
            </a:xfrm>
            <a:custGeom>
              <a:avLst/>
              <a:gdLst/>
              <a:ahLst/>
              <a:cxnLst/>
              <a:rect l="l" t="t" r="r" b="b"/>
              <a:pathLst>
                <a:path w="3516" h="5104" extrusionOk="0">
                  <a:moveTo>
                    <a:pt x="3516" y="0"/>
                  </a:moveTo>
                  <a:lnTo>
                    <a:pt x="1687" y="283"/>
                  </a:lnTo>
                  <a:lnTo>
                    <a:pt x="1" y="5104"/>
                  </a:lnTo>
                  <a:lnTo>
                    <a:pt x="2003" y="793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402374" y="1518518"/>
              <a:ext cx="695513" cy="463253"/>
            </a:xfrm>
            <a:custGeom>
              <a:avLst/>
              <a:gdLst/>
              <a:ahLst/>
              <a:cxnLst/>
              <a:rect l="l" t="t" r="r" b="b"/>
              <a:pathLst>
                <a:path w="3476" h="2292" extrusionOk="0">
                  <a:moveTo>
                    <a:pt x="1" y="0"/>
                  </a:moveTo>
                  <a:lnTo>
                    <a:pt x="990" y="2292"/>
                  </a:lnTo>
                  <a:lnTo>
                    <a:pt x="3475" y="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0" name="Google Shape;750;p26"/>
          <p:cNvSpPr/>
          <p:nvPr/>
        </p:nvSpPr>
        <p:spPr>
          <a:xfrm>
            <a:off x="-8400" y="4091300"/>
            <a:ext cx="9152400" cy="1094700"/>
          </a:xfrm>
          <a:prstGeom prst="rect">
            <a:avLst/>
          </a:prstGeom>
          <a:solidFill>
            <a:srgbClr val="CEEBEC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1" name="Google Shape;751;p26"/>
          <p:cNvGrpSpPr/>
          <p:nvPr/>
        </p:nvGrpSpPr>
        <p:grpSpPr>
          <a:xfrm>
            <a:off x="-8409" y="4102288"/>
            <a:ext cx="9144207" cy="1034873"/>
            <a:chOff x="-8409" y="4102288"/>
            <a:chExt cx="9144207" cy="1034873"/>
          </a:xfrm>
        </p:grpSpPr>
        <p:grpSp>
          <p:nvGrpSpPr>
            <p:cNvPr id="752" name="Google Shape;752;p26"/>
            <p:cNvGrpSpPr/>
            <p:nvPr/>
          </p:nvGrpSpPr>
          <p:grpSpPr>
            <a:xfrm>
              <a:off x="-8409" y="4141158"/>
              <a:ext cx="9144207" cy="996002"/>
              <a:chOff x="637480" y="3826824"/>
              <a:chExt cx="8109442" cy="996002"/>
            </a:xfrm>
          </p:grpSpPr>
          <p:sp>
            <p:nvSpPr>
              <p:cNvPr id="753" name="Google Shape;753;p26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6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6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6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6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6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6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6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6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6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6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6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6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6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6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6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6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6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6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5" name="Google Shape;775;p26"/>
            <p:cNvSpPr/>
            <p:nvPr/>
          </p:nvSpPr>
          <p:spPr>
            <a:xfrm rot="10800000" flipH="1">
              <a:off x="238128" y="4102288"/>
              <a:ext cx="6968522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6"/>
          <p:cNvGrpSpPr/>
          <p:nvPr/>
        </p:nvGrpSpPr>
        <p:grpSpPr>
          <a:xfrm flipH="1">
            <a:off x="-560692" y="2762602"/>
            <a:ext cx="2547825" cy="2374555"/>
            <a:chOff x="3126365" y="119206"/>
            <a:chExt cx="375177" cy="256992"/>
          </a:xfrm>
        </p:grpSpPr>
        <p:sp>
          <p:nvSpPr>
            <p:cNvPr id="777" name="Google Shape;777;p26"/>
            <p:cNvSpPr/>
            <p:nvPr/>
          </p:nvSpPr>
          <p:spPr>
            <a:xfrm>
              <a:off x="3307281" y="285198"/>
              <a:ext cx="141222" cy="69394"/>
            </a:xfrm>
            <a:custGeom>
              <a:avLst/>
              <a:gdLst/>
              <a:ahLst/>
              <a:cxnLst/>
              <a:rect l="l" t="t" r="r" b="b"/>
              <a:pathLst>
                <a:path w="5059" h="2461" extrusionOk="0">
                  <a:moveTo>
                    <a:pt x="4697" y="1"/>
                  </a:moveTo>
                  <a:lnTo>
                    <a:pt x="3755" y="890"/>
                  </a:lnTo>
                  <a:lnTo>
                    <a:pt x="1331" y="1515"/>
                  </a:lnTo>
                  <a:lnTo>
                    <a:pt x="0" y="1507"/>
                  </a:lnTo>
                  <a:lnTo>
                    <a:pt x="0" y="1507"/>
                  </a:lnTo>
                  <a:lnTo>
                    <a:pt x="525" y="2082"/>
                  </a:lnTo>
                  <a:lnTo>
                    <a:pt x="3755" y="2460"/>
                  </a:lnTo>
                  <a:lnTo>
                    <a:pt x="3528" y="2210"/>
                  </a:lnTo>
                  <a:lnTo>
                    <a:pt x="5058" y="2082"/>
                  </a:lnTo>
                  <a:lnTo>
                    <a:pt x="5014" y="348"/>
                  </a:lnTo>
                  <a:lnTo>
                    <a:pt x="4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3347256" y="119206"/>
              <a:ext cx="101248" cy="155566"/>
            </a:xfrm>
            <a:custGeom>
              <a:avLst/>
              <a:gdLst/>
              <a:ahLst/>
              <a:cxnLst/>
              <a:rect l="l" t="t" r="r" b="b"/>
              <a:pathLst>
                <a:path w="3627" h="5517" extrusionOk="0">
                  <a:moveTo>
                    <a:pt x="6" y="1"/>
                  </a:moveTo>
                  <a:lnTo>
                    <a:pt x="1" y="246"/>
                  </a:lnTo>
                  <a:lnTo>
                    <a:pt x="1130" y="4454"/>
                  </a:lnTo>
                  <a:lnTo>
                    <a:pt x="1347" y="4363"/>
                  </a:lnTo>
                  <a:lnTo>
                    <a:pt x="2962" y="4552"/>
                  </a:lnTo>
                  <a:lnTo>
                    <a:pt x="3626" y="5516"/>
                  </a:lnTo>
                  <a:lnTo>
                    <a:pt x="854" y="149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3288243" y="119206"/>
              <a:ext cx="60743" cy="89301"/>
            </a:xfrm>
            <a:custGeom>
              <a:avLst/>
              <a:gdLst/>
              <a:ahLst/>
              <a:cxnLst/>
              <a:rect l="l" t="t" r="r" b="b"/>
              <a:pathLst>
                <a:path w="2176" h="3167" extrusionOk="0">
                  <a:moveTo>
                    <a:pt x="0" y="1"/>
                  </a:moveTo>
                  <a:lnTo>
                    <a:pt x="148" y="2983"/>
                  </a:lnTo>
                  <a:lnTo>
                    <a:pt x="682" y="2660"/>
                  </a:lnTo>
                  <a:lnTo>
                    <a:pt x="1266" y="2892"/>
                  </a:lnTo>
                  <a:lnTo>
                    <a:pt x="1673" y="2930"/>
                  </a:lnTo>
                  <a:lnTo>
                    <a:pt x="2111" y="3146"/>
                  </a:lnTo>
                  <a:lnTo>
                    <a:pt x="2176" y="3167"/>
                  </a:lnTo>
                  <a:lnTo>
                    <a:pt x="2176" y="3167"/>
                  </a:lnTo>
                  <a:lnTo>
                    <a:pt x="1962" y="1710"/>
                  </a:lnTo>
                  <a:lnTo>
                    <a:pt x="1839" y="2403"/>
                  </a:lnTo>
                  <a:lnTo>
                    <a:pt x="1387" y="2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3193835" y="119206"/>
              <a:ext cx="94436" cy="183989"/>
            </a:xfrm>
            <a:custGeom>
              <a:avLst/>
              <a:gdLst/>
              <a:ahLst/>
              <a:cxnLst/>
              <a:rect l="l" t="t" r="r" b="b"/>
              <a:pathLst>
                <a:path w="3383" h="6525" extrusionOk="0">
                  <a:moveTo>
                    <a:pt x="3382" y="1"/>
                  </a:moveTo>
                  <a:lnTo>
                    <a:pt x="888" y="4810"/>
                  </a:lnTo>
                  <a:lnTo>
                    <a:pt x="1" y="6524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3326961" y="126143"/>
              <a:ext cx="51838" cy="121588"/>
            </a:xfrm>
            <a:custGeom>
              <a:avLst/>
              <a:gdLst/>
              <a:ahLst/>
              <a:cxnLst/>
              <a:rect l="l" t="t" r="r" b="b"/>
              <a:pathLst>
                <a:path w="1857" h="4312" extrusionOk="0">
                  <a:moveTo>
                    <a:pt x="0" y="0"/>
                  </a:moveTo>
                  <a:lnTo>
                    <a:pt x="452" y="2157"/>
                  </a:lnTo>
                  <a:lnTo>
                    <a:pt x="575" y="1464"/>
                  </a:lnTo>
                  <a:lnTo>
                    <a:pt x="789" y="2921"/>
                  </a:lnTo>
                  <a:lnTo>
                    <a:pt x="1003" y="2989"/>
                  </a:lnTo>
                  <a:lnTo>
                    <a:pt x="1397" y="3243"/>
                  </a:lnTo>
                  <a:lnTo>
                    <a:pt x="1611" y="4311"/>
                  </a:lnTo>
                  <a:lnTo>
                    <a:pt x="1857" y="4208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3126365" y="119206"/>
              <a:ext cx="180945" cy="256992"/>
            </a:xfrm>
            <a:custGeom>
              <a:avLst/>
              <a:gdLst/>
              <a:ahLst/>
              <a:cxnLst/>
              <a:rect l="l" t="t" r="r" b="b"/>
              <a:pathLst>
                <a:path w="6482" h="9114" extrusionOk="0">
                  <a:moveTo>
                    <a:pt x="5848" y="983"/>
                  </a:moveTo>
                  <a:lnTo>
                    <a:pt x="5848" y="984"/>
                  </a:lnTo>
                  <a:lnTo>
                    <a:pt x="5947" y="2983"/>
                  </a:lnTo>
                  <a:lnTo>
                    <a:pt x="5848" y="983"/>
                  </a:lnTo>
                  <a:close/>
                  <a:moveTo>
                    <a:pt x="5799" y="1"/>
                  </a:moveTo>
                  <a:lnTo>
                    <a:pt x="2418" y="6524"/>
                  </a:lnTo>
                  <a:lnTo>
                    <a:pt x="3384" y="7504"/>
                  </a:lnTo>
                  <a:lnTo>
                    <a:pt x="2672" y="7394"/>
                  </a:lnTo>
                  <a:lnTo>
                    <a:pt x="3242" y="8282"/>
                  </a:lnTo>
                  <a:lnTo>
                    <a:pt x="889" y="7129"/>
                  </a:lnTo>
                  <a:lnTo>
                    <a:pt x="0" y="9101"/>
                  </a:lnTo>
                  <a:lnTo>
                    <a:pt x="1906" y="9113"/>
                  </a:lnTo>
                  <a:lnTo>
                    <a:pt x="5719" y="7849"/>
                  </a:lnTo>
                  <a:lnTo>
                    <a:pt x="4956" y="7394"/>
                  </a:lnTo>
                  <a:lnTo>
                    <a:pt x="6481" y="6642"/>
                  </a:lnTo>
                  <a:lnTo>
                    <a:pt x="6481" y="2660"/>
                  </a:lnTo>
                  <a:lnTo>
                    <a:pt x="5947" y="2983"/>
                  </a:lnTo>
                  <a:lnTo>
                    <a:pt x="5799" y="3640"/>
                  </a:lnTo>
                  <a:lnTo>
                    <a:pt x="5719" y="2043"/>
                  </a:lnTo>
                  <a:lnTo>
                    <a:pt x="5514" y="2126"/>
                  </a:lnTo>
                  <a:lnTo>
                    <a:pt x="5514" y="2126"/>
                  </a:lnTo>
                  <a:lnTo>
                    <a:pt x="5848" y="984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3179543" y="327662"/>
              <a:ext cx="142394" cy="48528"/>
            </a:xfrm>
            <a:custGeom>
              <a:avLst/>
              <a:gdLst/>
              <a:ahLst/>
              <a:cxnLst/>
              <a:rect l="l" t="t" r="r" b="b"/>
              <a:pathLst>
                <a:path w="5101" h="1721" extrusionOk="0">
                  <a:moveTo>
                    <a:pt x="4576" y="1"/>
                  </a:moveTo>
                  <a:lnTo>
                    <a:pt x="3998" y="132"/>
                  </a:lnTo>
                  <a:lnTo>
                    <a:pt x="4415" y="576"/>
                  </a:lnTo>
                  <a:lnTo>
                    <a:pt x="3814" y="456"/>
                  </a:lnTo>
                  <a:lnTo>
                    <a:pt x="1" y="1720"/>
                  </a:lnTo>
                  <a:lnTo>
                    <a:pt x="3609" y="1720"/>
                  </a:lnTo>
                  <a:lnTo>
                    <a:pt x="5101" y="576"/>
                  </a:lnTo>
                  <a:lnTo>
                    <a:pt x="45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3307281" y="194209"/>
              <a:ext cx="104849" cy="133741"/>
            </a:xfrm>
            <a:custGeom>
              <a:avLst/>
              <a:gdLst/>
              <a:ahLst/>
              <a:cxnLst/>
              <a:rect l="l" t="t" r="r" b="b"/>
              <a:pathLst>
                <a:path w="3756" h="4743" extrusionOk="0">
                  <a:moveTo>
                    <a:pt x="0" y="0"/>
                  </a:moveTo>
                  <a:lnTo>
                    <a:pt x="0" y="3982"/>
                  </a:lnTo>
                  <a:lnTo>
                    <a:pt x="0" y="4734"/>
                  </a:lnTo>
                  <a:lnTo>
                    <a:pt x="1331" y="4742"/>
                  </a:lnTo>
                  <a:lnTo>
                    <a:pt x="3755" y="4117"/>
                  </a:lnTo>
                  <a:lnTo>
                    <a:pt x="2779" y="1703"/>
                  </a:lnTo>
                  <a:lnTo>
                    <a:pt x="2562" y="1794"/>
                  </a:lnTo>
                  <a:lnTo>
                    <a:pt x="2316" y="1897"/>
                  </a:lnTo>
                  <a:lnTo>
                    <a:pt x="2102" y="829"/>
                  </a:lnTo>
                  <a:lnTo>
                    <a:pt x="1708" y="575"/>
                  </a:lnTo>
                  <a:lnTo>
                    <a:pt x="1540" y="1475"/>
                  </a:lnTo>
                  <a:lnTo>
                    <a:pt x="1429" y="486"/>
                  </a:lnTo>
                  <a:lnTo>
                    <a:pt x="991" y="270"/>
                  </a:lnTo>
                  <a:lnTo>
                    <a:pt x="833" y="2474"/>
                  </a:lnTo>
                  <a:lnTo>
                    <a:pt x="584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3280260" y="343875"/>
              <a:ext cx="142283" cy="32314"/>
            </a:xfrm>
            <a:custGeom>
              <a:avLst/>
              <a:gdLst/>
              <a:ahLst/>
              <a:cxnLst/>
              <a:rect l="l" t="t" r="r" b="b"/>
              <a:pathLst>
                <a:path w="5097" h="1146" extrusionOk="0">
                  <a:moveTo>
                    <a:pt x="1493" y="1"/>
                  </a:moveTo>
                  <a:lnTo>
                    <a:pt x="1" y="1145"/>
                  </a:lnTo>
                  <a:lnTo>
                    <a:pt x="4157" y="1145"/>
                  </a:lnTo>
                  <a:lnTo>
                    <a:pt x="5097" y="784"/>
                  </a:lnTo>
                  <a:lnTo>
                    <a:pt x="4496" y="129"/>
                  </a:lnTo>
                  <a:lnTo>
                    <a:pt x="4723" y="379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3384857" y="242199"/>
              <a:ext cx="63646" cy="68097"/>
            </a:xfrm>
            <a:custGeom>
              <a:avLst/>
              <a:gdLst/>
              <a:ahLst/>
              <a:cxnLst/>
              <a:rect l="l" t="t" r="r" b="b"/>
              <a:pathLst>
                <a:path w="2280" h="2415" extrusionOk="0">
                  <a:moveTo>
                    <a:pt x="0" y="1"/>
                  </a:moveTo>
                  <a:lnTo>
                    <a:pt x="976" y="2415"/>
                  </a:lnTo>
                  <a:lnTo>
                    <a:pt x="1918" y="1526"/>
                  </a:lnTo>
                  <a:lnTo>
                    <a:pt x="2235" y="1873"/>
                  </a:lnTo>
                  <a:lnTo>
                    <a:pt x="2279" y="1154"/>
                  </a:lnTo>
                  <a:lnTo>
                    <a:pt x="1615" y="1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3396302" y="274738"/>
              <a:ext cx="105240" cy="101455"/>
            </a:xfrm>
            <a:custGeom>
              <a:avLst/>
              <a:gdLst/>
              <a:ahLst/>
              <a:cxnLst/>
              <a:rect l="l" t="t" r="r" b="b"/>
              <a:pathLst>
                <a:path w="3770" h="3598" extrusionOk="0">
                  <a:moveTo>
                    <a:pt x="1869" y="0"/>
                  </a:moveTo>
                  <a:lnTo>
                    <a:pt x="1825" y="719"/>
                  </a:lnTo>
                  <a:lnTo>
                    <a:pt x="1869" y="2453"/>
                  </a:lnTo>
                  <a:lnTo>
                    <a:pt x="339" y="2581"/>
                  </a:lnTo>
                  <a:lnTo>
                    <a:pt x="2428" y="3089"/>
                  </a:lnTo>
                  <a:lnTo>
                    <a:pt x="1077" y="3184"/>
                  </a:lnTo>
                  <a:lnTo>
                    <a:pt x="940" y="3236"/>
                  </a:lnTo>
                  <a:lnTo>
                    <a:pt x="0" y="3597"/>
                  </a:lnTo>
                  <a:lnTo>
                    <a:pt x="3769" y="3585"/>
                  </a:lnTo>
                  <a:lnTo>
                    <a:pt x="2462" y="2369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3288243" y="119206"/>
              <a:ext cx="59180" cy="6965"/>
            </a:xfrm>
            <a:custGeom>
              <a:avLst/>
              <a:gdLst/>
              <a:ahLst/>
              <a:cxnLst/>
              <a:rect l="l" t="t" r="r" b="b"/>
              <a:pathLst>
                <a:path w="2120" h="247" extrusionOk="0">
                  <a:moveTo>
                    <a:pt x="0" y="1"/>
                  </a:moveTo>
                  <a:lnTo>
                    <a:pt x="1387" y="246"/>
                  </a:lnTo>
                  <a:lnTo>
                    <a:pt x="2115" y="246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3264711" y="306459"/>
              <a:ext cx="42598" cy="37446"/>
            </a:xfrm>
            <a:custGeom>
              <a:avLst/>
              <a:gdLst/>
              <a:ahLst/>
              <a:cxnLst/>
              <a:rect l="l" t="t" r="r" b="b"/>
              <a:pathLst>
                <a:path w="1526" h="1328" extrusionOk="0">
                  <a:moveTo>
                    <a:pt x="1525" y="1"/>
                  </a:moveTo>
                  <a:lnTo>
                    <a:pt x="0" y="753"/>
                  </a:lnTo>
                  <a:lnTo>
                    <a:pt x="763" y="1208"/>
                  </a:lnTo>
                  <a:lnTo>
                    <a:pt x="1364" y="1328"/>
                  </a:lnTo>
                  <a:lnTo>
                    <a:pt x="947" y="884"/>
                  </a:lnTo>
                  <a:lnTo>
                    <a:pt x="1525" y="753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3151153" y="303160"/>
              <a:ext cx="69676" cy="49599"/>
            </a:xfrm>
            <a:custGeom>
              <a:avLst/>
              <a:gdLst/>
              <a:ahLst/>
              <a:cxnLst/>
              <a:rect l="l" t="t" r="r" b="b"/>
              <a:pathLst>
                <a:path w="2496" h="1759" extrusionOk="0">
                  <a:moveTo>
                    <a:pt x="1530" y="0"/>
                  </a:moveTo>
                  <a:lnTo>
                    <a:pt x="1" y="605"/>
                  </a:lnTo>
                  <a:lnTo>
                    <a:pt x="2354" y="1758"/>
                  </a:lnTo>
                  <a:lnTo>
                    <a:pt x="1784" y="870"/>
                  </a:lnTo>
                  <a:lnTo>
                    <a:pt x="2496" y="980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3323584" y="200722"/>
              <a:ext cx="11361" cy="63247"/>
            </a:xfrm>
            <a:custGeom>
              <a:avLst/>
              <a:gdLst/>
              <a:ahLst/>
              <a:cxnLst/>
              <a:rect l="l" t="t" r="r" b="b"/>
              <a:pathLst>
                <a:path w="407" h="2243" extrusionOk="0">
                  <a:moveTo>
                    <a:pt x="0" y="1"/>
                  </a:moveTo>
                  <a:lnTo>
                    <a:pt x="249" y="2243"/>
                  </a:lnTo>
                  <a:lnTo>
                    <a:pt x="407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3347172" y="207884"/>
              <a:ext cx="7788" cy="27916"/>
            </a:xfrm>
            <a:custGeom>
              <a:avLst/>
              <a:gdLst/>
              <a:ahLst/>
              <a:cxnLst/>
              <a:rect l="l" t="t" r="r" b="b"/>
              <a:pathLst>
                <a:path w="279" h="990" extrusionOk="0">
                  <a:moveTo>
                    <a:pt x="0" y="1"/>
                  </a:moveTo>
                  <a:lnTo>
                    <a:pt x="111" y="990"/>
                  </a:lnTo>
                  <a:lnTo>
                    <a:pt x="279" y="90"/>
                  </a:lnTo>
                  <a:lnTo>
                    <a:pt x="65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3405737" y="347484"/>
              <a:ext cx="58370" cy="18526"/>
            </a:xfrm>
            <a:custGeom>
              <a:avLst/>
              <a:gdLst/>
              <a:ahLst/>
              <a:cxnLst/>
              <a:rect l="l" t="t" r="r" b="b"/>
              <a:pathLst>
                <a:path w="2091" h="657" extrusionOk="0">
                  <a:moveTo>
                    <a:pt x="1" y="1"/>
                  </a:moveTo>
                  <a:lnTo>
                    <a:pt x="602" y="656"/>
                  </a:lnTo>
                  <a:lnTo>
                    <a:pt x="739" y="604"/>
                  </a:lnTo>
                  <a:lnTo>
                    <a:pt x="2090" y="5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3280260" y="146895"/>
              <a:ext cx="12115" cy="74977"/>
            </a:xfrm>
            <a:custGeom>
              <a:avLst/>
              <a:gdLst/>
              <a:ahLst/>
              <a:cxnLst/>
              <a:rect l="l" t="t" r="r" b="b"/>
              <a:pathLst>
                <a:path w="434" h="2659" extrusionOk="0">
                  <a:moveTo>
                    <a:pt x="335" y="1"/>
                  </a:moveTo>
                  <a:lnTo>
                    <a:pt x="1" y="1144"/>
                  </a:lnTo>
                  <a:lnTo>
                    <a:pt x="1" y="1144"/>
                  </a:lnTo>
                  <a:lnTo>
                    <a:pt x="206" y="1061"/>
                  </a:lnTo>
                  <a:lnTo>
                    <a:pt x="286" y="2658"/>
                  </a:lnTo>
                  <a:lnTo>
                    <a:pt x="434" y="2001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26"/>
          <p:cNvGrpSpPr/>
          <p:nvPr/>
        </p:nvGrpSpPr>
        <p:grpSpPr>
          <a:xfrm>
            <a:off x="5813468" y="4143010"/>
            <a:ext cx="2910590" cy="767260"/>
            <a:chOff x="9641789" y="4060422"/>
            <a:chExt cx="3261531" cy="859771"/>
          </a:xfrm>
        </p:grpSpPr>
        <p:sp>
          <p:nvSpPr>
            <p:cNvPr id="796" name="Google Shape;796;p26"/>
            <p:cNvSpPr/>
            <p:nvPr/>
          </p:nvSpPr>
          <p:spPr>
            <a:xfrm>
              <a:off x="12828373" y="4326413"/>
              <a:ext cx="672" cy="6620"/>
            </a:xfrm>
            <a:custGeom>
              <a:avLst/>
              <a:gdLst/>
              <a:ahLst/>
              <a:cxnLst/>
              <a:rect l="l" t="t" r="r" b="b"/>
              <a:pathLst>
                <a:path w="4" h="39" extrusionOk="0">
                  <a:moveTo>
                    <a:pt x="4" y="0"/>
                  </a:moveTo>
                  <a:lnTo>
                    <a:pt x="0" y="39"/>
                  </a:lnTo>
                  <a:lnTo>
                    <a:pt x="4" y="3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9792019" y="4540122"/>
              <a:ext cx="3697" cy="19522"/>
            </a:xfrm>
            <a:custGeom>
              <a:avLst/>
              <a:gdLst/>
              <a:ahLst/>
              <a:cxnLst/>
              <a:rect l="l" t="t" r="r" b="b"/>
              <a:pathLst>
                <a:path w="22" h="115" extrusionOk="0">
                  <a:moveTo>
                    <a:pt x="0" y="0"/>
                  </a:moveTo>
                  <a:cubicBezTo>
                    <a:pt x="0" y="28"/>
                    <a:pt x="2" y="65"/>
                    <a:pt x="5" y="112"/>
                  </a:cubicBezTo>
                  <a:lnTo>
                    <a:pt x="21" y="1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9794372" y="4569827"/>
              <a:ext cx="222320" cy="226620"/>
            </a:xfrm>
            <a:custGeom>
              <a:avLst/>
              <a:gdLst/>
              <a:ahLst/>
              <a:cxnLst/>
              <a:rect l="l" t="t" r="r" b="b"/>
              <a:pathLst>
                <a:path w="1323" h="1335" extrusionOk="0">
                  <a:moveTo>
                    <a:pt x="598" y="0"/>
                  </a:moveTo>
                  <a:cubicBezTo>
                    <a:pt x="628" y="6"/>
                    <a:pt x="656" y="9"/>
                    <a:pt x="682" y="14"/>
                  </a:cubicBezTo>
                  <a:cubicBezTo>
                    <a:pt x="784" y="35"/>
                    <a:pt x="845" y="53"/>
                    <a:pt x="866" y="69"/>
                  </a:cubicBezTo>
                  <a:cubicBezTo>
                    <a:pt x="847" y="72"/>
                    <a:pt x="798" y="78"/>
                    <a:pt x="721" y="86"/>
                  </a:cubicBezTo>
                  <a:cubicBezTo>
                    <a:pt x="640" y="97"/>
                    <a:pt x="589" y="100"/>
                    <a:pt x="568" y="100"/>
                  </a:cubicBezTo>
                  <a:cubicBezTo>
                    <a:pt x="548" y="101"/>
                    <a:pt x="528" y="101"/>
                    <a:pt x="508" y="101"/>
                  </a:cubicBezTo>
                  <a:cubicBezTo>
                    <a:pt x="367" y="101"/>
                    <a:pt x="227" y="90"/>
                    <a:pt x="88" y="69"/>
                  </a:cubicBezTo>
                  <a:cubicBezTo>
                    <a:pt x="62" y="63"/>
                    <a:pt x="32" y="56"/>
                    <a:pt x="0" y="48"/>
                  </a:cubicBezTo>
                  <a:lnTo>
                    <a:pt x="0" y="48"/>
                  </a:lnTo>
                  <a:cubicBezTo>
                    <a:pt x="7" y="121"/>
                    <a:pt x="18" y="207"/>
                    <a:pt x="28" y="309"/>
                  </a:cubicBezTo>
                  <a:cubicBezTo>
                    <a:pt x="137" y="326"/>
                    <a:pt x="237" y="346"/>
                    <a:pt x="326" y="362"/>
                  </a:cubicBezTo>
                  <a:cubicBezTo>
                    <a:pt x="247" y="383"/>
                    <a:pt x="165" y="397"/>
                    <a:pt x="83" y="400"/>
                  </a:cubicBezTo>
                  <a:lnTo>
                    <a:pt x="39" y="400"/>
                  </a:lnTo>
                  <a:cubicBezTo>
                    <a:pt x="48" y="467"/>
                    <a:pt x="56" y="537"/>
                    <a:pt x="65" y="614"/>
                  </a:cubicBezTo>
                  <a:cubicBezTo>
                    <a:pt x="93" y="828"/>
                    <a:pt x="121" y="1014"/>
                    <a:pt x="147" y="1173"/>
                  </a:cubicBezTo>
                  <a:cubicBezTo>
                    <a:pt x="332" y="1228"/>
                    <a:pt x="600" y="1271"/>
                    <a:pt x="950" y="1305"/>
                  </a:cubicBezTo>
                  <a:cubicBezTo>
                    <a:pt x="1078" y="1315"/>
                    <a:pt x="1203" y="1326"/>
                    <a:pt x="1322" y="1334"/>
                  </a:cubicBezTo>
                  <a:cubicBezTo>
                    <a:pt x="1313" y="1254"/>
                    <a:pt x="1301" y="1166"/>
                    <a:pt x="1282" y="1070"/>
                  </a:cubicBezTo>
                  <a:cubicBezTo>
                    <a:pt x="1248" y="882"/>
                    <a:pt x="1219" y="696"/>
                    <a:pt x="1189" y="511"/>
                  </a:cubicBezTo>
                  <a:cubicBezTo>
                    <a:pt x="1099" y="489"/>
                    <a:pt x="1056" y="465"/>
                    <a:pt x="1056" y="439"/>
                  </a:cubicBezTo>
                  <a:cubicBezTo>
                    <a:pt x="1056" y="418"/>
                    <a:pt x="1084" y="402"/>
                    <a:pt x="1140" y="398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12595131" y="4363587"/>
              <a:ext cx="233075" cy="331696"/>
            </a:xfrm>
            <a:custGeom>
              <a:avLst/>
              <a:gdLst/>
              <a:ahLst/>
              <a:cxnLst/>
              <a:rect l="l" t="t" r="r" b="b"/>
              <a:pathLst>
                <a:path w="1387" h="1954" extrusionOk="0">
                  <a:moveTo>
                    <a:pt x="1387" y="0"/>
                  </a:moveTo>
                  <a:lnTo>
                    <a:pt x="1387" y="0"/>
                  </a:lnTo>
                  <a:cubicBezTo>
                    <a:pt x="1248" y="125"/>
                    <a:pt x="1029" y="283"/>
                    <a:pt x="729" y="472"/>
                  </a:cubicBezTo>
                  <a:cubicBezTo>
                    <a:pt x="714" y="467"/>
                    <a:pt x="705" y="463"/>
                    <a:pt x="705" y="462"/>
                  </a:cubicBezTo>
                  <a:cubicBezTo>
                    <a:pt x="698" y="455"/>
                    <a:pt x="694" y="441"/>
                    <a:pt x="694" y="419"/>
                  </a:cubicBezTo>
                  <a:cubicBezTo>
                    <a:pt x="694" y="407"/>
                    <a:pt x="791" y="318"/>
                    <a:pt x="984" y="151"/>
                  </a:cubicBezTo>
                  <a:lnTo>
                    <a:pt x="984" y="151"/>
                  </a:lnTo>
                  <a:cubicBezTo>
                    <a:pt x="934" y="188"/>
                    <a:pt x="882" y="228"/>
                    <a:pt x="822" y="274"/>
                  </a:cubicBezTo>
                  <a:cubicBezTo>
                    <a:pt x="540" y="369"/>
                    <a:pt x="277" y="453"/>
                    <a:pt x="32" y="526"/>
                  </a:cubicBezTo>
                  <a:lnTo>
                    <a:pt x="23" y="916"/>
                  </a:lnTo>
                  <a:lnTo>
                    <a:pt x="0" y="933"/>
                  </a:lnTo>
                  <a:lnTo>
                    <a:pt x="0" y="942"/>
                  </a:lnTo>
                  <a:cubicBezTo>
                    <a:pt x="46" y="913"/>
                    <a:pt x="82" y="897"/>
                    <a:pt x="109" y="897"/>
                  </a:cubicBezTo>
                  <a:cubicBezTo>
                    <a:pt x="114" y="897"/>
                    <a:pt x="120" y="898"/>
                    <a:pt x="124" y="900"/>
                  </a:cubicBezTo>
                  <a:cubicBezTo>
                    <a:pt x="82" y="954"/>
                    <a:pt x="42" y="1003"/>
                    <a:pt x="0" y="1049"/>
                  </a:cubicBezTo>
                  <a:cubicBezTo>
                    <a:pt x="2" y="1275"/>
                    <a:pt x="2" y="1415"/>
                    <a:pt x="4" y="1470"/>
                  </a:cubicBezTo>
                  <a:cubicBezTo>
                    <a:pt x="9" y="1633"/>
                    <a:pt x="25" y="1794"/>
                    <a:pt x="47" y="1953"/>
                  </a:cubicBezTo>
                  <a:cubicBezTo>
                    <a:pt x="321" y="1740"/>
                    <a:pt x="538" y="1578"/>
                    <a:pt x="703" y="1470"/>
                  </a:cubicBezTo>
                  <a:cubicBezTo>
                    <a:pt x="912" y="1329"/>
                    <a:pt x="1134" y="1210"/>
                    <a:pt x="1366" y="1110"/>
                  </a:cubicBezTo>
                  <a:cubicBezTo>
                    <a:pt x="1353" y="1093"/>
                    <a:pt x="1353" y="896"/>
                    <a:pt x="1367" y="521"/>
                  </a:cubicBezTo>
                  <a:lnTo>
                    <a:pt x="1367" y="521"/>
                  </a:lnTo>
                  <a:cubicBezTo>
                    <a:pt x="1311" y="556"/>
                    <a:pt x="1250" y="584"/>
                    <a:pt x="1187" y="609"/>
                  </a:cubicBezTo>
                  <a:cubicBezTo>
                    <a:pt x="1182" y="619"/>
                    <a:pt x="1178" y="624"/>
                    <a:pt x="1175" y="624"/>
                  </a:cubicBezTo>
                  <a:cubicBezTo>
                    <a:pt x="1170" y="624"/>
                    <a:pt x="1168" y="613"/>
                    <a:pt x="1168" y="591"/>
                  </a:cubicBezTo>
                  <a:cubicBezTo>
                    <a:pt x="1168" y="588"/>
                    <a:pt x="1203" y="567"/>
                    <a:pt x="1273" y="526"/>
                  </a:cubicBezTo>
                  <a:cubicBezTo>
                    <a:pt x="1306" y="505"/>
                    <a:pt x="1338" y="484"/>
                    <a:pt x="1371" y="462"/>
                  </a:cubicBezTo>
                  <a:lnTo>
                    <a:pt x="1371" y="442"/>
                  </a:lnTo>
                  <a:cubicBezTo>
                    <a:pt x="1378" y="256"/>
                    <a:pt x="1383" y="107"/>
                    <a:pt x="1387" y="0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12515479" y="4521959"/>
              <a:ext cx="79820" cy="58734"/>
            </a:xfrm>
            <a:custGeom>
              <a:avLst/>
              <a:gdLst/>
              <a:ahLst/>
              <a:cxnLst/>
              <a:rect l="l" t="t" r="r" b="b"/>
              <a:pathLst>
                <a:path w="475" h="346" extrusionOk="0">
                  <a:moveTo>
                    <a:pt x="474" y="0"/>
                  </a:moveTo>
                  <a:cubicBezTo>
                    <a:pt x="343" y="98"/>
                    <a:pt x="185" y="214"/>
                    <a:pt x="1" y="345"/>
                  </a:cubicBezTo>
                  <a:cubicBezTo>
                    <a:pt x="67" y="312"/>
                    <a:pt x="134" y="277"/>
                    <a:pt x="202" y="244"/>
                  </a:cubicBezTo>
                  <a:cubicBezTo>
                    <a:pt x="295" y="156"/>
                    <a:pt x="362" y="95"/>
                    <a:pt x="402" y="63"/>
                  </a:cubicBezTo>
                  <a:cubicBezTo>
                    <a:pt x="428" y="40"/>
                    <a:pt x="453" y="25"/>
                    <a:pt x="474" y="11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6E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12426585" y="4541819"/>
              <a:ext cx="183670" cy="262437"/>
            </a:xfrm>
            <a:custGeom>
              <a:avLst/>
              <a:gdLst/>
              <a:ahLst/>
              <a:cxnLst/>
              <a:rect l="l" t="t" r="r" b="b"/>
              <a:pathLst>
                <a:path w="1093" h="1546" extrusionOk="0">
                  <a:moveTo>
                    <a:pt x="936" y="434"/>
                  </a:moveTo>
                  <a:cubicBezTo>
                    <a:pt x="940" y="438"/>
                    <a:pt x="944" y="440"/>
                    <a:pt x="947" y="440"/>
                  </a:cubicBezTo>
                  <a:cubicBezTo>
                    <a:pt x="949" y="440"/>
                    <a:pt x="950" y="439"/>
                    <a:pt x="950" y="439"/>
                  </a:cubicBezTo>
                  <a:cubicBezTo>
                    <a:pt x="954" y="439"/>
                    <a:pt x="956" y="449"/>
                    <a:pt x="956" y="472"/>
                  </a:cubicBezTo>
                  <a:cubicBezTo>
                    <a:pt x="956" y="493"/>
                    <a:pt x="921" y="527"/>
                    <a:pt x="850" y="572"/>
                  </a:cubicBezTo>
                  <a:cubicBezTo>
                    <a:pt x="775" y="621"/>
                    <a:pt x="728" y="651"/>
                    <a:pt x="712" y="662"/>
                  </a:cubicBezTo>
                  <a:cubicBezTo>
                    <a:pt x="701" y="660"/>
                    <a:pt x="691" y="656"/>
                    <a:pt x="682" y="653"/>
                  </a:cubicBezTo>
                  <a:cubicBezTo>
                    <a:pt x="672" y="646"/>
                    <a:pt x="668" y="630"/>
                    <a:pt x="668" y="609"/>
                  </a:cubicBezTo>
                  <a:cubicBezTo>
                    <a:pt x="668" y="593"/>
                    <a:pt x="707" y="558"/>
                    <a:pt x="782" y="507"/>
                  </a:cubicBezTo>
                  <a:cubicBezTo>
                    <a:pt x="859" y="456"/>
                    <a:pt x="910" y="434"/>
                    <a:pt x="936" y="434"/>
                  </a:cubicBezTo>
                  <a:close/>
                  <a:moveTo>
                    <a:pt x="1003" y="1"/>
                  </a:moveTo>
                  <a:cubicBezTo>
                    <a:pt x="945" y="65"/>
                    <a:pt x="884" y="127"/>
                    <a:pt x="815" y="183"/>
                  </a:cubicBezTo>
                  <a:cubicBezTo>
                    <a:pt x="652" y="318"/>
                    <a:pt x="444" y="434"/>
                    <a:pt x="191" y="530"/>
                  </a:cubicBezTo>
                  <a:cubicBezTo>
                    <a:pt x="179" y="530"/>
                    <a:pt x="167" y="527"/>
                    <a:pt x="156" y="521"/>
                  </a:cubicBezTo>
                  <a:cubicBezTo>
                    <a:pt x="149" y="516"/>
                    <a:pt x="146" y="509"/>
                    <a:pt x="144" y="502"/>
                  </a:cubicBezTo>
                  <a:lnTo>
                    <a:pt x="5" y="602"/>
                  </a:lnTo>
                  <a:cubicBezTo>
                    <a:pt x="2" y="669"/>
                    <a:pt x="2" y="733"/>
                    <a:pt x="0" y="796"/>
                  </a:cubicBezTo>
                  <a:lnTo>
                    <a:pt x="153" y="777"/>
                  </a:lnTo>
                  <a:lnTo>
                    <a:pt x="153" y="777"/>
                  </a:lnTo>
                  <a:cubicBezTo>
                    <a:pt x="104" y="798"/>
                    <a:pt x="53" y="821"/>
                    <a:pt x="0" y="842"/>
                  </a:cubicBezTo>
                  <a:lnTo>
                    <a:pt x="0" y="1117"/>
                  </a:lnTo>
                  <a:cubicBezTo>
                    <a:pt x="21" y="1098"/>
                    <a:pt x="70" y="1077"/>
                    <a:pt x="146" y="1054"/>
                  </a:cubicBezTo>
                  <a:cubicBezTo>
                    <a:pt x="231" y="1027"/>
                    <a:pt x="293" y="1014"/>
                    <a:pt x="332" y="1014"/>
                  </a:cubicBezTo>
                  <a:cubicBezTo>
                    <a:pt x="341" y="1014"/>
                    <a:pt x="348" y="1014"/>
                    <a:pt x="354" y="1016"/>
                  </a:cubicBezTo>
                  <a:cubicBezTo>
                    <a:pt x="354" y="1017"/>
                    <a:pt x="355" y="1017"/>
                    <a:pt x="356" y="1017"/>
                  </a:cubicBezTo>
                  <a:cubicBezTo>
                    <a:pt x="357" y="1017"/>
                    <a:pt x="359" y="1017"/>
                    <a:pt x="361" y="1016"/>
                  </a:cubicBezTo>
                  <a:cubicBezTo>
                    <a:pt x="367" y="1017"/>
                    <a:pt x="367" y="1030"/>
                    <a:pt x="367" y="1051"/>
                  </a:cubicBezTo>
                  <a:cubicBezTo>
                    <a:pt x="367" y="1096"/>
                    <a:pt x="328" y="1135"/>
                    <a:pt x="247" y="1166"/>
                  </a:cubicBezTo>
                  <a:cubicBezTo>
                    <a:pt x="183" y="1194"/>
                    <a:pt x="112" y="1208"/>
                    <a:pt x="42" y="1210"/>
                  </a:cubicBezTo>
                  <a:cubicBezTo>
                    <a:pt x="27" y="1210"/>
                    <a:pt x="13" y="1205"/>
                    <a:pt x="2" y="1194"/>
                  </a:cubicBezTo>
                  <a:lnTo>
                    <a:pt x="2" y="1194"/>
                  </a:lnTo>
                  <a:cubicBezTo>
                    <a:pt x="5" y="1321"/>
                    <a:pt x="11" y="1438"/>
                    <a:pt x="20" y="1545"/>
                  </a:cubicBezTo>
                  <a:cubicBezTo>
                    <a:pt x="72" y="1521"/>
                    <a:pt x="198" y="1484"/>
                    <a:pt x="398" y="1440"/>
                  </a:cubicBezTo>
                  <a:cubicBezTo>
                    <a:pt x="607" y="1391"/>
                    <a:pt x="766" y="1352"/>
                    <a:pt x="880" y="1321"/>
                  </a:cubicBezTo>
                  <a:lnTo>
                    <a:pt x="1092" y="1226"/>
                  </a:lnTo>
                  <a:lnTo>
                    <a:pt x="1052" y="917"/>
                  </a:lnTo>
                  <a:lnTo>
                    <a:pt x="1052" y="914"/>
                  </a:lnTo>
                  <a:lnTo>
                    <a:pt x="1049" y="905"/>
                  </a:lnTo>
                  <a:cubicBezTo>
                    <a:pt x="1026" y="744"/>
                    <a:pt x="1012" y="583"/>
                    <a:pt x="1005" y="421"/>
                  </a:cubicBezTo>
                  <a:cubicBezTo>
                    <a:pt x="1005" y="367"/>
                    <a:pt x="1005" y="227"/>
                    <a:pt x="1003" y="1"/>
                  </a:cubicBezTo>
                  <a:close/>
                </a:path>
              </a:pathLst>
            </a:custGeom>
            <a:solidFill>
              <a:srgbClr val="317EA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9994006" y="4643836"/>
              <a:ext cx="2443842" cy="276357"/>
            </a:xfrm>
            <a:custGeom>
              <a:avLst/>
              <a:gdLst/>
              <a:ahLst/>
              <a:cxnLst/>
              <a:rect l="l" t="t" r="r" b="b"/>
              <a:pathLst>
                <a:path w="14543" h="1628" extrusionOk="0">
                  <a:moveTo>
                    <a:pt x="2858" y="711"/>
                  </a:moveTo>
                  <a:cubicBezTo>
                    <a:pt x="2986" y="711"/>
                    <a:pt x="3155" y="715"/>
                    <a:pt x="3365" y="723"/>
                  </a:cubicBezTo>
                  <a:cubicBezTo>
                    <a:pt x="3908" y="744"/>
                    <a:pt x="4231" y="778"/>
                    <a:pt x="4331" y="828"/>
                  </a:cubicBezTo>
                  <a:cubicBezTo>
                    <a:pt x="4236" y="856"/>
                    <a:pt x="4173" y="870"/>
                    <a:pt x="4140" y="870"/>
                  </a:cubicBezTo>
                  <a:lnTo>
                    <a:pt x="4140" y="869"/>
                  </a:lnTo>
                  <a:cubicBezTo>
                    <a:pt x="3730" y="869"/>
                    <a:pt x="3442" y="862"/>
                    <a:pt x="3277" y="846"/>
                  </a:cubicBezTo>
                  <a:cubicBezTo>
                    <a:pt x="2883" y="811"/>
                    <a:pt x="2646" y="790"/>
                    <a:pt x="2567" y="786"/>
                  </a:cubicBezTo>
                  <a:cubicBezTo>
                    <a:pt x="2567" y="785"/>
                    <a:pt x="2566" y="781"/>
                    <a:pt x="2562" y="778"/>
                  </a:cubicBezTo>
                  <a:cubicBezTo>
                    <a:pt x="2557" y="767"/>
                    <a:pt x="2555" y="753"/>
                    <a:pt x="2557" y="742"/>
                  </a:cubicBezTo>
                  <a:cubicBezTo>
                    <a:pt x="2557" y="721"/>
                    <a:pt x="2657" y="711"/>
                    <a:pt x="2858" y="711"/>
                  </a:cubicBezTo>
                  <a:close/>
                  <a:moveTo>
                    <a:pt x="14481" y="1"/>
                  </a:moveTo>
                  <a:lnTo>
                    <a:pt x="14469" y="10"/>
                  </a:lnTo>
                  <a:cubicBezTo>
                    <a:pt x="13607" y="85"/>
                    <a:pt x="12744" y="146"/>
                    <a:pt x="11883" y="195"/>
                  </a:cubicBezTo>
                  <a:cubicBezTo>
                    <a:pt x="11847" y="204"/>
                    <a:pt x="11796" y="217"/>
                    <a:pt x="11727" y="229"/>
                  </a:cubicBezTo>
                  <a:cubicBezTo>
                    <a:pt x="11636" y="245"/>
                    <a:pt x="11584" y="255"/>
                    <a:pt x="11566" y="259"/>
                  </a:cubicBezTo>
                  <a:lnTo>
                    <a:pt x="10411" y="267"/>
                  </a:lnTo>
                  <a:lnTo>
                    <a:pt x="10300" y="267"/>
                  </a:lnTo>
                  <a:cubicBezTo>
                    <a:pt x="10043" y="278"/>
                    <a:pt x="9783" y="287"/>
                    <a:pt x="9524" y="294"/>
                  </a:cubicBezTo>
                  <a:cubicBezTo>
                    <a:pt x="9466" y="297"/>
                    <a:pt x="9408" y="301"/>
                    <a:pt x="9354" y="306"/>
                  </a:cubicBezTo>
                  <a:cubicBezTo>
                    <a:pt x="9138" y="334"/>
                    <a:pt x="9019" y="348"/>
                    <a:pt x="8993" y="350"/>
                  </a:cubicBezTo>
                  <a:lnTo>
                    <a:pt x="8041" y="350"/>
                  </a:lnTo>
                  <a:cubicBezTo>
                    <a:pt x="7979" y="366"/>
                    <a:pt x="7821" y="383"/>
                    <a:pt x="7565" y="404"/>
                  </a:cubicBezTo>
                  <a:lnTo>
                    <a:pt x="6068" y="404"/>
                  </a:lnTo>
                  <a:lnTo>
                    <a:pt x="5986" y="392"/>
                  </a:lnTo>
                  <a:lnTo>
                    <a:pt x="5022" y="385"/>
                  </a:lnTo>
                  <a:cubicBezTo>
                    <a:pt x="4911" y="360"/>
                    <a:pt x="4718" y="347"/>
                    <a:pt x="4441" y="347"/>
                  </a:cubicBezTo>
                  <a:cubicBezTo>
                    <a:pt x="4314" y="347"/>
                    <a:pt x="4168" y="349"/>
                    <a:pt x="4005" y="355"/>
                  </a:cubicBezTo>
                  <a:lnTo>
                    <a:pt x="3989" y="308"/>
                  </a:lnTo>
                  <a:cubicBezTo>
                    <a:pt x="4010" y="292"/>
                    <a:pt x="4031" y="276"/>
                    <a:pt x="4056" y="264"/>
                  </a:cubicBezTo>
                  <a:cubicBezTo>
                    <a:pt x="3116" y="229"/>
                    <a:pt x="2176" y="176"/>
                    <a:pt x="1237" y="110"/>
                  </a:cubicBezTo>
                  <a:cubicBezTo>
                    <a:pt x="1186" y="115"/>
                    <a:pt x="1121" y="122"/>
                    <a:pt x="1042" y="131"/>
                  </a:cubicBezTo>
                  <a:cubicBezTo>
                    <a:pt x="919" y="145"/>
                    <a:pt x="846" y="152"/>
                    <a:pt x="823" y="152"/>
                  </a:cubicBezTo>
                  <a:cubicBezTo>
                    <a:pt x="614" y="152"/>
                    <a:pt x="408" y="138"/>
                    <a:pt x="201" y="110"/>
                  </a:cubicBezTo>
                  <a:cubicBezTo>
                    <a:pt x="134" y="103"/>
                    <a:pt x="67" y="90"/>
                    <a:pt x="1" y="75"/>
                  </a:cubicBezTo>
                  <a:lnTo>
                    <a:pt x="1" y="75"/>
                  </a:lnTo>
                  <a:cubicBezTo>
                    <a:pt x="31" y="260"/>
                    <a:pt x="60" y="446"/>
                    <a:pt x="94" y="632"/>
                  </a:cubicBezTo>
                  <a:cubicBezTo>
                    <a:pt x="111" y="730"/>
                    <a:pt x="125" y="818"/>
                    <a:pt x="136" y="897"/>
                  </a:cubicBezTo>
                  <a:cubicBezTo>
                    <a:pt x="152" y="1007"/>
                    <a:pt x="159" y="1118"/>
                    <a:pt x="157" y="1230"/>
                  </a:cubicBezTo>
                  <a:cubicBezTo>
                    <a:pt x="777" y="1403"/>
                    <a:pt x="1461" y="1505"/>
                    <a:pt x="2206" y="1535"/>
                  </a:cubicBezTo>
                  <a:cubicBezTo>
                    <a:pt x="2557" y="1549"/>
                    <a:pt x="3059" y="1556"/>
                    <a:pt x="3709" y="1556"/>
                  </a:cubicBezTo>
                  <a:cubicBezTo>
                    <a:pt x="3970" y="1556"/>
                    <a:pt x="4256" y="1555"/>
                    <a:pt x="4566" y="1552"/>
                  </a:cubicBezTo>
                  <a:cubicBezTo>
                    <a:pt x="6678" y="1600"/>
                    <a:pt x="8233" y="1626"/>
                    <a:pt x="9227" y="1628"/>
                  </a:cubicBezTo>
                  <a:cubicBezTo>
                    <a:pt x="9717" y="1551"/>
                    <a:pt x="10488" y="1479"/>
                    <a:pt x="11540" y="1414"/>
                  </a:cubicBezTo>
                  <a:cubicBezTo>
                    <a:pt x="12374" y="1361"/>
                    <a:pt x="13375" y="1202"/>
                    <a:pt x="14543" y="935"/>
                  </a:cubicBezTo>
                  <a:cubicBezTo>
                    <a:pt x="14543" y="935"/>
                    <a:pt x="14542" y="935"/>
                    <a:pt x="14540" y="935"/>
                  </a:cubicBezTo>
                  <a:cubicBezTo>
                    <a:pt x="14535" y="935"/>
                    <a:pt x="14520" y="937"/>
                    <a:pt x="14497" y="944"/>
                  </a:cubicBezTo>
                  <a:cubicBezTo>
                    <a:pt x="14489" y="837"/>
                    <a:pt x="14483" y="720"/>
                    <a:pt x="14480" y="593"/>
                  </a:cubicBezTo>
                  <a:cubicBezTo>
                    <a:pt x="14466" y="579"/>
                    <a:pt x="14460" y="560"/>
                    <a:pt x="14462" y="541"/>
                  </a:cubicBezTo>
                  <a:cubicBezTo>
                    <a:pt x="14464" y="530"/>
                    <a:pt x="14469" y="522"/>
                    <a:pt x="14478" y="516"/>
                  </a:cubicBezTo>
                  <a:cubicBezTo>
                    <a:pt x="14476" y="429"/>
                    <a:pt x="14476" y="336"/>
                    <a:pt x="14478" y="241"/>
                  </a:cubicBezTo>
                  <a:lnTo>
                    <a:pt x="14478" y="241"/>
                  </a:lnTo>
                  <a:cubicBezTo>
                    <a:pt x="14205" y="346"/>
                    <a:pt x="13922" y="425"/>
                    <a:pt x="13633" y="472"/>
                  </a:cubicBezTo>
                  <a:cubicBezTo>
                    <a:pt x="13314" y="529"/>
                    <a:pt x="12777" y="586"/>
                    <a:pt x="12025" y="648"/>
                  </a:cubicBezTo>
                  <a:cubicBezTo>
                    <a:pt x="12018" y="630"/>
                    <a:pt x="12013" y="613"/>
                    <a:pt x="12011" y="595"/>
                  </a:cubicBezTo>
                  <a:cubicBezTo>
                    <a:pt x="12565" y="481"/>
                    <a:pt x="13068" y="392"/>
                    <a:pt x="13524" y="323"/>
                  </a:cubicBezTo>
                  <a:cubicBezTo>
                    <a:pt x="13607" y="311"/>
                    <a:pt x="13924" y="269"/>
                    <a:pt x="14478" y="195"/>
                  </a:cubicBezTo>
                  <a:cubicBezTo>
                    <a:pt x="14478" y="132"/>
                    <a:pt x="14480" y="68"/>
                    <a:pt x="14481" y="1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12733430" y="4186882"/>
              <a:ext cx="108387" cy="223225"/>
            </a:xfrm>
            <a:custGeom>
              <a:avLst/>
              <a:gdLst/>
              <a:ahLst/>
              <a:cxnLst/>
              <a:rect l="l" t="t" r="r" b="b"/>
              <a:pathLst>
                <a:path w="645" h="1315" extrusionOk="0">
                  <a:moveTo>
                    <a:pt x="644" y="0"/>
                  </a:moveTo>
                  <a:cubicBezTo>
                    <a:pt x="639" y="2"/>
                    <a:pt x="450" y="144"/>
                    <a:pt x="80" y="424"/>
                  </a:cubicBezTo>
                  <a:lnTo>
                    <a:pt x="1" y="1315"/>
                  </a:lnTo>
                  <a:cubicBezTo>
                    <a:pt x="59" y="1271"/>
                    <a:pt x="111" y="1229"/>
                    <a:pt x="162" y="1192"/>
                  </a:cubicBezTo>
                  <a:cubicBezTo>
                    <a:pt x="206" y="1154"/>
                    <a:pt x="255" y="1112"/>
                    <a:pt x="310" y="1066"/>
                  </a:cubicBezTo>
                  <a:cubicBezTo>
                    <a:pt x="413" y="978"/>
                    <a:pt x="497" y="910"/>
                    <a:pt x="564" y="861"/>
                  </a:cubicBezTo>
                  <a:lnTo>
                    <a:pt x="569" y="82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9779584" y="4366642"/>
              <a:ext cx="391035" cy="203363"/>
            </a:xfrm>
            <a:custGeom>
              <a:avLst/>
              <a:gdLst/>
              <a:ahLst/>
              <a:cxnLst/>
              <a:rect l="l" t="t" r="r" b="b"/>
              <a:pathLst>
                <a:path w="2327" h="1198" extrusionOk="0">
                  <a:moveTo>
                    <a:pt x="526" y="267"/>
                  </a:moveTo>
                  <a:cubicBezTo>
                    <a:pt x="569" y="267"/>
                    <a:pt x="621" y="288"/>
                    <a:pt x="682" y="328"/>
                  </a:cubicBezTo>
                  <a:cubicBezTo>
                    <a:pt x="765" y="384"/>
                    <a:pt x="837" y="454"/>
                    <a:pt x="895" y="535"/>
                  </a:cubicBezTo>
                  <a:cubicBezTo>
                    <a:pt x="958" y="621"/>
                    <a:pt x="989" y="684"/>
                    <a:pt x="989" y="728"/>
                  </a:cubicBezTo>
                  <a:cubicBezTo>
                    <a:pt x="989" y="785"/>
                    <a:pt x="977" y="827"/>
                    <a:pt x="954" y="856"/>
                  </a:cubicBezTo>
                  <a:cubicBezTo>
                    <a:pt x="909" y="910"/>
                    <a:pt x="817" y="936"/>
                    <a:pt x="681" y="936"/>
                  </a:cubicBezTo>
                  <a:cubicBezTo>
                    <a:pt x="511" y="936"/>
                    <a:pt x="409" y="884"/>
                    <a:pt x="376" y="778"/>
                  </a:cubicBezTo>
                  <a:cubicBezTo>
                    <a:pt x="374" y="670"/>
                    <a:pt x="374" y="612"/>
                    <a:pt x="374" y="603"/>
                  </a:cubicBezTo>
                  <a:cubicBezTo>
                    <a:pt x="374" y="379"/>
                    <a:pt x="425" y="267"/>
                    <a:pt x="526" y="267"/>
                  </a:cubicBezTo>
                  <a:close/>
                  <a:moveTo>
                    <a:pt x="1" y="0"/>
                  </a:moveTo>
                  <a:lnTo>
                    <a:pt x="85" y="1020"/>
                  </a:lnTo>
                  <a:lnTo>
                    <a:pt x="95" y="1136"/>
                  </a:lnTo>
                  <a:cubicBezTo>
                    <a:pt x="137" y="1140"/>
                    <a:pt x="197" y="1145"/>
                    <a:pt x="278" y="1154"/>
                  </a:cubicBezTo>
                  <a:cubicBezTo>
                    <a:pt x="434" y="1164"/>
                    <a:pt x="569" y="1178"/>
                    <a:pt x="686" y="1197"/>
                  </a:cubicBezTo>
                  <a:lnTo>
                    <a:pt x="1184" y="1197"/>
                  </a:lnTo>
                  <a:lnTo>
                    <a:pt x="1119" y="454"/>
                  </a:lnTo>
                  <a:lnTo>
                    <a:pt x="1664" y="338"/>
                  </a:lnTo>
                  <a:lnTo>
                    <a:pt x="2327" y="202"/>
                  </a:lnTo>
                  <a:lnTo>
                    <a:pt x="2320" y="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12425072" y="4365284"/>
              <a:ext cx="182494" cy="280261"/>
            </a:xfrm>
            <a:custGeom>
              <a:avLst/>
              <a:gdLst/>
              <a:ahLst/>
              <a:cxnLst/>
              <a:rect l="l" t="t" r="r" b="b"/>
              <a:pathLst>
                <a:path w="1086" h="1651" extrusionOk="0">
                  <a:moveTo>
                    <a:pt x="1082" y="1"/>
                  </a:moveTo>
                  <a:cubicBezTo>
                    <a:pt x="693" y="296"/>
                    <a:pt x="384" y="525"/>
                    <a:pt x="158" y="690"/>
                  </a:cubicBezTo>
                  <a:cubicBezTo>
                    <a:pt x="127" y="715"/>
                    <a:pt x="95" y="739"/>
                    <a:pt x="65" y="760"/>
                  </a:cubicBezTo>
                  <a:lnTo>
                    <a:pt x="0" y="1651"/>
                  </a:lnTo>
                  <a:lnTo>
                    <a:pt x="0" y="1651"/>
                  </a:lnTo>
                  <a:lnTo>
                    <a:pt x="13" y="1642"/>
                  </a:lnTo>
                  <a:lnTo>
                    <a:pt x="153" y="1542"/>
                  </a:lnTo>
                  <a:cubicBezTo>
                    <a:pt x="151" y="1535"/>
                    <a:pt x="151" y="1526"/>
                    <a:pt x="151" y="1517"/>
                  </a:cubicBezTo>
                  <a:cubicBezTo>
                    <a:pt x="151" y="1488"/>
                    <a:pt x="246" y="1423"/>
                    <a:pt x="439" y="1321"/>
                  </a:cubicBezTo>
                  <a:cubicBezTo>
                    <a:pt x="472" y="1304"/>
                    <a:pt x="505" y="1286"/>
                    <a:pt x="539" y="1268"/>
                  </a:cubicBezTo>
                  <a:cubicBezTo>
                    <a:pt x="723" y="1137"/>
                    <a:pt x="881" y="1023"/>
                    <a:pt x="1012" y="923"/>
                  </a:cubicBezTo>
                  <a:lnTo>
                    <a:pt x="1035" y="906"/>
                  </a:lnTo>
                  <a:lnTo>
                    <a:pt x="1044" y="516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9967287" y="4439463"/>
              <a:ext cx="2468880" cy="254289"/>
            </a:xfrm>
            <a:custGeom>
              <a:avLst/>
              <a:gdLst/>
              <a:ahLst/>
              <a:cxnLst/>
              <a:rect l="l" t="t" r="r" b="b"/>
              <a:pathLst>
                <a:path w="14692" h="1498" extrusionOk="0">
                  <a:moveTo>
                    <a:pt x="1753" y="331"/>
                  </a:moveTo>
                  <a:cubicBezTo>
                    <a:pt x="1842" y="331"/>
                    <a:pt x="1885" y="393"/>
                    <a:pt x="1883" y="516"/>
                  </a:cubicBezTo>
                  <a:cubicBezTo>
                    <a:pt x="1885" y="574"/>
                    <a:pt x="1873" y="632"/>
                    <a:pt x="1850" y="684"/>
                  </a:cubicBezTo>
                  <a:cubicBezTo>
                    <a:pt x="1820" y="754"/>
                    <a:pt x="1769" y="789"/>
                    <a:pt x="1701" y="789"/>
                  </a:cubicBezTo>
                  <a:cubicBezTo>
                    <a:pt x="1627" y="789"/>
                    <a:pt x="1576" y="761"/>
                    <a:pt x="1548" y="709"/>
                  </a:cubicBezTo>
                  <a:cubicBezTo>
                    <a:pt x="1536" y="653"/>
                    <a:pt x="1531" y="623"/>
                    <a:pt x="1531" y="619"/>
                  </a:cubicBezTo>
                  <a:cubicBezTo>
                    <a:pt x="1531" y="451"/>
                    <a:pt x="1589" y="356"/>
                    <a:pt x="1708" y="335"/>
                  </a:cubicBezTo>
                  <a:cubicBezTo>
                    <a:pt x="1724" y="332"/>
                    <a:pt x="1739" y="331"/>
                    <a:pt x="1753" y="331"/>
                  </a:cubicBezTo>
                  <a:close/>
                  <a:moveTo>
                    <a:pt x="12677" y="453"/>
                  </a:moveTo>
                  <a:cubicBezTo>
                    <a:pt x="12760" y="453"/>
                    <a:pt x="12801" y="512"/>
                    <a:pt x="12800" y="628"/>
                  </a:cubicBezTo>
                  <a:cubicBezTo>
                    <a:pt x="12800" y="667"/>
                    <a:pt x="12782" y="719"/>
                    <a:pt x="12745" y="786"/>
                  </a:cubicBezTo>
                  <a:cubicBezTo>
                    <a:pt x="12698" y="868"/>
                    <a:pt x="12645" y="910"/>
                    <a:pt x="12586" y="910"/>
                  </a:cubicBezTo>
                  <a:cubicBezTo>
                    <a:pt x="12519" y="910"/>
                    <a:pt x="12472" y="882"/>
                    <a:pt x="12447" y="828"/>
                  </a:cubicBezTo>
                  <a:cubicBezTo>
                    <a:pt x="12435" y="770"/>
                    <a:pt x="12430" y="740"/>
                    <a:pt x="12430" y="735"/>
                  </a:cubicBezTo>
                  <a:cubicBezTo>
                    <a:pt x="12430" y="584"/>
                    <a:pt x="12493" y="493"/>
                    <a:pt x="12616" y="462"/>
                  </a:cubicBezTo>
                  <a:cubicBezTo>
                    <a:pt x="12638" y="456"/>
                    <a:pt x="12658" y="453"/>
                    <a:pt x="12677" y="453"/>
                  </a:cubicBezTo>
                  <a:close/>
                  <a:moveTo>
                    <a:pt x="5213" y="502"/>
                  </a:moveTo>
                  <a:cubicBezTo>
                    <a:pt x="5242" y="502"/>
                    <a:pt x="5275" y="507"/>
                    <a:pt x="5312" y="516"/>
                  </a:cubicBezTo>
                  <a:cubicBezTo>
                    <a:pt x="5484" y="562"/>
                    <a:pt x="5570" y="637"/>
                    <a:pt x="5570" y="742"/>
                  </a:cubicBezTo>
                  <a:cubicBezTo>
                    <a:pt x="5568" y="777"/>
                    <a:pt x="5556" y="814"/>
                    <a:pt x="5533" y="842"/>
                  </a:cubicBezTo>
                  <a:lnTo>
                    <a:pt x="5535" y="842"/>
                  </a:lnTo>
                  <a:cubicBezTo>
                    <a:pt x="5506" y="884"/>
                    <a:pt x="5459" y="910"/>
                    <a:pt x="5408" y="910"/>
                  </a:cubicBezTo>
                  <a:cubicBezTo>
                    <a:pt x="5407" y="910"/>
                    <a:pt x="5405" y="910"/>
                    <a:pt x="5403" y="910"/>
                  </a:cubicBezTo>
                  <a:cubicBezTo>
                    <a:pt x="5170" y="910"/>
                    <a:pt x="5054" y="835"/>
                    <a:pt x="5054" y="682"/>
                  </a:cubicBezTo>
                  <a:cubicBezTo>
                    <a:pt x="5054" y="563"/>
                    <a:pt x="5107" y="502"/>
                    <a:pt x="5213" y="502"/>
                  </a:cubicBezTo>
                  <a:close/>
                  <a:moveTo>
                    <a:pt x="3641" y="211"/>
                  </a:moveTo>
                  <a:cubicBezTo>
                    <a:pt x="3762" y="223"/>
                    <a:pt x="3973" y="281"/>
                    <a:pt x="4274" y="383"/>
                  </a:cubicBezTo>
                  <a:cubicBezTo>
                    <a:pt x="4646" y="507"/>
                    <a:pt x="4830" y="614"/>
                    <a:pt x="4830" y="704"/>
                  </a:cubicBezTo>
                  <a:cubicBezTo>
                    <a:pt x="4834" y="788"/>
                    <a:pt x="4783" y="865"/>
                    <a:pt x="4704" y="896"/>
                  </a:cubicBezTo>
                  <a:cubicBezTo>
                    <a:pt x="4606" y="942"/>
                    <a:pt x="4429" y="965"/>
                    <a:pt x="4173" y="965"/>
                  </a:cubicBezTo>
                  <a:cubicBezTo>
                    <a:pt x="3485" y="965"/>
                    <a:pt x="2974" y="921"/>
                    <a:pt x="2637" y="837"/>
                  </a:cubicBezTo>
                  <a:cubicBezTo>
                    <a:pt x="2334" y="758"/>
                    <a:pt x="2183" y="649"/>
                    <a:pt x="2183" y="511"/>
                  </a:cubicBezTo>
                  <a:cubicBezTo>
                    <a:pt x="2183" y="411"/>
                    <a:pt x="2242" y="342"/>
                    <a:pt x="2363" y="306"/>
                  </a:cubicBezTo>
                  <a:cubicBezTo>
                    <a:pt x="2437" y="281"/>
                    <a:pt x="2642" y="249"/>
                    <a:pt x="2977" y="211"/>
                  </a:cubicBezTo>
                  <a:close/>
                  <a:moveTo>
                    <a:pt x="11624" y="329"/>
                  </a:moveTo>
                  <a:cubicBezTo>
                    <a:pt x="11807" y="329"/>
                    <a:pt x="11960" y="350"/>
                    <a:pt x="12084" y="395"/>
                  </a:cubicBezTo>
                  <a:cubicBezTo>
                    <a:pt x="12262" y="456"/>
                    <a:pt x="12351" y="553"/>
                    <a:pt x="12351" y="686"/>
                  </a:cubicBezTo>
                  <a:cubicBezTo>
                    <a:pt x="12351" y="763"/>
                    <a:pt x="12326" y="821"/>
                    <a:pt x="12277" y="863"/>
                  </a:cubicBezTo>
                  <a:cubicBezTo>
                    <a:pt x="12193" y="930"/>
                    <a:pt x="12034" y="965"/>
                    <a:pt x="11800" y="965"/>
                  </a:cubicBezTo>
                  <a:cubicBezTo>
                    <a:pt x="11418" y="965"/>
                    <a:pt x="11129" y="935"/>
                    <a:pt x="10933" y="877"/>
                  </a:cubicBezTo>
                  <a:cubicBezTo>
                    <a:pt x="10750" y="826"/>
                    <a:pt x="10659" y="754"/>
                    <a:pt x="10659" y="661"/>
                  </a:cubicBezTo>
                  <a:cubicBezTo>
                    <a:pt x="10659" y="581"/>
                    <a:pt x="10747" y="507"/>
                    <a:pt x="10924" y="442"/>
                  </a:cubicBezTo>
                  <a:cubicBezTo>
                    <a:pt x="11111" y="377"/>
                    <a:pt x="11306" y="341"/>
                    <a:pt x="11504" y="332"/>
                  </a:cubicBezTo>
                  <a:cubicBezTo>
                    <a:pt x="11545" y="330"/>
                    <a:pt x="11585" y="329"/>
                    <a:pt x="11624" y="329"/>
                  </a:cubicBezTo>
                  <a:close/>
                  <a:moveTo>
                    <a:pt x="2813" y="1"/>
                  </a:moveTo>
                  <a:cubicBezTo>
                    <a:pt x="2162" y="1"/>
                    <a:pt x="1224" y="10"/>
                    <a:pt x="0" y="27"/>
                  </a:cubicBezTo>
                  <a:lnTo>
                    <a:pt x="65" y="768"/>
                  </a:lnTo>
                  <a:lnTo>
                    <a:pt x="109" y="1166"/>
                  </a:lnTo>
                  <a:cubicBezTo>
                    <a:pt x="126" y="1165"/>
                    <a:pt x="146" y="1164"/>
                    <a:pt x="168" y="1164"/>
                  </a:cubicBezTo>
                  <a:cubicBezTo>
                    <a:pt x="231" y="1164"/>
                    <a:pt x="314" y="1171"/>
                    <a:pt x="419" y="1184"/>
                  </a:cubicBezTo>
                  <a:cubicBezTo>
                    <a:pt x="1003" y="1256"/>
                    <a:pt x="1350" y="1296"/>
                    <a:pt x="1459" y="1305"/>
                  </a:cubicBezTo>
                  <a:cubicBezTo>
                    <a:pt x="1441" y="1308"/>
                    <a:pt x="1419" y="1312"/>
                    <a:pt x="1394" y="1314"/>
                  </a:cubicBezTo>
                  <a:cubicBezTo>
                    <a:pt x="2334" y="1382"/>
                    <a:pt x="3273" y="1433"/>
                    <a:pt x="4213" y="1470"/>
                  </a:cubicBezTo>
                  <a:cubicBezTo>
                    <a:pt x="4277" y="1439"/>
                    <a:pt x="4346" y="1423"/>
                    <a:pt x="4415" y="1423"/>
                  </a:cubicBezTo>
                  <a:cubicBezTo>
                    <a:pt x="4425" y="1423"/>
                    <a:pt x="4434" y="1423"/>
                    <a:pt x="4444" y="1424"/>
                  </a:cubicBezTo>
                  <a:cubicBezTo>
                    <a:pt x="4518" y="1429"/>
                    <a:pt x="4592" y="1438"/>
                    <a:pt x="4664" y="1450"/>
                  </a:cubicBezTo>
                  <a:cubicBezTo>
                    <a:pt x="4690" y="1450"/>
                    <a:pt x="4772" y="1456"/>
                    <a:pt x="4912" y="1463"/>
                  </a:cubicBezTo>
                  <a:cubicBezTo>
                    <a:pt x="5053" y="1471"/>
                    <a:pt x="5135" y="1475"/>
                    <a:pt x="5160" y="1478"/>
                  </a:cubicBezTo>
                  <a:lnTo>
                    <a:pt x="6119" y="1484"/>
                  </a:lnTo>
                  <a:lnTo>
                    <a:pt x="6198" y="1498"/>
                  </a:lnTo>
                  <a:lnTo>
                    <a:pt x="7733" y="1498"/>
                  </a:lnTo>
                  <a:cubicBezTo>
                    <a:pt x="7788" y="1482"/>
                    <a:pt x="7945" y="1464"/>
                    <a:pt x="8208" y="1442"/>
                  </a:cubicBezTo>
                  <a:lnTo>
                    <a:pt x="9286" y="1442"/>
                  </a:lnTo>
                  <a:cubicBezTo>
                    <a:pt x="9464" y="1421"/>
                    <a:pt x="9581" y="1407"/>
                    <a:pt x="9641" y="1401"/>
                  </a:cubicBezTo>
                  <a:cubicBezTo>
                    <a:pt x="9865" y="1385"/>
                    <a:pt x="10179" y="1375"/>
                    <a:pt x="10586" y="1373"/>
                  </a:cubicBezTo>
                  <a:lnTo>
                    <a:pt x="11744" y="1371"/>
                  </a:lnTo>
                  <a:cubicBezTo>
                    <a:pt x="11759" y="1368"/>
                    <a:pt x="11787" y="1367"/>
                    <a:pt x="11827" y="1367"/>
                  </a:cubicBezTo>
                  <a:cubicBezTo>
                    <a:pt x="11879" y="1367"/>
                    <a:pt x="11952" y="1369"/>
                    <a:pt x="12044" y="1373"/>
                  </a:cubicBezTo>
                  <a:lnTo>
                    <a:pt x="12058" y="1377"/>
                  </a:lnTo>
                  <a:cubicBezTo>
                    <a:pt x="12065" y="1378"/>
                    <a:pt x="12070" y="1382"/>
                    <a:pt x="12072" y="1389"/>
                  </a:cubicBezTo>
                  <a:cubicBezTo>
                    <a:pt x="12063" y="1392"/>
                    <a:pt x="12051" y="1396"/>
                    <a:pt x="12039" y="1399"/>
                  </a:cubicBezTo>
                  <a:cubicBezTo>
                    <a:pt x="12900" y="1350"/>
                    <a:pt x="13762" y="1289"/>
                    <a:pt x="14625" y="1214"/>
                  </a:cubicBezTo>
                  <a:lnTo>
                    <a:pt x="14691" y="323"/>
                  </a:ln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16" y="4"/>
                    <a:pt x="3220" y="1"/>
                    <a:pt x="2813" y="1"/>
                  </a:cubicBez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11593767" y="4689158"/>
              <a:ext cx="130905" cy="4583"/>
            </a:xfrm>
            <a:custGeom>
              <a:avLst/>
              <a:gdLst/>
              <a:ahLst/>
              <a:cxnLst/>
              <a:rect l="l" t="t" r="r" b="b"/>
              <a:pathLst>
                <a:path w="779" h="27" extrusionOk="0">
                  <a:moveTo>
                    <a:pt x="779" y="0"/>
                  </a:moveTo>
                  <a:cubicBezTo>
                    <a:pt x="486" y="2"/>
                    <a:pt x="226" y="11"/>
                    <a:pt x="0" y="27"/>
                  </a:cubicBezTo>
                  <a:cubicBezTo>
                    <a:pt x="260" y="20"/>
                    <a:pt x="519" y="11"/>
                    <a:pt x="779" y="0"/>
                  </a:cubicBezTo>
                  <a:close/>
                </a:path>
              </a:pathLst>
            </a:custGeom>
            <a:solidFill>
              <a:srgbClr val="9D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9967287" y="4421300"/>
              <a:ext cx="2484676" cy="81990"/>
            </a:xfrm>
            <a:custGeom>
              <a:avLst/>
              <a:gdLst/>
              <a:ahLst/>
              <a:cxnLst/>
              <a:rect l="l" t="t" r="r" b="b"/>
              <a:pathLst>
                <a:path w="14786" h="483" extrusionOk="0">
                  <a:moveTo>
                    <a:pt x="2767" y="1"/>
                  </a:moveTo>
                  <a:cubicBezTo>
                    <a:pt x="2220" y="1"/>
                    <a:pt x="1479" y="6"/>
                    <a:pt x="544" y="18"/>
                  </a:cubicBezTo>
                  <a:lnTo>
                    <a:pt x="0" y="134"/>
                  </a:lnTo>
                  <a:cubicBezTo>
                    <a:pt x="1224" y="117"/>
                    <a:pt x="2162" y="108"/>
                    <a:pt x="2814" y="108"/>
                  </a:cubicBezTo>
                  <a:cubicBezTo>
                    <a:pt x="3221" y="108"/>
                    <a:pt x="3517" y="111"/>
                    <a:pt x="3701" y="118"/>
                  </a:cubicBezTo>
                  <a:cubicBezTo>
                    <a:pt x="4930" y="232"/>
                    <a:pt x="6215" y="355"/>
                    <a:pt x="7558" y="483"/>
                  </a:cubicBezTo>
                  <a:lnTo>
                    <a:pt x="11669" y="234"/>
                  </a:lnTo>
                  <a:lnTo>
                    <a:pt x="14693" y="430"/>
                  </a:lnTo>
                  <a:cubicBezTo>
                    <a:pt x="14723" y="407"/>
                    <a:pt x="14754" y="385"/>
                    <a:pt x="14786" y="358"/>
                  </a:cubicBez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09" y="4"/>
                    <a:pt x="3198" y="1"/>
                    <a:pt x="2767" y="1"/>
                  </a:cubicBezTo>
                  <a:close/>
                </a:path>
              </a:pathLst>
            </a:custGeom>
            <a:solidFill>
              <a:srgbClr val="EF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9779584" y="4060422"/>
              <a:ext cx="3062238" cy="424721"/>
            </a:xfrm>
            <a:custGeom>
              <a:avLst/>
              <a:gdLst/>
              <a:ahLst/>
              <a:cxnLst/>
              <a:rect l="l" t="t" r="r" b="b"/>
              <a:pathLst>
                <a:path w="18223" h="2502" extrusionOk="0">
                  <a:moveTo>
                    <a:pt x="11515" y="0"/>
                  </a:moveTo>
                  <a:lnTo>
                    <a:pt x="9094" y="42"/>
                  </a:lnTo>
                  <a:cubicBezTo>
                    <a:pt x="8601" y="30"/>
                    <a:pt x="8149" y="25"/>
                    <a:pt x="7732" y="25"/>
                  </a:cubicBezTo>
                  <a:cubicBezTo>
                    <a:pt x="6124" y="188"/>
                    <a:pt x="4631" y="344"/>
                    <a:pt x="3254" y="489"/>
                  </a:cubicBezTo>
                  <a:cubicBezTo>
                    <a:pt x="2839" y="535"/>
                    <a:pt x="2448" y="577"/>
                    <a:pt x="2085" y="615"/>
                  </a:cubicBezTo>
                  <a:lnTo>
                    <a:pt x="1" y="1806"/>
                  </a:lnTo>
                  <a:lnTo>
                    <a:pt x="2320" y="2007"/>
                  </a:lnTo>
                  <a:lnTo>
                    <a:pt x="2327" y="2007"/>
                  </a:lnTo>
                  <a:lnTo>
                    <a:pt x="1664" y="2142"/>
                  </a:lnTo>
                  <a:cubicBezTo>
                    <a:pt x="2582" y="2132"/>
                    <a:pt x="3313" y="2126"/>
                    <a:pt x="3858" y="2126"/>
                  </a:cubicBezTo>
                  <a:cubicBezTo>
                    <a:pt x="4303" y="2126"/>
                    <a:pt x="4623" y="2130"/>
                    <a:pt x="4818" y="2137"/>
                  </a:cubicBezTo>
                  <a:cubicBezTo>
                    <a:pt x="6047" y="2253"/>
                    <a:pt x="7334" y="2374"/>
                    <a:pt x="8675" y="2502"/>
                  </a:cubicBezTo>
                  <a:lnTo>
                    <a:pt x="12788" y="2253"/>
                  </a:lnTo>
                  <a:lnTo>
                    <a:pt x="15903" y="2484"/>
                  </a:lnTo>
                  <a:cubicBezTo>
                    <a:pt x="16129" y="2321"/>
                    <a:pt x="16436" y="2092"/>
                    <a:pt x="16827" y="1795"/>
                  </a:cubicBezTo>
                  <a:cubicBezTo>
                    <a:pt x="16632" y="1764"/>
                    <a:pt x="16350" y="1720"/>
                    <a:pt x="15984" y="1669"/>
                  </a:cubicBezTo>
                  <a:cubicBezTo>
                    <a:pt x="16143" y="1623"/>
                    <a:pt x="16401" y="1546"/>
                    <a:pt x="16759" y="1439"/>
                  </a:cubicBezTo>
                  <a:cubicBezTo>
                    <a:pt x="17156" y="1320"/>
                    <a:pt x="17458" y="1231"/>
                    <a:pt x="17660" y="1169"/>
                  </a:cubicBezTo>
                  <a:cubicBezTo>
                    <a:pt x="18030" y="889"/>
                    <a:pt x="18217" y="749"/>
                    <a:pt x="18222" y="745"/>
                  </a:cubicBezTo>
                  <a:cubicBezTo>
                    <a:pt x="17300" y="598"/>
                    <a:pt x="16043" y="387"/>
                    <a:pt x="14450" y="112"/>
                  </a:cubicBezTo>
                  <a:cubicBezTo>
                    <a:pt x="14425" y="107"/>
                    <a:pt x="14401" y="102"/>
                    <a:pt x="14376" y="98"/>
                  </a:cubicBezTo>
                  <a:cubicBezTo>
                    <a:pt x="14188" y="89"/>
                    <a:pt x="13724" y="72"/>
                    <a:pt x="12986" y="42"/>
                  </a:cubicBezTo>
                  <a:cubicBezTo>
                    <a:pt x="12314" y="14"/>
                    <a:pt x="11825" y="0"/>
                    <a:pt x="11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12465066" y="4258854"/>
              <a:ext cx="281807" cy="194197"/>
            </a:xfrm>
            <a:custGeom>
              <a:avLst/>
              <a:gdLst/>
              <a:ahLst/>
              <a:cxnLst/>
              <a:rect l="l" t="t" r="r" b="b"/>
              <a:pathLst>
                <a:path w="1677" h="1144" extrusionOk="0">
                  <a:moveTo>
                    <a:pt x="1271" y="263"/>
                  </a:moveTo>
                  <a:cubicBezTo>
                    <a:pt x="1393" y="263"/>
                    <a:pt x="1454" y="382"/>
                    <a:pt x="1454" y="619"/>
                  </a:cubicBezTo>
                  <a:cubicBezTo>
                    <a:pt x="1454" y="658"/>
                    <a:pt x="1428" y="714"/>
                    <a:pt x="1372" y="784"/>
                  </a:cubicBezTo>
                  <a:cubicBezTo>
                    <a:pt x="1305" y="872"/>
                    <a:pt x="1230" y="916"/>
                    <a:pt x="1147" y="916"/>
                  </a:cubicBezTo>
                  <a:cubicBezTo>
                    <a:pt x="1067" y="916"/>
                    <a:pt x="1011" y="852"/>
                    <a:pt x="981" y="726"/>
                  </a:cubicBezTo>
                  <a:cubicBezTo>
                    <a:pt x="967" y="600"/>
                    <a:pt x="960" y="533"/>
                    <a:pt x="960" y="526"/>
                  </a:cubicBezTo>
                  <a:cubicBezTo>
                    <a:pt x="960" y="481"/>
                    <a:pt x="984" y="432"/>
                    <a:pt x="1035" y="379"/>
                  </a:cubicBezTo>
                  <a:cubicBezTo>
                    <a:pt x="1083" y="326"/>
                    <a:pt x="1142" y="290"/>
                    <a:pt x="1209" y="272"/>
                  </a:cubicBezTo>
                  <a:cubicBezTo>
                    <a:pt x="1231" y="266"/>
                    <a:pt x="1252" y="263"/>
                    <a:pt x="1271" y="263"/>
                  </a:cubicBezTo>
                  <a:close/>
                  <a:moveTo>
                    <a:pt x="1677" y="0"/>
                  </a:moveTo>
                  <a:cubicBezTo>
                    <a:pt x="1475" y="62"/>
                    <a:pt x="1174" y="151"/>
                    <a:pt x="776" y="270"/>
                  </a:cubicBezTo>
                  <a:cubicBezTo>
                    <a:pt x="418" y="377"/>
                    <a:pt x="160" y="454"/>
                    <a:pt x="1" y="500"/>
                  </a:cubicBezTo>
                  <a:cubicBezTo>
                    <a:pt x="367" y="551"/>
                    <a:pt x="650" y="595"/>
                    <a:pt x="844" y="626"/>
                  </a:cubicBezTo>
                  <a:cubicBezTo>
                    <a:pt x="845" y="627"/>
                    <a:pt x="845" y="628"/>
                    <a:pt x="846" y="628"/>
                  </a:cubicBezTo>
                  <a:cubicBezTo>
                    <a:pt x="846" y="628"/>
                    <a:pt x="847" y="627"/>
                    <a:pt x="848" y="626"/>
                  </a:cubicBezTo>
                  <a:lnTo>
                    <a:pt x="848" y="626"/>
                  </a:lnTo>
                  <a:lnTo>
                    <a:pt x="806" y="1143"/>
                  </a:lnTo>
                  <a:cubicBezTo>
                    <a:pt x="1051" y="1070"/>
                    <a:pt x="1314" y="986"/>
                    <a:pt x="1598" y="891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9842264" y="4411964"/>
              <a:ext cx="103682" cy="113734"/>
            </a:xfrm>
            <a:custGeom>
              <a:avLst/>
              <a:gdLst/>
              <a:ahLst/>
              <a:cxnLst/>
              <a:rect l="l" t="t" r="r" b="b"/>
              <a:pathLst>
                <a:path w="617" h="670" extrusionOk="0">
                  <a:moveTo>
                    <a:pt x="154" y="1"/>
                  </a:moveTo>
                  <a:cubicBezTo>
                    <a:pt x="52" y="1"/>
                    <a:pt x="1" y="113"/>
                    <a:pt x="1" y="336"/>
                  </a:cubicBezTo>
                  <a:cubicBezTo>
                    <a:pt x="1" y="345"/>
                    <a:pt x="1" y="403"/>
                    <a:pt x="3" y="511"/>
                  </a:cubicBezTo>
                  <a:cubicBezTo>
                    <a:pt x="36" y="617"/>
                    <a:pt x="138" y="667"/>
                    <a:pt x="308" y="669"/>
                  </a:cubicBezTo>
                  <a:cubicBezTo>
                    <a:pt x="444" y="669"/>
                    <a:pt x="536" y="643"/>
                    <a:pt x="581" y="589"/>
                  </a:cubicBezTo>
                  <a:cubicBezTo>
                    <a:pt x="606" y="560"/>
                    <a:pt x="616" y="518"/>
                    <a:pt x="616" y="461"/>
                  </a:cubicBezTo>
                  <a:cubicBezTo>
                    <a:pt x="616" y="417"/>
                    <a:pt x="585" y="354"/>
                    <a:pt x="522" y="268"/>
                  </a:cubicBezTo>
                  <a:cubicBezTo>
                    <a:pt x="464" y="187"/>
                    <a:pt x="392" y="117"/>
                    <a:pt x="309" y="61"/>
                  </a:cubicBezTo>
                  <a:cubicBezTo>
                    <a:pt x="249" y="21"/>
                    <a:pt x="197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12626219" y="4303158"/>
              <a:ext cx="83349" cy="111188"/>
            </a:xfrm>
            <a:custGeom>
              <a:avLst/>
              <a:gdLst/>
              <a:ahLst/>
              <a:cxnLst/>
              <a:rect l="l" t="t" r="r" b="b"/>
              <a:pathLst>
                <a:path w="496" h="655" extrusionOk="0">
                  <a:moveTo>
                    <a:pt x="313" y="0"/>
                  </a:moveTo>
                  <a:cubicBezTo>
                    <a:pt x="293" y="0"/>
                    <a:pt x="272" y="3"/>
                    <a:pt x="250" y="9"/>
                  </a:cubicBezTo>
                  <a:cubicBezTo>
                    <a:pt x="183" y="29"/>
                    <a:pt x="124" y="65"/>
                    <a:pt x="78" y="116"/>
                  </a:cubicBezTo>
                  <a:cubicBezTo>
                    <a:pt x="25" y="171"/>
                    <a:pt x="1" y="220"/>
                    <a:pt x="1" y="265"/>
                  </a:cubicBezTo>
                  <a:cubicBezTo>
                    <a:pt x="1" y="271"/>
                    <a:pt x="8" y="337"/>
                    <a:pt x="22" y="463"/>
                  </a:cubicBezTo>
                  <a:cubicBezTo>
                    <a:pt x="52" y="591"/>
                    <a:pt x="108" y="655"/>
                    <a:pt x="190" y="655"/>
                  </a:cubicBezTo>
                  <a:cubicBezTo>
                    <a:pt x="273" y="655"/>
                    <a:pt x="346" y="611"/>
                    <a:pt x="415" y="523"/>
                  </a:cubicBezTo>
                  <a:cubicBezTo>
                    <a:pt x="469" y="451"/>
                    <a:pt x="495" y="395"/>
                    <a:pt x="495" y="356"/>
                  </a:cubicBezTo>
                  <a:cubicBezTo>
                    <a:pt x="495" y="119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10224055" y="4495479"/>
              <a:ext cx="59823" cy="78086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224" y="1"/>
                  </a:moveTo>
                  <a:cubicBezTo>
                    <a:pt x="211" y="1"/>
                    <a:pt x="196" y="2"/>
                    <a:pt x="180" y="5"/>
                  </a:cubicBezTo>
                  <a:cubicBezTo>
                    <a:pt x="61" y="26"/>
                    <a:pt x="1" y="121"/>
                    <a:pt x="1" y="289"/>
                  </a:cubicBezTo>
                  <a:cubicBezTo>
                    <a:pt x="1" y="293"/>
                    <a:pt x="8" y="323"/>
                    <a:pt x="20" y="379"/>
                  </a:cubicBezTo>
                  <a:cubicBezTo>
                    <a:pt x="48" y="431"/>
                    <a:pt x="99" y="459"/>
                    <a:pt x="171" y="459"/>
                  </a:cubicBezTo>
                  <a:cubicBezTo>
                    <a:pt x="241" y="459"/>
                    <a:pt x="292" y="424"/>
                    <a:pt x="322" y="354"/>
                  </a:cubicBezTo>
                  <a:cubicBezTo>
                    <a:pt x="345" y="302"/>
                    <a:pt x="355" y="244"/>
                    <a:pt x="355" y="186"/>
                  </a:cubicBezTo>
                  <a:cubicBezTo>
                    <a:pt x="355" y="63"/>
                    <a:pt x="312" y="1"/>
                    <a:pt x="22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11758113" y="4495139"/>
              <a:ext cx="284664" cy="107793"/>
            </a:xfrm>
            <a:custGeom>
              <a:avLst/>
              <a:gdLst/>
              <a:ahLst/>
              <a:cxnLst/>
              <a:rect l="l" t="t" r="r" b="b"/>
              <a:pathLst>
                <a:path w="1694" h="635" extrusionOk="0">
                  <a:moveTo>
                    <a:pt x="973" y="0"/>
                  </a:moveTo>
                  <a:cubicBezTo>
                    <a:pt x="933" y="0"/>
                    <a:pt x="891" y="2"/>
                    <a:pt x="847" y="4"/>
                  </a:cubicBezTo>
                  <a:cubicBezTo>
                    <a:pt x="649" y="11"/>
                    <a:pt x="453" y="48"/>
                    <a:pt x="267" y="113"/>
                  </a:cubicBezTo>
                  <a:cubicBezTo>
                    <a:pt x="88" y="179"/>
                    <a:pt x="0" y="251"/>
                    <a:pt x="0" y="332"/>
                  </a:cubicBezTo>
                  <a:cubicBezTo>
                    <a:pt x="0" y="425"/>
                    <a:pt x="92" y="498"/>
                    <a:pt x="274" y="549"/>
                  </a:cubicBezTo>
                  <a:cubicBezTo>
                    <a:pt x="472" y="607"/>
                    <a:pt x="761" y="635"/>
                    <a:pt x="1143" y="635"/>
                  </a:cubicBezTo>
                  <a:cubicBezTo>
                    <a:pt x="1377" y="635"/>
                    <a:pt x="1534" y="602"/>
                    <a:pt x="1619" y="535"/>
                  </a:cubicBezTo>
                  <a:cubicBezTo>
                    <a:pt x="1668" y="493"/>
                    <a:pt x="1694" y="433"/>
                    <a:pt x="1694" y="356"/>
                  </a:cubicBezTo>
                  <a:cubicBezTo>
                    <a:pt x="1694" y="225"/>
                    <a:pt x="1605" y="127"/>
                    <a:pt x="1427" y="65"/>
                  </a:cubicBezTo>
                  <a:cubicBezTo>
                    <a:pt x="1303" y="22"/>
                    <a:pt x="1152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12055884" y="4516358"/>
              <a:ext cx="62344" cy="77747"/>
            </a:xfrm>
            <a:custGeom>
              <a:avLst/>
              <a:gdLst/>
              <a:ahLst/>
              <a:cxnLst/>
              <a:rect l="l" t="t" r="r" b="b"/>
              <a:pathLst>
                <a:path w="371" h="458" extrusionOk="0">
                  <a:moveTo>
                    <a:pt x="247" y="0"/>
                  </a:moveTo>
                  <a:cubicBezTo>
                    <a:pt x="229" y="0"/>
                    <a:pt x="209" y="3"/>
                    <a:pt x="187" y="9"/>
                  </a:cubicBezTo>
                  <a:cubicBezTo>
                    <a:pt x="64" y="40"/>
                    <a:pt x="1" y="131"/>
                    <a:pt x="1" y="282"/>
                  </a:cubicBezTo>
                  <a:cubicBezTo>
                    <a:pt x="1" y="286"/>
                    <a:pt x="6" y="317"/>
                    <a:pt x="17" y="375"/>
                  </a:cubicBezTo>
                  <a:cubicBezTo>
                    <a:pt x="43" y="429"/>
                    <a:pt x="90" y="457"/>
                    <a:pt x="157" y="457"/>
                  </a:cubicBezTo>
                  <a:cubicBezTo>
                    <a:pt x="215" y="457"/>
                    <a:pt x="269" y="415"/>
                    <a:pt x="316" y="333"/>
                  </a:cubicBezTo>
                  <a:cubicBezTo>
                    <a:pt x="353" y="266"/>
                    <a:pt x="371" y="214"/>
                    <a:pt x="371" y="175"/>
                  </a:cubicBezTo>
                  <a:cubicBezTo>
                    <a:pt x="371" y="59"/>
                    <a:pt x="330" y="0"/>
                    <a:pt x="24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10333787" y="4475109"/>
              <a:ext cx="445817" cy="128163"/>
            </a:xfrm>
            <a:custGeom>
              <a:avLst/>
              <a:gdLst/>
              <a:ahLst/>
              <a:cxnLst/>
              <a:rect l="l" t="t" r="r" b="b"/>
              <a:pathLst>
                <a:path w="2653" h="755" extrusionOk="0">
                  <a:moveTo>
                    <a:pt x="794" y="1"/>
                  </a:moveTo>
                  <a:cubicBezTo>
                    <a:pt x="461" y="39"/>
                    <a:pt x="256" y="71"/>
                    <a:pt x="181" y="96"/>
                  </a:cubicBezTo>
                  <a:cubicBezTo>
                    <a:pt x="61" y="132"/>
                    <a:pt x="0" y="201"/>
                    <a:pt x="0" y="301"/>
                  </a:cubicBezTo>
                  <a:cubicBezTo>
                    <a:pt x="0" y="439"/>
                    <a:pt x="153" y="548"/>
                    <a:pt x="456" y="627"/>
                  </a:cubicBezTo>
                  <a:cubicBezTo>
                    <a:pt x="793" y="711"/>
                    <a:pt x="1304" y="755"/>
                    <a:pt x="1992" y="755"/>
                  </a:cubicBezTo>
                  <a:cubicBezTo>
                    <a:pt x="2248" y="755"/>
                    <a:pt x="2425" y="732"/>
                    <a:pt x="2523" y="686"/>
                  </a:cubicBezTo>
                  <a:cubicBezTo>
                    <a:pt x="2602" y="655"/>
                    <a:pt x="2653" y="578"/>
                    <a:pt x="2649" y="494"/>
                  </a:cubicBezTo>
                  <a:cubicBezTo>
                    <a:pt x="2649" y="404"/>
                    <a:pt x="2463" y="297"/>
                    <a:pt x="2093" y="173"/>
                  </a:cubicBezTo>
                  <a:cubicBezTo>
                    <a:pt x="1792" y="71"/>
                    <a:pt x="1581" y="13"/>
                    <a:pt x="146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10816908" y="4524505"/>
              <a:ext cx="86374" cy="69599"/>
            </a:xfrm>
            <a:custGeom>
              <a:avLst/>
              <a:gdLst/>
              <a:ahLst/>
              <a:cxnLst/>
              <a:rect l="l" t="t" r="r" b="b"/>
              <a:pathLst>
                <a:path w="514" h="410" extrusionOk="0">
                  <a:moveTo>
                    <a:pt x="156" y="0"/>
                  </a:moveTo>
                  <a:cubicBezTo>
                    <a:pt x="53" y="0"/>
                    <a:pt x="0" y="61"/>
                    <a:pt x="0" y="181"/>
                  </a:cubicBezTo>
                  <a:cubicBezTo>
                    <a:pt x="0" y="334"/>
                    <a:pt x="113" y="409"/>
                    <a:pt x="340" y="409"/>
                  </a:cubicBezTo>
                  <a:cubicBezTo>
                    <a:pt x="342" y="409"/>
                    <a:pt x="345" y="409"/>
                    <a:pt x="347" y="409"/>
                  </a:cubicBezTo>
                  <a:cubicBezTo>
                    <a:pt x="349" y="409"/>
                    <a:pt x="351" y="409"/>
                    <a:pt x="352" y="409"/>
                  </a:cubicBezTo>
                  <a:cubicBezTo>
                    <a:pt x="403" y="409"/>
                    <a:pt x="452" y="383"/>
                    <a:pt x="479" y="341"/>
                  </a:cubicBezTo>
                  <a:cubicBezTo>
                    <a:pt x="502" y="313"/>
                    <a:pt x="514" y="276"/>
                    <a:pt x="514" y="241"/>
                  </a:cubicBezTo>
                  <a:cubicBezTo>
                    <a:pt x="514" y="136"/>
                    <a:pt x="428" y="61"/>
                    <a:pt x="256" y="15"/>
                  </a:cubicBezTo>
                  <a:cubicBezTo>
                    <a:pt x="219" y="5"/>
                    <a:pt x="186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12791236" y="4385824"/>
              <a:ext cx="112084" cy="84027"/>
            </a:xfrm>
            <a:custGeom>
              <a:avLst/>
              <a:gdLst/>
              <a:ahLst/>
              <a:cxnLst/>
              <a:rect l="l" t="t" r="r" b="b"/>
              <a:pathLst>
                <a:path w="667" h="495" extrusionOk="0">
                  <a:moveTo>
                    <a:pt x="647" y="1"/>
                  </a:moveTo>
                  <a:cubicBezTo>
                    <a:pt x="621" y="3"/>
                    <a:pt x="570" y="31"/>
                    <a:pt x="500" y="83"/>
                  </a:cubicBezTo>
                  <a:cubicBezTo>
                    <a:pt x="446" y="125"/>
                    <a:pt x="392" y="169"/>
                    <a:pt x="341" y="215"/>
                  </a:cubicBezTo>
                  <a:cubicBezTo>
                    <a:pt x="299" y="257"/>
                    <a:pt x="253" y="297"/>
                    <a:pt x="204" y="332"/>
                  </a:cubicBezTo>
                  <a:cubicBezTo>
                    <a:pt x="172" y="353"/>
                    <a:pt x="139" y="376"/>
                    <a:pt x="106" y="397"/>
                  </a:cubicBezTo>
                  <a:cubicBezTo>
                    <a:pt x="36" y="436"/>
                    <a:pt x="1" y="459"/>
                    <a:pt x="1" y="462"/>
                  </a:cubicBezTo>
                  <a:cubicBezTo>
                    <a:pt x="1" y="483"/>
                    <a:pt x="3" y="494"/>
                    <a:pt x="8" y="494"/>
                  </a:cubicBezTo>
                  <a:cubicBezTo>
                    <a:pt x="11" y="494"/>
                    <a:pt x="15" y="489"/>
                    <a:pt x="20" y="480"/>
                  </a:cubicBezTo>
                  <a:cubicBezTo>
                    <a:pt x="83" y="457"/>
                    <a:pt x="144" y="427"/>
                    <a:pt x="200" y="392"/>
                  </a:cubicBezTo>
                  <a:cubicBezTo>
                    <a:pt x="255" y="362"/>
                    <a:pt x="316" y="324"/>
                    <a:pt x="388" y="278"/>
                  </a:cubicBezTo>
                  <a:cubicBezTo>
                    <a:pt x="572" y="164"/>
                    <a:pt x="665" y="90"/>
                    <a:pt x="663" y="55"/>
                  </a:cubicBezTo>
                  <a:cubicBezTo>
                    <a:pt x="667" y="41"/>
                    <a:pt x="663" y="26"/>
                    <a:pt x="656" y="13"/>
                  </a:cubicBezTo>
                  <a:cubicBezTo>
                    <a:pt x="651" y="6"/>
                    <a:pt x="647" y="3"/>
                    <a:pt x="647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2840809" y="4490556"/>
              <a:ext cx="44531" cy="30046"/>
            </a:xfrm>
            <a:custGeom>
              <a:avLst/>
              <a:gdLst/>
              <a:ahLst/>
              <a:cxnLst/>
              <a:rect l="l" t="t" r="r" b="b"/>
              <a:pathLst>
                <a:path w="265" h="177" extrusionOk="0">
                  <a:moveTo>
                    <a:pt x="169" y="0"/>
                  </a:moveTo>
                  <a:cubicBezTo>
                    <a:pt x="122" y="0"/>
                    <a:pt x="84" y="9"/>
                    <a:pt x="54" y="26"/>
                  </a:cubicBezTo>
                  <a:cubicBezTo>
                    <a:pt x="21" y="40"/>
                    <a:pt x="0" y="73"/>
                    <a:pt x="0" y="108"/>
                  </a:cubicBezTo>
                  <a:cubicBezTo>
                    <a:pt x="0" y="138"/>
                    <a:pt x="1" y="153"/>
                    <a:pt x="4" y="153"/>
                  </a:cubicBezTo>
                  <a:cubicBezTo>
                    <a:pt x="4" y="153"/>
                    <a:pt x="5" y="153"/>
                    <a:pt x="5" y="152"/>
                  </a:cubicBezTo>
                  <a:lnTo>
                    <a:pt x="68" y="176"/>
                  </a:lnTo>
                  <a:cubicBezTo>
                    <a:pt x="119" y="173"/>
                    <a:pt x="168" y="154"/>
                    <a:pt x="207" y="120"/>
                  </a:cubicBezTo>
                  <a:cubicBezTo>
                    <a:pt x="246" y="87"/>
                    <a:pt x="265" y="61"/>
                    <a:pt x="265" y="43"/>
                  </a:cubicBezTo>
                  <a:cubicBezTo>
                    <a:pt x="265" y="20"/>
                    <a:pt x="263" y="10"/>
                    <a:pt x="260" y="6"/>
                  </a:cubicBezTo>
                  <a:cubicBezTo>
                    <a:pt x="258" y="8"/>
                    <a:pt x="256" y="9"/>
                    <a:pt x="255" y="9"/>
                  </a:cubicBezTo>
                  <a:cubicBezTo>
                    <a:pt x="255" y="9"/>
                    <a:pt x="254" y="9"/>
                    <a:pt x="254" y="8"/>
                  </a:cubicBezTo>
                  <a:cubicBezTo>
                    <a:pt x="224" y="3"/>
                    <a:pt x="195" y="0"/>
                    <a:pt x="16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9641789" y="4641969"/>
              <a:ext cx="60999" cy="28349"/>
            </a:xfrm>
            <a:custGeom>
              <a:avLst/>
              <a:gdLst/>
              <a:ahLst/>
              <a:cxnLst/>
              <a:rect l="l" t="t" r="r" b="b"/>
              <a:pathLst>
                <a:path w="363" h="167" extrusionOk="0">
                  <a:moveTo>
                    <a:pt x="63" y="1"/>
                  </a:moveTo>
                  <a:cubicBezTo>
                    <a:pt x="21" y="1"/>
                    <a:pt x="0" y="25"/>
                    <a:pt x="0" y="73"/>
                  </a:cubicBezTo>
                  <a:cubicBezTo>
                    <a:pt x="0" y="94"/>
                    <a:pt x="33" y="114"/>
                    <a:pt x="100" y="136"/>
                  </a:cubicBezTo>
                  <a:cubicBezTo>
                    <a:pt x="149" y="154"/>
                    <a:pt x="200" y="164"/>
                    <a:pt x="251" y="166"/>
                  </a:cubicBezTo>
                  <a:cubicBezTo>
                    <a:pt x="295" y="164"/>
                    <a:pt x="335" y="145"/>
                    <a:pt x="363" y="112"/>
                  </a:cubicBezTo>
                  <a:cubicBezTo>
                    <a:pt x="242" y="59"/>
                    <a:pt x="158" y="24"/>
                    <a:pt x="112" y="8"/>
                  </a:cubicBezTo>
                  <a:cubicBezTo>
                    <a:pt x="94" y="3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9692034" y="4604625"/>
              <a:ext cx="157288" cy="33271"/>
            </a:xfrm>
            <a:custGeom>
              <a:avLst/>
              <a:gdLst/>
              <a:ahLst/>
              <a:cxnLst/>
              <a:rect l="l" t="t" r="r" b="b"/>
              <a:pathLst>
                <a:path w="936" h="196" extrusionOk="0">
                  <a:moveTo>
                    <a:pt x="8" y="0"/>
                  </a:moveTo>
                  <a:lnTo>
                    <a:pt x="1" y="32"/>
                  </a:lnTo>
                  <a:lnTo>
                    <a:pt x="8" y="53"/>
                  </a:lnTo>
                  <a:cubicBezTo>
                    <a:pt x="10" y="55"/>
                    <a:pt x="73" y="79"/>
                    <a:pt x="195" y="125"/>
                  </a:cubicBezTo>
                  <a:cubicBezTo>
                    <a:pt x="343" y="169"/>
                    <a:pt x="495" y="192"/>
                    <a:pt x="650" y="195"/>
                  </a:cubicBezTo>
                  <a:lnTo>
                    <a:pt x="693" y="195"/>
                  </a:lnTo>
                  <a:cubicBezTo>
                    <a:pt x="774" y="192"/>
                    <a:pt x="856" y="178"/>
                    <a:pt x="935" y="157"/>
                  </a:cubicBezTo>
                  <a:cubicBezTo>
                    <a:pt x="846" y="141"/>
                    <a:pt x="746" y="121"/>
                    <a:pt x="637" y="104"/>
                  </a:cubicBezTo>
                  <a:cubicBezTo>
                    <a:pt x="546" y="88"/>
                    <a:pt x="448" y="71"/>
                    <a:pt x="341" y="53"/>
                  </a:cubicBezTo>
                  <a:cubicBezTo>
                    <a:pt x="127" y="20"/>
                    <a:pt x="17" y="2"/>
                    <a:pt x="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9769501" y="4558794"/>
              <a:ext cx="170563" cy="28179"/>
            </a:xfrm>
            <a:custGeom>
              <a:avLst/>
              <a:gdLst/>
              <a:ahLst/>
              <a:cxnLst/>
              <a:rect l="l" t="t" r="r" b="b"/>
              <a:pathLst>
                <a:path w="1015" h="166" extrusionOk="0">
                  <a:moveTo>
                    <a:pt x="98" y="0"/>
                  </a:moveTo>
                  <a:cubicBezTo>
                    <a:pt x="55" y="0"/>
                    <a:pt x="16" y="26"/>
                    <a:pt x="1" y="67"/>
                  </a:cubicBezTo>
                  <a:cubicBezTo>
                    <a:pt x="54" y="85"/>
                    <a:pt x="103" y="100"/>
                    <a:pt x="150" y="114"/>
                  </a:cubicBezTo>
                  <a:cubicBezTo>
                    <a:pt x="180" y="121"/>
                    <a:pt x="208" y="128"/>
                    <a:pt x="238" y="134"/>
                  </a:cubicBezTo>
                  <a:cubicBezTo>
                    <a:pt x="376" y="155"/>
                    <a:pt x="515" y="166"/>
                    <a:pt x="656" y="166"/>
                  </a:cubicBezTo>
                  <a:cubicBezTo>
                    <a:pt x="676" y="166"/>
                    <a:pt x="696" y="166"/>
                    <a:pt x="716" y="165"/>
                  </a:cubicBezTo>
                  <a:cubicBezTo>
                    <a:pt x="737" y="165"/>
                    <a:pt x="788" y="162"/>
                    <a:pt x="869" y="151"/>
                  </a:cubicBezTo>
                  <a:cubicBezTo>
                    <a:pt x="946" y="143"/>
                    <a:pt x="993" y="137"/>
                    <a:pt x="1014" y="134"/>
                  </a:cubicBezTo>
                  <a:cubicBezTo>
                    <a:pt x="991" y="118"/>
                    <a:pt x="932" y="100"/>
                    <a:pt x="830" y="79"/>
                  </a:cubicBezTo>
                  <a:cubicBezTo>
                    <a:pt x="804" y="74"/>
                    <a:pt x="776" y="71"/>
                    <a:pt x="746" y="65"/>
                  </a:cubicBezTo>
                  <a:cubicBezTo>
                    <a:pt x="629" y="46"/>
                    <a:pt x="494" y="32"/>
                    <a:pt x="338" y="22"/>
                  </a:cubicBezTo>
                  <a:cubicBezTo>
                    <a:pt x="257" y="15"/>
                    <a:pt x="197" y="8"/>
                    <a:pt x="155" y="4"/>
                  </a:cubicBezTo>
                  <a:lnTo>
                    <a:pt x="139" y="2"/>
                  </a:lnTo>
                  <a:lnTo>
                    <a:pt x="103" y="1"/>
                  </a:lnTo>
                  <a:cubicBezTo>
                    <a:pt x="101" y="0"/>
                    <a:pt x="100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2450447" y="4515848"/>
              <a:ext cx="165690" cy="116111"/>
            </a:xfrm>
            <a:custGeom>
              <a:avLst/>
              <a:gdLst/>
              <a:ahLst/>
              <a:cxnLst/>
              <a:rect l="l" t="t" r="r" b="b"/>
              <a:pathLst>
                <a:path w="986" h="684" extrusionOk="0">
                  <a:moveTo>
                    <a:pt x="970" y="0"/>
                  </a:moveTo>
                  <a:cubicBezTo>
                    <a:pt x="944" y="0"/>
                    <a:pt x="908" y="16"/>
                    <a:pt x="861" y="47"/>
                  </a:cubicBezTo>
                  <a:cubicBezTo>
                    <a:pt x="840" y="61"/>
                    <a:pt x="815" y="76"/>
                    <a:pt x="789" y="99"/>
                  </a:cubicBezTo>
                  <a:cubicBezTo>
                    <a:pt x="749" y="133"/>
                    <a:pt x="682" y="192"/>
                    <a:pt x="589" y="280"/>
                  </a:cubicBezTo>
                  <a:cubicBezTo>
                    <a:pt x="521" y="313"/>
                    <a:pt x="454" y="348"/>
                    <a:pt x="388" y="381"/>
                  </a:cubicBezTo>
                  <a:cubicBezTo>
                    <a:pt x="354" y="399"/>
                    <a:pt x="321" y="417"/>
                    <a:pt x="288" y="434"/>
                  </a:cubicBezTo>
                  <a:cubicBezTo>
                    <a:pt x="97" y="534"/>
                    <a:pt x="0" y="601"/>
                    <a:pt x="0" y="630"/>
                  </a:cubicBezTo>
                  <a:cubicBezTo>
                    <a:pt x="0" y="637"/>
                    <a:pt x="0" y="646"/>
                    <a:pt x="2" y="655"/>
                  </a:cubicBezTo>
                  <a:cubicBezTo>
                    <a:pt x="4" y="662"/>
                    <a:pt x="7" y="669"/>
                    <a:pt x="14" y="674"/>
                  </a:cubicBezTo>
                  <a:cubicBezTo>
                    <a:pt x="25" y="680"/>
                    <a:pt x="37" y="683"/>
                    <a:pt x="49" y="683"/>
                  </a:cubicBezTo>
                  <a:cubicBezTo>
                    <a:pt x="302" y="587"/>
                    <a:pt x="510" y="471"/>
                    <a:pt x="673" y="336"/>
                  </a:cubicBezTo>
                  <a:cubicBezTo>
                    <a:pt x="742" y="280"/>
                    <a:pt x="803" y="218"/>
                    <a:pt x="861" y="154"/>
                  </a:cubicBezTo>
                  <a:cubicBezTo>
                    <a:pt x="903" y="108"/>
                    <a:pt x="943" y="59"/>
                    <a:pt x="985" y="3"/>
                  </a:cubicBezTo>
                  <a:cubicBezTo>
                    <a:pt x="981" y="1"/>
                    <a:pt x="976" y="0"/>
                    <a:pt x="97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2538837" y="4614980"/>
              <a:ext cx="48396" cy="38873"/>
            </a:xfrm>
            <a:custGeom>
              <a:avLst/>
              <a:gdLst/>
              <a:ahLst/>
              <a:cxnLst/>
              <a:rect l="l" t="t" r="r" b="b"/>
              <a:pathLst>
                <a:path w="288" h="229" extrusionOk="0">
                  <a:moveTo>
                    <a:pt x="268" y="1"/>
                  </a:moveTo>
                  <a:cubicBezTo>
                    <a:pt x="242" y="1"/>
                    <a:pt x="191" y="25"/>
                    <a:pt x="114" y="76"/>
                  </a:cubicBezTo>
                  <a:cubicBezTo>
                    <a:pt x="39" y="125"/>
                    <a:pt x="0" y="160"/>
                    <a:pt x="0" y="176"/>
                  </a:cubicBezTo>
                  <a:cubicBezTo>
                    <a:pt x="0" y="201"/>
                    <a:pt x="4" y="215"/>
                    <a:pt x="14" y="220"/>
                  </a:cubicBezTo>
                  <a:cubicBezTo>
                    <a:pt x="23" y="225"/>
                    <a:pt x="33" y="229"/>
                    <a:pt x="44" y="229"/>
                  </a:cubicBezTo>
                  <a:cubicBezTo>
                    <a:pt x="60" y="220"/>
                    <a:pt x="107" y="190"/>
                    <a:pt x="182" y="139"/>
                  </a:cubicBezTo>
                  <a:cubicBezTo>
                    <a:pt x="253" y="96"/>
                    <a:pt x="288" y="60"/>
                    <a:pt x="288" y="39"/>
                  </a:cubicBezTo>
                  <a:cubicBezTo>
                    <a:pt x="288" y="17"/>
                    <a:pt x="286" y="8"/>
                    <a:pt x="282" y="8"/>
                  </a:cubicBezTo>
                  <a:cubicBezTo>
                    <a:pt x="282" y="8"/>
                    <a:pt x="281" y="8"/>
                    <a:pt x="280" y="8"/>
                  </a:cubicBezTo>
                  <a:cubicBezTo>
                    <a:pt x="276" y="8"/>
                    <a:pt x="272" y="6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0423354" y="4764695"/>
              <a:ext cx="298443" cy="26991"/>
            </a:xfrm>
            <a:custGeom>
              <a:avLst/>
              <a:gdLst/>
              <a:ahLst/>
              <a:cxnLst/>
              <a:rect l="l" t="t" r="r" b="b"/>
              <a:pathLst>
                <a:path w="1776" h="159" extrusionOk="0">
                  <a:moveTo>
                    <a:pt x="297" y="0"/>
                  </a:moveTo>
                  <a:cubicBezTo>
                    <a:pt x="100" y="0"/>
                    <a:pt x="2" y="10"/>
                    <a:pt x="2" y="30"/>
                  </a:cubicBezTo>
                  <a:cubicBezTo>
                    <a:pt x="0" y="43"/>
                    <a:pt x="2" y="55"/>
                    <a:pt x="7" y="66"/>
                  </a:cubicBezTo>
                  <a:cubicBezTo>
                    <a:pt x="11" y="71"/>
                    <a:pt x="12" y="73"/>
                    <a:pt x="12" y="74"/>
                  </a:cubicBezTo>
                  <a:cubicBezTo>
                    <a:pt x="91" y="80"/>
                    <a:pt x="328" y="99"/>
                    <a:pt x="722" y="134"/>
                  </a:cubicBezTo>
                  <a:cubicBezTo>
                    <a:pt x="887" y="150"/>
                    <a:pt x="1175" y="158"/>
                    <a:pt x="1585" y="158"/>
                  </a:cubicBezTo>
                  <a:cubicBezTo>
                    <a:pt x="1616" y="158"/>
                    <a:pt x="1681" y="144"/>
                    <a:pt x="1776" y="116"/>
                  </a:cubicBezTo>
                  <a:cubicBezTo>
                    <a:pt x="1676" y="67"/>
                    <a:pt x="1353" y="32"/>
                    <a:pt x="810" y="13"/>
                  </a:cubicBezTo>
                  <a:cubicBezTo>
                    <a:pt x="597" y="5"/>
                    <a:pt x="426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12012361" y="4673372"/>
              <a:ext cx="440271" cy="80463"/>
            </a:xfrm>
            <a:custGeom>
              <a:avLst/>
              <a:gdLst/>
              <a:ahLst/>
              <a:cxnLst/>
              <a:rect l="l" t="t" r="r" b="b"/>
              <a:pathLst>
                <a:path w="2620" h="474" extrusionOk="0">
                  <a:moveTo>
                    <a:pt x="2620" y="0"/>
                  </a:moveTo>
                  <a:lnTo>
                    <a:pt x="2467" y="21"/>
                  </a:lnTo>
                  <a:cubicBezTo>
                    <a:pt x="1913" y="93"/>
                    <a:pt x="1596" y="137"/>
                    <a:pt x="1513" y="149"/>
                  </a:cubicBezTo>
                  <a:cubicBezTo>
                    <a:pt x="1057" y="218"/>
                    <a:pt x="553" y="307"/>
                    <a:pt x="0" y="421"/>
                  </a:cubicBezTo>
                  <a:cubicBezTo>
                    <a:pt x="2" y="439"/>
                    <a:pt x="6" y="458"/>
                    <a:pt x="14" y="474"/>
                  </a:cubicBezTo>
                  <a:cubicBezTo>
                    <a:pt x="766" y="412"/>
                    <a:pt x="1301" y="355"/>
                    <a:pt x="1620" y="298"/>
                  </a:cubicBezTo>
                  <a:cubicBezTo>
                    <a:pt x="1910" y="251"/>
                    <a:pt x="2194" y="174"/>
                    <a:pt x="2465" y="67"/>
                  </a:cubicBezTo>
                  <a:cubicBezTo>
                    <a:pt x="2518" y="46"/>
                    <a:pt x="2569" y="25"/>
                    <a:pt x="262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12423896" y="4713771"/>
              <a:ext cx="65032" cy="33611"/>
            </a:xfrm>
            <a:custGeom>
              <a:avLst/>
              <a:gdLst/>
              <a:ahLst/>
              <a:cxnLst/>
              <a:rect l="l" t="t" r="r" b="b"/>
              <a:pathLst>
                <a:path w="387" h="198" extrusionOk="0">
                  <a:moveTo>
                    <a:pt x="351" y="1"/>
                  </a:moveTo>
                  <a:cubicBezTo>
                    <a:pt x="312" y="1"/>
                    <a:pt x="249" y="15"/>
                    <a:pt x="163" y="41"/>
                  </a:cubicBezTo>
                  <a:cubicBezTo>
                    <a:pt x="88" y="64"/>
                    <a:pt x="41" y="85"/>
                    <a:pt x="18" y="104"/>
                  </a:cubicBezTo>
                  <a:cubicBezTo>
                    <a:pt x="9" y="111"/>
                    <a:pt x="4" y="118"/>
                    <a:pt x="2" y="129"/>
                  </a:cubicBezTo>
                  <a:cubicBezTo>
                    <a:pt x="0" y="148"/>
                    <a:pt x="7" y="167"/>
                    <a:pt x="20" y="181"/>
                  </a:cubicBezTo>
                  <a:cubicBezTo>
                    <a:pt x="30" y="192"/>
                    <a:pt x="44" y="197"/>
                    <a:pt x="60" y="197"/>
                  </a:cubicBezTo>
                  <a:cubicBezTo>
                    <a:pt x="130" y="195"/>
                    <a:pt x="200" y="181"/>
                    <a:pt x="265" y="153"/>
                  </a:cubicBezTo>
                  <a:cubicBezTo>
                    <a:pt x="346" y="122"/>
                    <a:pt x="386" y="83"/>
                    <a:pt x="384" y="38"/>
                  </a:cubicBezTo>
                  <a:cubicBezTo>
                    <a:pt x="384" y="15"/>
                    <a:pt x="383" y="4"/>
                    <a:pt x="379" y="3"/>
                  </a:cubicBezTo>
                  <a:cubicBezTo>
                    <a:pt x="377" y="4"/>
                    <a:pt x="375" y="4"/>
                    <a:pt x="374" y="4"/>
                  </a:cubicBezTo>
                  <a:cubicBezTo>
                    <a:pt x="373" y="4"/>
                    <a:pt x="372" y="4"/>
                    <a:pt x="372" y="3"/>
                  </a:cubicBezTo>
                  <a:cubicBezTo>
                    <a:pt x="366" y="1"/>
                    <a:pt x="359" y="1"/>
                    <a:pt x="351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12711752" y="4316907"/>
              <a:ext cx="147373" cy="126975"/>
            </a:xfrm>
            <a:custGeom>
              <a:avLst/>
              <a:gdLst/>
              <a:ahLst/>
              <a:cxnLst/>
              <a:rect l="l" t="t" r="r" b="b"/>
              <a:pathLst>
                <a:path w="877" h="748" extrusionOk="0">
                  <a:moveTo>
                    <a:pt x="861" y="0"/>
                  </a:moveTo>
                  <a:cubicBezTo>
                    <a:pt x="836" y="0"/>
                    <a:pt x="781" y="31"/>
                    <a:pt x="698" y="91"/>
                  </a:cubicBezTo>
                  <a:lnTo>
                    <a:pt x="693" y="95"/>
                  </a:lnTo>
                  <a:cubicBezTo>
                    <a:pt x="626" y="144"/>
                    <a:pt x="542" y="212"/>
                    <a:pt x="439" y="300"/>
                  </a:cubicBezTo>
                  <a:cubicBezTo>
                    <a:pt x="384" y="346"/>
                    <a:pt x="335" y="388"/>
                    <a:pt x="291" y="426"/>
                  </a:cubicBezTo>
                  <a:cubicBezTo>
                    <a:pt x="97" y="593"/>
                    <a:pt x="0" y="682"/>
                    <a:pt x="0" y="694"/>
                  </a:cubicBezTo>
                  <a:cubicBezTo>
                    <a:pt x="0" y="717"/>
                    <a:pt x="4" y="730"/>
                    <a:pt x="11" y="737"/>
                  </a:cubicBezTo>
                  <a:cubicBezTo>
                    <a:pt x="11" y="738"/>
                    <a:pt x="20" y="742"/>
                    <a:pt x="35" y="747"/>
                  </a:cubicBezTo>
                  <a:cubicBezTo>
                    <a:pt x="335" y="558"/>
                    <a:pt x="554" y="400"/>
                    <a:pt x="693" y="275"/>
                  </a:cubicBezTo>
                  <a:cubicBezTo>
                    <a:pt x="815" y="165"/>
                    <a:pt x="877" y="79"/>
                    <a:pt x="877" y="18"/>
                  </a:cubicBezTo>
                  <a:cubicBezTo>
                    <a:pt x="877" y="6"/>
                    <a:pt x="871" y="0"/>
                    <a:pt x="861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10664326" y="4671335"/>
              <a:ext cx="1331905" cy="41250"/>
            </a:xfrm>
            <a:custGeom>
              <a:avLst/>
              <a:gdLst/>
              <a:ahLst/>
              <a:cxnLst/>
              <a:rect l="l" t="t" r="r" b="b"/>
              <a:pathLst>
                <a:path w="7926" h="243" extrusionOk="0">
                  <a:moveTo>
                    <a:pt x="7669" y="1"/>
                  </a:moveTo>
                  <a:cubicBezTo>
                    <a:pt x="7635" y="1"/>
                    <a:pt x="7611" y="2"/>
                    <a:pt x="7598" y="4"/>
                  </a:cubicBezTo>
                  <a:lnTo>
                    <a:pt x="6439" y="7"/>
                  </a:lnTo>
                  <a:cubicBezTo>
                    <a:pt x="6033" y="9"/>
                    <a:pt x="5719" y="18"/>
                    <a:pt x="5494" y="33"/>
                  </a:cubicBezTo>
                  <a:cubicBezTo>
                    <a:pt x="5435" y="41"/>
                    <a:pt x="5317" y="55"/>
                    <a:pt x="5140" y="76"/>
                  </a:cubicBezTo>
                  <a:lnTo>
                    <a:pt x="4062" y="76"/>
                  </a:lnTo>
                  <a:cubicBezTo>
                    <a:pt x="3799" y="98"/>
                    <a:pt x="3641" y="116"/>
                    <a:pt x="3587" y="132"/>
                  </a:cubicBezTo>
                  <a:lnTo>
                    <a:pt x="2051" y="132"/>
                  </a:lnTo>
                  <a:lnTo>
                    <a:pt x="1972" y="118"/>
                  </a:lnTo>
                  <a:lnTo>
                    <a:pt x="1013" y="112"/>
                  </a:lnTo>
                  <a:cubicBezTo>
                    <a:pt x="989" y="109"/>
                    <a:pt x="908" y="104"/>
                    <a:pt x="766" y="97"/>
                  </a:cubicBezTo>
                  <a:cubicBezTo>
                    <a:pt x="626" y="88"/>
                    <a:pt x="544" y="84"/>
                    <a:pt x="517" y="84"/>
                  </a:cubicBezTo>
                  <a:cubicBezTo>
                    <a:pt x="445" y="72"/>
                    <a:pt x="372" y="63"/>
                    <a:pt x="298" y="58"/>
                  </a:cubicBezTo>
                  <a:cubicBezTo>
                    <a:pt x="288" y="57"/>
                    <a:pt x="278" y="57"/>
                    <a:pt x="268" y="57"/>
                  </a:cubicBezTo>
                  <a:cubicBezTo>
                    <a:pt x="199" y="57"/>
                    <a:pt x="130" y="73"/>
                    <a:pt x="67" y="104"/>
                  </a:cubicBezTo>
                  <a:cubicBezTo>
                    <a:pt x="44" y="116"/>
                    <a:pt x="21" y="130"/>
                    <a:pt x="0" y="147"/>
                  </a:cubicBezTo>
                  <a:lnTo>
                    <a:pt x="16" y="195"/>
                  </a:lnTo>
                  <a:cubicBezTo>
                    <a:pt x="185" y="189"/>
                    <a:pt x="334" y="186"/>
                    <a:pt x="465" y="186"/>
                  </a:cubicBezTo>
                  <a:cubicBezTo>
                    <a:pt x="735" y="186"/>
                    <a:pt x="924" y="199"/>
                    <a:pt x="1033" y="225"/>
                  </a:cubicBezTo>
                  <a:lnTo>
                    <a:pt x="1997" y="230"/>
                  </a:lnTo>
                  <a:lnTo>
                    <a:pt x="2079" y="242"/>
                  </a:lnTo>
                  <a:lnTo>
                    <a:pt x="3575" y="242"/>
                  </a:lnTo>
                  <a:cubicBezTo>
                    <a:pt x="3831" y="223"/>
                    <a:pt x="3988" y="205"/>
                    <a:pt x="4048" y="188"/>
                  </a:cubicBezTo>
                  <a:lnTo>
                    <a:pt x="5002" y="188"/>
                  </a:lnTo>
                  <a:cubicBezTo>
                    <a:pt x="5026" y="186"/>
                    <a:pt x="5147" y="172"/>
                    <a:pt x="5363" y="144"/>
                  </a:cubicBezTo>
                  <a:cubicBezTo>
                    <a:pt x="5417" y="140"/>
                    <a:pt x="5473" y="135"/>
                    <a:pt x="5531" y="132"/>
                  </a:cubicBezTo>
                  <a:cubicBezTo>
                    <a:pt x="5757" y="118"/>
                    <a:pt x="6017" y="109"/>
                    <a:pt x="6310" y="107"/>
                  </a:cubicBezTo>
                  <a:lnTo>
                    <a:pt x="6418" y="107"/>
                  </a:lnTo>
                  <a:lnTo>
                    <a:pt x="7575" y="98"/>
                  </a:lnTo>
                  <a:cubicBezTo>
                    <a:pt x="7591" y="93"/>
                    <a:pt x="7645" y="84"/>
                    <a:pt x="7737" y="69"/>
                  </a:cubicBezTo>
                  <a:cubicBezTo>
                    <a:pt x="7803" y="55"/>
                    <a:pt x="7854" y="44"/>
                    <a:pt x="7891" y="33"/>
                  </a:cubicBezTo>
                  <a:cubicBezTo>
                    <a:pt x="7905" y="30"/>
                    <a:pt x="7915" y="26"/>
                    <a:pt x="7926" y="23"/>
                  </a:cubicBezTo>
                  <a:cubicBezTo>
                    <a:pt x="7924" y="18"/>
                    <a:pt x="7919" y="12"/>
                    <a:pt x="7912" y="11"/>
                  </a:cubicBezTo>
                  <a:lnTo>
                    <a:pt x="7898" y="7"/>
                  </a:lnTo>
                  <a:cubicBezTo>
                    <a:pt x="7798" y="3"/>
                    <a:pt x="7721" y="1"/>
                    <a:pt x="766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9971656" y="4636877"/>
              <a:ext cx="241141" cy="32762"/>
            </a:xfrm>
            <a:custGeom>
              <a:avLst/>
              <a:gdLst/>
              <a:ahLst/>
              <a:cxnLst/>
              <a:rect l="l" t="t" r="r" b="b"/>
              <a:pathLst>
                <a:path w="1435" h="193" extrusionOk="0">
                  <a:moveTo>
                    <a:pt x="143" y="1"/>
                  </a:moveTo>
                  <a:cubicBezTo>
                    <a:pt x="121" y="1"/>
                    <a:pt x="102" y="2"/>
                    <a:pt x="85" y="3"/>
                  </a:cubicBezTo>
                  <a:cubicBezTo>
                    <a:pt x="29" y="7"/>
                    <a:pt x="1" y="21"/>
                    <a:pt x="1" y="44"/>
                  </a:cubicBezTo>
                  <a:cubicBezTo>
                    <a:pt x="1" y="70"/>
                    <a:pt x="44" y="94"/>
                    <a:pt x="134" y="116"/>
                  </a:cubicBezTo>
                  <a:cubicBezTo>
                    <a:pt x="200" y="131"/>
                    <a:pt x="267" y="144"/>
                    <a:pt x="334" y="151"/>
                  </a:cubicBezTo>
                  <a:cubicBezTo>
                    <a:pt x="541" y="179"/>
                    <a:pt x="747" y="193"/>
                    <a:pt x="956" y="193"/>
                  </a:cubicBezTo>
                  <a:cubicBezTo>
                    <a:pt x="979" y="193"/>
                    <a:pt x="1052" y="186"/>
                    <a:pt x="1175" y="172"/>
                  </a:cubicBezTo>
                  <a:cubicBezTo>
                    <a:pt x="1254" y="165"/>
                    <a:pt x="1319" y="158"/>
                    <a:pt x="1370" y="151"/>
                  </a:cubicBezTo>
                  <a:cubicBezTo>
                    <a:pt x="1394" y="147"/>
                    <a:pt x="1417" y="144"/>
                    <a:pt x="1435" y="142"/>
                  </a:cubicBezTo>
                  <a:cubicBezTo>
                    <a:pt x="1326" y="133"/>
                    <a:pt x="979" y="93"/>
                    <a:pt x="395" y="21"/>
                  </a:cubicBezTo>
                  <a:cubicBezTo>
                    <a:pt x="290" y="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26"/>
          <p:cNvGrpSpPr/>
          <p:nvPr/>
        </p:nvGrpSpPr>
        <p:grpSpPr>
          <a:xfrm>
            <a:off x="4197361" y="4175611"/>
            <a:ext cx="1623264" cy="427908"/>
            <a:chOff x="9641789" y="4060422"/>
            <a:chExt cx="3261531" cy="859771"/>
          </a:xfrm>
        </p:grpSpPr>
        <p:sp>
          <p:nvSpPr>
            <p:cNvPr id="832" name="Google Shape;832;p26"/>
            <p:cNvSpPr/>
            <p:nvPr/>
          </p:nvSpPr>
          <p:spPr>
            <a:xfrm>
              <a:off x="12828373" y="4326413"/>
              <a:ext cx="672" cy="6620"/>
            </a:xfrm>
            <a:custGeom>
              <a:avLst/>
              <a:gdLst/>
              <a:ahLst/>
              <a:cxnLst/>
              <a:rect l="l" t="t" r="r" b="b"/>
              <a:pathLst>
                <a:path w="4" h="39" extrusionOk="0">
                  <a:moveTo>
                    <a:pt x="4" y="0"/>
                  </a:moveTo>
                  <a:lnTo>
                    <a:pt x="0" y="39"/>
                  </a:lnTo>
                  <a:lnTo>
                    <a:pt x="4" y="3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9792019" y="4540122"/>
              <a:ext cx="3697" cy="19522"/>
            </a:xfrm>
            <a:custGeom>
              <a:avLst/>
              <a:gdLst/>
              <a:ahLst/>
              <a:cxnLst/>
              <a:rect l="l" t="t" r="r" b="b"/>
              <a:pathLst>
                <a:path w="22" h="115" extrusionOk="0">
                  <a:moveTo>
                    <a:pt x="0" y="0"/>
                  </a:moveTo>
                  <a:cubicBezTo>
                    <a:pt x="0" y="28"/>
                    <a:pt x="2" y="65"/>
                    <a:pt x="5" y="112"/>
                  </a:cubicBezTo>
                  <a:lnTo>
                    <a:pt x="21" y="1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9794372" y="4569827"/>
              <a:ext cx="222320" cy="226620"/>
            </a:xfrm>
            <a:custGeom>
              <a:avLst/>
              <a:gdLst/>
              <a:ahLst/>
              <a:cxnLst/>
              <a:rect l="l" t="t" r="r" b="b"/>
              <a:pathLst>
                <a:path w="1323" h="1335" extrusionOk="0">
                  <a:moveTo>
                    <a:pt x="598" y="0"/>
                  </a:moveTo>
                  <a:cubicBezTo>
                    <a:pt x="628" y="6"/>
                    <a:pt x="656" y="9"/>
                    <a:pt x="682" y="14"/>
                  </a:cubicBezTo>
                  <a:cubicBezTo>
                    <a:pt x="784" y="35"/>
                    <a:pt x="845" y="53"/>
                    <a:pt x="866" y="69"/>
                  </a:cubicBezTo>
                  <a:cubicBezTo>
                    <a:pt x="847" y="72"/>
                    <a:pt x="798" y="78"/>
                    <a:pt x="721" y="86"/>
                  </a:cubicBezTo>
                  <a:cubicBezTo>
                    <a:pt x="640" y="97"/>
                    <a:pt x="589" y="100"/>
                    <a:pt x="568" y="100"/>
                  </a:cubicBezTo>
                  <a:cubicBezTo>
                    <a:pt x="548" y="101"/>
                    <a:pt x="528" y="101"/>
                    <a:pt x="508" y="101"/>
                  </a:cubicBezTo>
                  <a:cubicBezTo>
                    <a:pt x="367" y="101"/>
                    <a:pt x="227" y="90"/>
                    <a:pt x="88" y="69"/>
                  </a:cubicBezTo>
                  <a:cubicBezTo>
                    <a:pt x="62" y="63"/>
                    <a:pt x="32" y="56"/>
                    <a:pt x="0" y="48"/>
                  </a:cubicBezTo>
                  <a:lnTo>
                    <a:pt x="0" y="48"/>
                  </a:lnTo>
                  <a:cubicBezTo>
                    <a:pt x="7" y="121"/>
                    <a:pt x="18" y="207"/>
                    <a:pt x="28" y="309"/>
                  </a:cubicBezTo>
                  <a:cubicBezTo>
                    <a:pt x="137" y="326"/>
                    <a:pt x="237" y="346"/>
                    <a:pt x="326" y="362"/>
                  </a:cubicBezTo>
                  <a:cubicBezTo>
                    <a:pt x="247" y="383"/>
                    <a:pt x="165" y="397"/>
                    <a:pt x="83" y="400"/>
                  </a:cubicBezTo>
                  <a:lnTo>
                    <a:pt x="39" y="400"/>
                  </a:lnTo>
                  <a:cubicBezTo>
                    <a:pt x="48" y="467"/>
                    <a:pt x="56" y="537"/>
                    <a:pt x="65" y="614"/>
                  </a:cubicBezTo>
                  <a:cubicBezTo>
                    <a:pt x="93" y="828"/>
                    <a:pt x="121" y="1014"/>
                    <a:pt x="147" y="1173"/>
                  </a:cubicBezTo>
                  <a:cubicBezTo>
                    <a:pt x="332" y="1228"/>
                    <a:pt x="600" y="1271"/>
                    <a:pt x="950" y="1305"/>
                  </a:cubicBezTo>
                  <a:cubicBezTo>
                    <a:pt x="1078" y="1315"/>
                    <a:pt x="1203" y="1326"/>
                    <a:pt x="1322" y="1334"/>
                  </a:cubicBezTo>
                  <a:cubicBezTo>
                    <a:pt x="1313" y="1254"/>
                    <a:pt x="1301" y="1166"/>
                    <a:pt x="1282" y="1070"/>
                  </a:cubicBezTo>
                  <a:cubicBezTo>
                    <a:pt x="1248" y="882"/>
                    <a:pt x="1219" y="696"/>
                    <a:pt x="1189" y="511"/>
                  </a:cubicBezTo>
                  <a:cubicBezTo>
                    <a:pt x="1099" y="489"/>
                    <a:pt x="1056" y="465"/>
                    <a:pt x="1056" y="439"/>
                  </a:cubicBezTo>
                  <a:cubicBezTo>
                    <a:pt x="1056" y="418"/>
                    <a:pt x="1084" y="402"/>
                    <a:pt x="1140" y="398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12595131" y="4363587"/>
              <a:ext cx="233075" cy="331696"/>
            </a:xfrm>
            <a:custGeom>
              <a:avLst/>
              <a:gdLst/>
              <a:ahLst/>
              <a:cxnLst/>
              <a:rect l="l" t="t" r="r" b="b"/>
              <a:pathLst>
                <a:path w="1387" h="1954" extrusionOk="0">
                  <a:moveTo>
                    <a:pt x="1387" y="0"/>
                  </a:moveTo>
                  <a:lnTo>
                    <a:pt x="1387" y="0"/>
                  </a:lnTo>
                  <a:cubicBezTo>
                    <a:pt x="1248" y="125"/>
                    <a:pt x="1029" y="283"/>
                    <a:pt x="729" y="472"/>
                  </a:cubicBezTo>
                  <a:cubicBezTo>
                    <a:pt x="714" y="467"/>
                    <a:pt x="705" y="463"/>
                    <a:pt x="705" y="462"/>
                  </a:cubicBezTo>
                  <a:cubicBezTo>
                    <a:pt x="698" y="455"/>
                    <a:pt x="694" y="441"/>
                    <a:pt x="694" y="419"/>
                  </a:cubicBezTo>
                  <a:cubicBezTo>
                    <a:pt x="694" y="407"/>
                    <a:pt x="791" y="318"/>
                    <a:pt x="984" y="151"/>
                  </a:cubicBezTo>
                  <a:lnTo>
                    <a:pt x="984" y="151"/>
                  </a:lnTo>
                  <a:cubicBezTo>
                    <a:pt x="934" y="188"/>
                    <a:pt x="882" y="228"/>
                    <a:pt x="822" y="274"/>
                  </a:cubicBezTo>
                  <a:cubicBezTo>
                    <a:pt x="540" y="369"/>
                    <a:pt x="277" y="453"/>
                    <a:pt x="32" y="526"/>
                  </a:cubicBezTo>
                  <a:lnTo>
                    <a:pt x="23" y="916"/>
                  </a:lnTo>
                  <a:lnTo>
                    <a:pt x="0" y="933"/>
                  </a:lnTo>
                  <a:lnTo>
                    <a:pt x="0" y="942"/>
                  </a:lnTo>
                  <a:cubicBezTo>
                    <a:pt x="46" y="913"/>
                    <a:pt x="82" y="897"/>
                    <a:pt x="109" y="897"/>
                  </a:cubicBezTo>
                  <a:cubicBezTo>
                    <a:pt x="114" y="897"/>
                    <a:pt x="120" y="898"/>
                    <a:pt x="124" y="900"/>
                  </a:cubicBezTo>
                  <a:cubicBezTo>
                    <a:pt x="82" y="954"/>
                    <a:pt x="42" y="1003"/>
                    <a:pt x="0" y="1049"/>
                  </a:cubicBezTo>
                  <a:cubicBezTo>
                    <a:pt x="2" y="1275"/>
                    <a:pt x="2" y="1415"/>
                    <a:pt x="4" y="1470"/>
                  </a:cubicBezTo>
                  <a:cubicBezTo>
                    <a:pt x="9" y="1633"/>
                    <a:pt x="25" y="1794"/>
                    <a:pt x="47" y="1953"/>
                  </a:cubicBezTo>
                  <a:cubicBezTo>
                    <a:pt x="321" y="1740"/>
                    <a:pt x="538" y="1578"/>
                    <a:pt x="703" y="1470"/>
                  </a:cubicBezTo>
                  <a:cubicBezTo>
                    <a:pt x="912" y="1329"/>
                    <a:pt x="1134" y="1210"/>
                    <a:pt x="1366" y="1110"/>
                  </a:cubicBezTo>
                  <a:cubicBezTo>
                    <a:pt x="1353" y="1093"/>
                    <a:pt x="1353" y="896"/>
                    <a:pt x="1367" y="521"/>
                  </a:cubicBezTo>
                  <a:lnTo>
                    <a:pt x="1367" y="521"/>
                  </a:lnTo>
                  <a:cubicBezTo>
                    <a:pt x="1311" y="556"/>
                    <a:pt x="1250" y="584"/>
                    <a:pt x="1187" y="609"/>
                  </a:cubicBezTo>
                  <a:cubicBezTo>
                    <a:pt x="1182" y="619"/>
                    <a:pt x="1178" y="624"/>
                    <a:pt x="1175" y="624"/>
                  </a:cubicBezTo>
                  <a:cubicBezTo>
                    <a:pt x="1170" y="624"/>
                    <a:pt x="1168" y="613"/>
                    <a:pt x="1168" y="591"/>
                  </a:cubicBezTo>
                  <a:cubicBezTo>
                    <a:pt x="1168" y="588"/>
                    <a:pt x="1203" y="567"/>
                    <a:pt x="1273" y="526"/>
                  </a:cubicBezTo>
                  <a:cubicBezTo>
                    <a:pt x="1306" y="505"/>
                    <a:pt x="1338" y="484"/>
                    <a:pt x="1371" y="462"/>
                  </a:cubicBezTo>
                  <a:lnTo>
                    <a:pt x="1371" y="442"/>
                  </a:lnTo>
                  <a:cubicBezTo>
                    <a:pt x="1378" y="256"/>
                    <a:pt x="1383" y="107"/>
                    <a:pt x="1387" y="0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12515479" y="4521959"/>
              <a:ext cx="79820" cy="58734"/>
            </a:xfrm>
            <a:custGeom>
              <a:avLst/>
              <a:gdLst/>
              <a:ahLst/>
              <a:cxnLst/>
              <a:rect l="l" t="t" r="r" b="b"/>
              <a:pathLst>
                <a:path w="475" h="346" extrusionOk="0">
                  <a:moveTo>
                    <a:pt x="474" y="0"/>
                  </a:moveTo>
                  <a:cubicBezTo>
                    <a:pt x="343" y="98"/>
                    <a:pt x="185" y="214"/>
                    <a:pt x="1" y="345"/>
                  </a:cubicBezTo>
                  <a:cubicBezTo>
                    <a:pt x="67" y="312"/>
                    <a:pt x="134" y="277"/>
                    <a:pt x="202" y="244"/>
                  </a:cubicBezTo>
                  <a:cubicBezTo>
                    <a:pt x="295" y="156"/>
                    <a:pt x="362" y="95"/>
                    <a:pt x="402" y="63"/>
                  </a:cubicBezTo>
                  <a:cubicBezTo>
                    <a:pt x="428" y="40"/>
                    <a:pt x="453" y="25"/>
                    <a:pt x="474" y="11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6E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12426585" y="4541819"/>
              <a:ext cx="183670" cy="262437"/>
            </a:xfrm>
            <a:custGeom>
              <a:avLst/>
              <a:gdLst/>
              <a:ahLst/>
              <a:cxnLst/>
              <a:rect l="l" t="t" r="r" b="b"/>
              <a:pathLst>
                <a:path w="1093" h="1546" extrusionOk="0">
                  <a:moveTo>
                    <a:pt x="936" y="434"/>
                  </a:moveTo>
                  <a:cubicBezTo>
                    <a:pt x="940" y="438"/>
                    <a:pt x="944" y="440"/>
                    <a:pt x="947" y="440"/>
                  </a:cubicBezTo>
                  <a:cubicBezTo>
                    <a:pt x="949" y="440"/>
                    <a:pt x="950" y="439"/>
                    <a:pt x="950" y="439"/>
                  </a:cubicBezTo>
                  <a:cubicBezTo>
                    <a:pt x="954" y="439"/>
                    <a:pt x="956" y="449"/>
                    <a:pt x="956" y="472"/>
                  </a:cubicBezTo>
                  <a:cubicBezTo>
                    <a:pt x="956" y="493"/>
                    <a:pt x="921" y="527"/>
                    <a:pt x="850" y="572"/>
                  </a:cubicBezTo>
                  <a:cubicBezTo>
                    <a:pt x="775" y="621"/>
                    <a:pt x="728" y="651"/>
                    <a:pt x="712" y="662"/>
                  </a:cubicBezTo>
                  <a:cubicBezTo>
                    <a:pt x="701" y="660"/>
                    <a:pt x="691" y="656"/>
                    <a:pt x="682" y="653"/>
                  </a:cubicBezTo>
                  <a:cubicBezTo>
                    <a:pt x="672" y="646"/>
                    <a:pt x="668" y="630"/>
                    <a:pt x="668" y="609"/>
                  </a:cubicBezTo>
                  <a:cubicBezTo>
                    <a:pt x="668" y="593"/>
                    <a:pt x="707" y="558"/>
                    <a:pt x="782" y="507"/>
                  </a:cubicBezTo>
                  <a:cubicBezTo>
                    <a:pt x="859" y="456"/>
                    <a:pt x="910" y="434"/>
                    <a:pt x="936" y="434"/>
                  </a:cubicBezTo>
                  <a:close/>
                  <a:moveTo>
                    <a:pt x="1003" y="1"/>
                  </a:moveTo>
                  <a:cubicBezTo>
                    <a:pt x="945" y="65"/>
                    <a:pt x="884" y="127"/>
                    <a:pt x="815" y="183"/>
                  </a:cubicBezTo>
                  <a:cubicBezTo>
                    <a:pt x="652" y="318"/>
                    <a:pt x="444" y="434"/>
                    <a:pt x="191" y="530"/>
                  </a:cubicBezTo>
                  <a:cubicBezTo>
                    <a:pt x="179" y="530"/>
                    <a:pt x="167" y="527"/>
                    <a:pt x="156" y="521"/>
                  </a:cubicBezTo>
                  <a:cubicBezTo>
                    <a:pt x="149" y="516"/>
                    <a:pt x="146" y="509"/>
                    <a:pt x="144" y="502"/>
                  </a:cubicBezTo>
                  <a:lnTo>
                    <a:pt x="5" y="602"/>
                  </a:lnTo>
                  <a:cubicBezTo>
                    <a:pt x="2" y="669"/>
                    <a:pt x="2" y="733"/>
                    <a:pt x="0" y="796"/>
                  </a:cubicBezTo>
                  <a:lnTo>
                    <a:pt x="153" y="777"/>
                  </a:lnTo>
                  <a:lnTo>
                    <a:pt x="153" y="777"/>
                  </a:lnTo>
                  <a:cubicBezTo>
                    <a:pt x="104" y="798"/>
                    <a:pt x="53" y="821"/>
                    <a:pt x="0" y="842"/>
                  </a:cubicBezTo>
                  <a:lnTo>
                    <a:pt x="0" y="1117"/>
                  </a:lnTo>
                  <a:cubicBezTo>
                    <a:pt x="21" y="1098"/>
                    <a:pt x="70" y="1077"/>
                    <a:pt x="146" y="1054"/>
                  </a:cubicBezTo>
                  <a:cubicBezTo>
                    <a:pt x="231" y="1027"/>
                    <a:pt x="293" y="1014"/>
                    <a:pt x="332" y="1014"/>
                  </a:cubicBezTo>
                  <a:cubicBezTo>
                    <a:pt x="341" y="1014"/>
                    <a:pt x="348" y="1014"/>
                    <a:pt x="354" y="1016"/>
                  </a:cubicBezTo>
                  <a:cubicBezTo>
                    <a:pt x="354" y="1017"/>
                    <a:pt x="355" y="1017"/>
                    <a:pt x="356" y="1017"/>
                  </a:cubicBezTo>
                  <a:cubicBezTo>
                    <a:pt x="357" y="1017"/>
                    <a:pt x="359" y="1017"/>
                    <a:pt x="361" y="1016"/>
                  </a:cubicBezTo>
                  <a:cubicBezTo>
                    <a:pt x="367" y="1017"/>
                    <a:pt x="367" y="1030"/>
                    <a:pt x="367" y="1051"/>
                  </a:cubicBezTo>
                  <a:cubicBezTo>
                    <a:pt x="367" y="1096"/>
                    <a:pt x="328" y="1135"/>
                    <a:pt x="247" y="1166"/>
                  </a:cubicBezTo>
                  <a:cubicBezTo>
                    <a:pt x="183" y="1194"/>
                    <a:pt x="112" y="1208"/>
                    <a:pt x="42" y="1210"/>
                  </a:cubicBezTo>
                  <a:cubicBezTo>
                    <a:pt x="27" y="1210"/>
                    <a:pt x="13" y="1205"/>
                    <a:pt x="2" y="1194"/>
                  </a:cubicBezTo>
                  <a:lnTo>
                    <a:pt x="2" y="1194"/>
                  </a:lnTo>
                  <a:cubicBezTo>
                    <a:pt x="5" y="1321"/>
                    <a:pt x="11" y="1438"/>
                    <a:pt x="20" y="1545"/>
                  </a:cubicBezTo>
                  <a:cubicBezTo>
                    <a:pt x="72" y="1521"/>
                    <a:pt x="198" y="1484"/>
                    <a:pt x="398" y="1440"/>
                  </a:cubicBezTo>
                  <a:cubicBezTo>
                    <a:pt x="607" y="1391"/>
                    <a:pt x="766" y="1352"/>
                    <a:pt x="880" y="1321"/>
                  </a:cubicBezTo>
                  <a:lnTo>
                    <a:pt x="1092" y="1226"/>
                  </a:lnTo>
                  <a:lnTo>
                    <a:pt x="1052" y="917"/>
                  </a:lnTo>
                  <a:lnTo>
                    <a:pt x="1052" y="914"/>
                  </a:lnTo>
                  <a:lnTo>
                    <a:pt x="1049" y="905"/>
                  </a:lnTo>
                  <a:cubicBezTo>
                    <a:pt x="1026" y="744"/>
                    <a:pt x="1012" y="583"/>
                    <a:pt x="1005" y="421"/>
                  </a:cubicBezTo>
                  <a:cubicBezTo>
                    <a:pt x="1005" y="367"/>
                    <a:pt x="1005" y="227"/>
                    <a:pt x="1003" y="1"/>
                  </a:cubicBezTo>
                  <a:close/>
                </a:path>
              </a:pathLst>
            </a:custGeom>
            <a:solidFill>
              <a:srgbClr val="317EA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9994006" y="4643836"/>
              <a:ext cx="2443842" cy="276357"/>
            </a:xfrm>
            <a:custGeom>
              <a:avLst/>
              <a:gdLst/>
              <a:ahLst/>
              <a:cxnLst/>
              <a:rect l="l" t="t" r="r" b="b"/>
              <a:pathLst>
                <a:path w="14543" h="1628" extrusionOk="0">
                  <a:moveTo>
                    <a:pt x="2858" y="711"/>
                  </a:moveTo>
                  <a:cubicBezTo>
                    <a:pt x="2986" y="711"/>
                    <a:pt x="3155" y="715"/>
                    <a:pt x="3365" y="723"/>
                  </a:cubicBezTo>
                  <a:cubicBezTo>
                    <a:pt x="3908" y="744"/>
                    <a:pt x="4231" y="778"/>
                    <a:pt x="4331" y="828"/>
                  </a:cubicBezTo>
                  <a:cubicBezTo>
                    <a:pt x="4236" y="856"/>
                    <a:pt x="4173" y="870"/>
                    <a:pt x="4140" y="870"/>
                  </a:cubicBezTo>
                  <a:lnTo>
                    <a:pt x="4140" y="869"/>
                  </a:lnTo>
                  <a:cubicBezTo>
                    <a:pt x="3730" y="869"/>
                    <a:pt x="3442" y="862"/>
                    <a:pt x="3277" y="846"/>
                  </a:cubicBezTo>
                  <a:cubicBezTo>
                    <a:pt x="2883" y="811"/>
                    <a:pt x="2646" y="790"/>
                    <a:pt x="2567" y="786"/>
                  </a:cubicBezTo>
                  <a:cubicBezTo>
                    <a:pt x="2567" y="785"/>
                    <a:pt x="2566" y="781"/>
                    <a:pt x="2562" y="778"/>
                  </a:cubicBezTo>
                  <a:cubicBezTo>
                    <a:pt x="2557" y="767"/>
                    <a:pt x="2555" y="753"/>
                    <a:pt x="2557" y="742"/>
                  </a:cubicBezTo>
                  <a:cubicBezTo>
                    <a:pt x="2557" y="721"/>
                    <a:pt x="2657" y="711"/>
                    <a:pt x="2858" y="711"/>
                  </a:cubicBezTo>
                  <a:close/>
                  <a:moveTo>
                    <a:pt x="14481" y="1"/>
                  </a:moveTo>
                  <a:lnTo>
                    <a:pt x="14469" y="10"/>
                  </a:lnTo>
                  <a:cubicBezTo>
                    <a:pt x="13607" y="85"/>
                    <a:pt x="12744" y="146"/>
                    <a:pt x="11883" y="195"/>
                  </a:cubicBezTo>
                  <a:cubicBezTo>
                    <a:pt x="11847" y="204"/>
                    <a:pt x="11796" y="217"/>
                    <a:pt x="11727" y="229"/>
                  </a:cubicBezTo>
                  <a:cubicBezTo>
                    <a:pt x="11636" y="245"/>
                    <a:pt x="11584" y="255"/>
                    <a:pt x="11566" y="259"/>
                  </a:cubicBezTo>
                  <a:lnTo>
                    <a:pt x="10411" y="267"/>
                  </a:lnTo>
                  <a:lnTo>
                    <a:pt x="10300" y="267"/>
                  </a:lnTo>
                  <a:cubicBezTo>
                    <a:pt x="10043" y="278"/>
                    <a:pt x="9783" y="287"/>
                    <a:pt x="9524" y="294"/>
                  </a:cubicBezTo>
                  <a:cubicBezTo>
                    <a:pt x="9466" y="297"/>
                    <a:pt x="9408" y="301"/>
                    <a:pt x="9354" y="306"/>
                  </a:cubicBezTo>
                  <a:cubicBezTo>
                    <a:pt x="9138" y="334"/>
                    <a:pt x="9019" y="348"/>
                    <a:pt x="8993" y="350"/>
                  </a:cubicBezTo>
                  <a:lnTo>
                    <a:pt x="8041" y="350"/>
                  </a:lnTo>
                  <a:cubicBezTo>
                    <a:pt x="7979" y="366"/>
                    <a:pt x="7821" y="383"/>
                    <a:pt x="7565" y="404"/>
                  </a:cubicBezTo>
                  <a:lnTo>
                    <a:pt x="6068" y="404"/>
                  </a:lnTo>
                  <a:lnTo>
                    <a:pt x="5986" y="392"/>
                  </a:lnTo>
                  <a:lnTo>
                    <a:pt x="5022" y="385"/>
                  </a:lnTo>
                  <a:cubicBezTo>
                    <a:pt x="4911" y="360"/>
                    <a:pt x="4718" y="347"/>
                    <a:pt x="4441" y="347"/>
                  </a:cubicBezTo>
                  <a:cubicBezTo>
                    <a:pt x="4314" y="347"/>
                    <a:pt x="4168" y="349"/>
                    <a:pt x="4005" y="355"/>
                  </a:cubicBezTo>
                  <a:lnTo>
                    <a:pt x="3989" y="308"/>
                  </a:lnTo>
                  <a:cubicBezTo>
                    <a:pt x="4010" y="292"/>
                    <a:pt x="4031" y="276"/>
                    <a:pt x="4056" y="264"/>
                  </a:cubicBezTo>
                  <a:cubicBezTo>
                    <a:pt x="3116" y="229"/>
                    <a:pt x="2176" y="176"/>
                    <a:pt x="1237" y="110"/>
                  </a:cubicBezTo>
                  <a:cubicBezTo>
                    <a:pt x="1186" y="115"/>
                    <a:pt x="1121" y="122"/>
                    <a:pt x="1042" y="131"/>
                  </a:cubicBezTo>
                  <a:cubicBezTo>
                    <a:pt x="919" y="145"/>
                    <a:pt x="846" y="152"/>
                    <a:pt x="823" y="152"/>
                  </a:cubicBezTo>
                  <a:cubicBezTo>
                    <a:pt x="614" y="152"/>
                    <a:pt x="408" y="138"/>
                    <a:pt x="201" y="110"/>
                  </a:cubicBezTo>
                  <a:cubicBezTo>
                    <a:pt x="134" y="103"/>
                    <a:pt x="67" y="90"/>
                    <a:pt x="1" y="75"/>
                  </a:cubicBezTo>
                  <a:lnTo>
                    <a:pt x="1" y="75"/>
                  </a:lnTo>
                  <a:cubicBezTo>
                    <a:pt x="31" y="260"/>
                    <a:pt x="60" y="446"/>
                    <a:pt x="94" y="632"/>
                  </a:cubicBezTo>
                  <a:cubicBezTo>
                    <a:pt x="111" y="730"/>
                    <a:pt x="125" y="818"/>
                    <a:pt x="136" y="897"/>
                  </a:cubicBezTo>
                  <a:cubicBezTo>
                    <a:pt x="152" y="1007"/>
                    <a:pt x="159" y="1118"/>
                    <a:pt x="157" y="1230"/>
                  </a:cubicBezTo>
                  <a:cubicBezTo>
                    <a:pt x="777" y="1403"/>
                    <a:pt x="1461" y="1505"/>
                    <a:pt x="2206" y="1535"/>
                  </a:cubicBezTo>
                  <a:cubicBezTo>
                    <a:pt x="2557" y="1549"/>
                    <a:pt x="3059" y="1556"/>
                    <a:pt x="3709" y="1556"/>
                  </a:cubicBezTo>
                  <a:cubicBezTo>
                    <a:pt x="3970" y="1556"/>
                    <a:pt x="4256" y="1555"/>
                    <a:pt x="4566" y="1552"/>
                  </a:cubicBezTo>
                  <a:cubicBezTo>
                    <a:pt x="6678" y="1600"/>
                    <a:pt x="8233" y="1626"/>
                    <a:pt x="9227" y="1628"/>
                  </a:cubicBezTo>
                  <a:cubicBezTo>
                    <a:pt x="9717" y="1551"/>
                    <a:pt x="10488" y="1479"/>
                    <a:pt x="11540" y="1414"/>
                  </a:cubicBezTo>
                  <a:cubicBezTo>
                    <a:pt x="12374" y="1361"/>
                    <a:pt x="13375" y="1202"/>
                    <a:pt x="14543" y="935"/>
                  </a:cubicBezTo>
                  <a:cubicBezTo>
                    <a:pt x="14543" y="935"/>
                    <a:pt x="14542" y="935"/>
                    <a:pt x="14540" y="935"/>
                  </a:cubicBezTo>
                  <a:cubicBezTo>
                    <a:pt x="14535" y="935"/>
                    <a:pt x="14520" y="937"/>
                    <a:pt x="14497" y="944"/>
                  </a:cubicBezTo>
                  <a:cubicBezTo>
                    <a:pt x="14489" y="837"/>
                    <a:pt x="14483" y="720"/>
                    <a:pt x="14480" y="593"/>
                  </a:cubicBezTo>
                  <a:cubicBezTo>
                    <a:pt x="14466" y="579"/>
                    <a:pt x="14460" y="560"/>
                    <a:pt x="14462" y="541"/>
                  </a:cubicBezTo>
                  <a:cubicBezTo>
                    <a:pt x="14464" y="530"/>
                    <a:pt x="14469" y="522"/>
                    <a:pt x="14478" y="516"/>
                  </a:cubicBezTo>
                  <a:cubicBezTo>
                    <a:pt x="14476" y="429"/>
                    <a:pt x="14476" y="336"/>
                    <a:pt x="14478" y="241"/>
                  </a:cubicBezTo>
                  <a:lnTo>
                    <a:pt x="14478" y="241"/>
                  </a:lnTo>
                  <a:cubicBezTo>
                    <a:pt x="14205" y="346"/>
                    <a:pt x="13922" y="425"/>
                    <a:pt x="13633" y="472"/>
                  </a:cubicBezTo>
                  <a:cubicBezTo>
                    <a:pt x="13314" y="529"/>
                    <a:pt x="12777" y="586"/>
                    <a:pt x="12025" y="648"/>
                  </a:cubicBezTo>
                  <a:cubicBezTo>
                    <a:pt x="12018" y="630"/>
                    <a:pt x="12013" y="613"/>
                    <a:pt x="12011" y="595"/>
                  </a:cubicBezTo>
                  <a:cubicBezTo>
                    <a:pt x="12565" y="481"/>
                    <a:pt x="13068" y="392"/>
                    <a:pt x="13524" y="323"/>
                  </a:cubicBezTo>
                  <a:cubicBezTo>
                    <a:pt x="13607" y="311"/>
                    <a:pt x="13924" y="269"/>
                    <a:pt x="14478" y="195"/>
                  </a:cubicBezTo>
                  <a:cubicBezTo>
                    <a:pt x="14478" y="132"/>
                    <a:pt x="14480" y="68"/>
                    <a:pt x="14481" y="1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12733430" y="4186882"/>
              <a:ext cx="108387" cy="223225"/>
            </a:xfrm>
            <a:custGeom>
              <a:avLst/>
              <a:gdLst/>
              <a:ahLst/>
              <a:cxnLst/>
              <a:rect l="l" t="t" r="r" b="b"/>
              <a:pathLst>
                <a:path w="645" h="1315" extrusionOk="0">
                  <a:moveTo>
                    <a:pt x="644" y="0"/>
                  </a:moveTo>
                  <a:cubicBezTo>
                    <a:pt x="639" y="2"/>
                    <a:pt x="450" y="144"/>
                    <a:pt x="80" y="424"/>
                  </a:cubicBezTo>
                  <a:lnTo>
                    <a:pt x="1" y="1315"/>
                  </a:lnTo>
                  <a:cubicBezTo>
                    <a:pt x="59" y="1271"/>
                    <a:pt x="111" y="1229"/>
                    <a:pt x="162" y="1192"/>
                  </a:cubicBezTo>
                  <a:cubicBezTo>
                    <a:pt x="206" y="1154"/>
                    <a:pt x="255" y="1112"/>
                    <a:pt x="310" y="1066"/>
                  </a:cubicBezTo>
                  <a:cubicBezTo>
                    <a:pt x="413" y="978"/>
                    <a:pt x="497" y="910"/>
                    <a:pt x="564" y="861"/>
                  </a:cubicBezTo>
                  <a:lnTo>
                    <a:pt x="569" y="82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9779584" y="4366642"/>
              <a:ext cx="391035" cy="203363"/>
            </a:xfrm>
            <a:custGeom>
              <a:avLst/>
              <a:gdLst/>
              <a:ahLst/>
              <a:cxnLst/>
              <a:rect l="l" t="t" r="r" b="b"/>
              <a:pathLst>
                <a:path w="2327" h="1198" extrusionOk="0">
                  <a:moveTo>
                    <a:pt x="526" y="267"/>
                  </a:moveTo>
                  <a:cubicBezTo>
                    <a:pt x="569" y="267"/>
                    <a:pt x="621" y="288"/>
                    <a:pt x="682" y="328"/>
                  </a:cubicBezTo>
                  <a:cubicBezTo>
                    <a:pt x="765" y="384"/>
                    <a:pt x="837" y="454"/>
                    <a:pt x="895" y="535"/>
                  </a:cubicBezTo>
                  <a:cubicBezTo>
                    <a:pt x="958" y="621"/>
                    <a:pt x="989" y="684"/>
                    <a:pt x="989" y="728"/>
                  </a:cubicBezTo>
                  <a:cubicBezTo>
                    <a:pt x="989" y="785"/>
                    <a:pt x="977" y="827"/>
                    <a:pt x="954" y="856"/>
                  </a:cubicBezTo>
                  <a:cubicBezTo>
                    <a:pt x="909" y="910"/>
                    <a:pt x="817" y="936"/>
                    <a:pt x="681" y="936"/>
                  </a:cubicBezTo>
                  <a:cubicBezTo>
                    <a:pt x="511" y="936"/>
                    <a:pt x="409" y="884"/>
                    <a:pt x="376" y="778"/>
                  </a:cubicBezTo>
                  <a:cubicBezTo>
                    <a:pt x="374" y="670"/>
                    <a:pt x="374" y="612"/>
                    <a:pt x="374" y="603"/>
                  </a:cubicBezTo>
                  <a:cubicBezTo>
                    <a:pt x="374" y="379"/>
                    <a:pt x="425" y="267"/>
                    <a:pt x="526" y="267"/>
                  </a:cubicBezTo>
                  <a:close/>
                  <a:moveTo>
                    <a:pt x="1" y="0"/>
                  </a:moveTo>
                  <a:lnTo>
                    <a:pt x="85" y="1020"/>
                  </a:lnTo>
                  <a:lnTo>
                    <a:pt x="95" y="1136"/>
                  </a:lnTo>
                  <a:cubicBezTo>
                    <a:pt x="137" y="1140"/>
                    <a:pt x="197" y="1145"/>
                    <a:pt x="278" y="1154"/>
                  </a:cubicBezTo>
                  <a:cubicBezTo>
                    <a:pt x="434" y="1164"/>
                    <a:pt x="569" y="1178"/>
                    <a:pt x="686" y="1197"/>
                  </a:cubicBezTo>
                  <a:lnTo>
                    <a:pt x="1184" y="1197"/>
                  </a:lnTo>
                  <a:lnTo>
                    <a:pt x="1119" y="454"/>
                  </a:lnTo>
                  <a:lnTo>
                    <a:pt x="1664" y="338"/>
                  </a:lnTo>
                  <a:lnTo>
                    <a:pt x="2327" y="202"/>
                  </a:lnTo>
                  <a:lnTo>
                    <a:pt x="2320" y="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12425072" y="4365284"/>
              <a:ext cx="182494" cy="280261"/>
            </a:xfrm>
            <a:custGeom>
              <a:avLst/>
              <a:gdLst/>
              <a:ahLst/>
              <a:cxnLst/>
              <a:rect l="l" t="t" r="r" b="b"/>
              <a:pathLst>
                <a:path w="1086" h="1651" extrusionOk="0">
                  <a:moveTo>
                    <a:pt x="1082" y="1"/>
                  </a:moveTo>
                  <a:cubicBezTo>
                    <a:pt x="693" y="296"/>
                    <a:pt x="384" y="525"/>
                    <a:pt x="158" y="690"/>
                  </a:cubicBezTo>
                  <a:cubicBezTo>
                    <a:pt x="127" y="715"/>
                    <a:pt x="95" y="739"/>
                    <a:pt x="65" y="760"/>
                  </a:cubicBezTo>
                  <a:lnTo>
                    <a:pt x="0" y="1651"/>
                  </a:lnTo>
                  <a:lnTo>
                    <a:pt x="0" y="1651"/>
                  </a:lnTo>
                  <a:lnTo>
                    <a:pt x="13" y="1642"/>
                  </a:lnTo>
                  <a:lnTo>
                    <a:pt x="153" y="1542"/>
                  </a:lnTo>
                  <a:cubicBezTo>
                    <a:pt x="151" y="1535"/>
                    <a:pt x="151" y="1526"/>
                    <a:pt x="151" y="1517"/>
                  </a:cubicBezTo>
                  <a:cubicBezTo>
                    <a:pt x="151" y="1488"/>
                    <a:pt x="246" y="1423"/>
                    <a:pt x="439" y="1321"/>
                  </a:cubicBezTo>
                  <a:cubicBezTo>
                    <a:pt x="472" y="1304"/>
                    <a:pt x="505" y="1286"/>
                    <a:pt x="539" y="1268"/>
                  </a:cubicBezTo>
                  <a:cubicBezTo>
                    <a:pt x="723" y="1137"/>
                    <a:pt x="881" y="1023"/>
                    <a:pt x="1012" y="923"/>
                  </a:cubicBezTo>
                  <a:lnTo>
                    <a:pt x="1035" y="906"/>
                  </a:lnTo>
                  <a:lnTo>
                    <a:pt x="1044" y="516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9967287" y="4439463"/>
              <a:ext cx="2468880" cy="254289"/>
            </a:xfrm>
            <a:custGeom>
              <a:avLst/>
              <a:gdLst/>
              <a:ahLst/>
              <a:cxnLst/>
              <a:rect l="l" t="t" r="r" b="b"/>
              <a:pathLst>
                <a:path w="14692" h="1498" extrusionOk="0">
                  <a:moveTo>
                    <a:pt x="1753" y="331"/>
                  </a:moveTo>
                  <a:cubicBezTo>
                    <a:pt x="1842" y="331"/>
                    <a:pt x="1885" y="393"/>
                    <a:pt x="1883" y="516"/>
                  </a:cubicBezTo>
                  <a:cubicBezTo>
                    <a:pt x="1885" y="574"/>
                    <a:pt x="1873" y="632"/>
                    <a:pt x="1850" y="684"/>
                  </a:cubicBezTo>
                  <a:cubicBezTo>
                    <a:pt x="1820" y="754"/>
                    <a:pt x="1769" y="789"/>
                    <a:pt x="1701" y="789"/>
                  </a:cubicBezTo>
                  <a:cubicBezTo>
                    <a:pt x="1627" y="789"/>
                    <a:pt x="1576" y="761"/>
                    <a:pt x="1548" y="709"/>
                  </a:cubicBezTo>
                  <a:cubicBezTo>
                    <a:pt x="1536" y="653"/>
                    <a:pt x="1531" y="623"/>
                    <a:pt x="1531" y="619"/>
                  </a:cubicBezTo>
                  <a:cubicBezTo>
                    <a:pt x="1531" y="451"/>
                    <a:pt x="1589" y="356"/>
                    <a:pt x="1708" y="335"/>
                  </a:cubicBezTo>
                  <a:cubicBezTo>
                    <a:pt x="1724" y="332"/>
                    <a:pt x="1739" y="331"/>
                    <a:pt x="1753" y="331"/>
                  </a:cubicBezTo>
                  <a:close/>
                  <a:moveTo>
                    <a:pt x="12677" y="453"/>
                  </a:moveTo>
                  <a:cubicBezTo>
                    <a:pt x="12760" y="453"/>
                    <a:pt x="12801" y="512"/>
                    <a:pt x="12800" y="628"/>
                  </a:cubicBezTo>
                  <a:cubicBezTo>
                    <a:pt x="12800" y="667"/>
                    <a:pt x="12782" y="719"/>
                    <a:pt x="12745" y="786"/>
                  </a:cubicBezTo>
                  <a:cubicBezTo>
                    <a:pt x="12698" y="868"/>
                    <a:pt x="12645" y="910"/>
                    <a:pt x="12586" y="910"/>
                  </a:cubicBezTo>
                  <a:cubicBezTo>
                    <a:pt x="12519" y="910"/>
                    <a:pt x="12472" y="882"/>
                    <a:pt x="12447" y="828"/>
                  </a:cubicBezTo>
                  <a:cubicBezTo>
                    <a:pt x="12435" y="770"/>
                    <a:pt x="12430" y="740"/>
                    <a:pt x="12430" y="735"/>
                  </a:cubicBezTo>
                  <a:cubicBezTo>
                    <a:pt x="12430" y="584"/>
                    <a:pt x="12493" y="493"/>
                    <a:pt x="12616" y="462"/>
                  </a:cubicBezTo>
                  <a:cubicBezTo>
                    <a:pt x="12638" y="456"/>
                    <a:pt x="12658" y="453"/>
                    <a:pt x="12677" y="453"/>
                  </a:cubicBezTo>
                  <a:close/>
                  <a:moveTo>
                    <a:pt x="5213" y="502"/>
                  </a:moveTo>
                  <a:cubicBezTo>
                    <a:pt x="5242" y="502"/>
                    <a:pt x="5275" y="507"/>
                    <a:pt x="5312" y="516"/>
                  </a:cubicBezTo>
                  <a:cubicBezTo>
                    <a:pt x="5484" y="562"/>
                    <a:pt x="5570" y="637"/>
                    <a:pt x="5570" y="742"/>
                  </a:cubicBezTo>
                  <a:cubicBezTo>
                    <a:pt x="5568" y="777"/>
                    <a:pt x="5556" y="814"/>
                    <a:pt x="5533" y="842"/>
                  </a:cubicBezTo>
                  <a:lnTo>
                    <a:pt x="5535" y="842"/>
                  </a:lnTo>
                  <a:cubicBezTo>
                    <a:pt x="5506" y="884"/>
                    <a:pt x="5459" y="910"/>
                    <a:pt x="5408" y="910"/>
                  </a:cubicBezTo>
                  <a:cubicBezTo>
                    <a:pt x="5407" y="910"/>
                    <a:pt x="5405" y="910"/>
                    <a:pt x="5403" y="910"/>
                  </a:cubicBezTo>
                  <a:cubicBezTo>
                    <a:pt x="5170" y="910"/>
                    <a:pt x="5054" y="835"/>
                    <a:pt x="5054" y="682"/>
                  </a:cubicBezTo>
                  <a:cubicBezTo>
                    <a:pt x="5054" y="563"/>
                    <a:pt x="5107" y="502"/>
                    <a:pt x="5213" y="502"/>
                  </a:cubicBezTo>
                  <a:close/>
                  <a:moveTo>
                    <a:pt x="3641" y="211"/>
                  </a:moveTo>
                  <a:cubicBezTo>
                    <a:pt x="3762" y="223"/>
                    <a:pt x="3973" y="281"/>
                    <a:pt x="4274" y="383"/>
                  </a:cubicBezTo>
                  <a:cubicBezTo>
                    <a:pt x="4646" y="507"/>
                    <a:pt x="4830" y="614"/>
                    <a:pt x="4830" y="704"/>
                  </a:cubicBezTo>
                  <a:cubicBezTo>
                    <a:pt x="4834" y="788"/>
                    <a:pt x="4783" y="865"/>
                    <a:pt x="4704" y="896"/>
                  </a:cubicBezTo>
                  <a:cubicBezTo>
                    <a:pt x="4606" y="942"/>
                    <a:pt x="4429" y="965"/>
                    <a:pt x="4173" y="965"/>
                  </a:cubicBezTo>
                  <a:cubicBezTo>
                    <a:pt x="3485" y="965"/>
                    <a:pt x="2974" y="921"/>
                    <a:pt x="2637" y="837"/>
                  </a:cubicBezTo>
                  <a:cubicBezTo>
                    <a:pt x="2334" y="758"/>
                    <a:pt x="2183" y="649"/>
                    <a:pt x="2183" y="511"/>
                  </a:cubicBezTo>
                  <a:cubicBezTo>
                    <a:pt x="2183" y="411"/>
                    <a:pt x="2242" y="342"/>
                    <a:pt x="2363" y="306"/>
                  </a:cubicBezTo>
                  <a:cubicBezTo>
                    <a:pt x="2437" y="281"/>
                    <a:pt x="2642" y="249"/>
                    <a:pt x="2977" y="211"/>
                  </a:cubicBezTo>
                  <a:close/>
                  <a:moveTo>
                    <a:pt x="11624" y="329"/>
                  </a:moveTo>
                  <a:cubicBezTo>
                    <a:pt x="11807" y="329"/>
                    <a:pt x="11960" y="350"/>
                    <a:pt x="12084" y="395"/>
                  </a:cubicBezTo>
                  <a:cubicBezTo>
                    <a:pt x="12262" y="456"/>
                    <a:pt x="12351" y="553"/>
                    <a:pt x="12351" y="686"/>
                  </a:cubicBezTo>
                  <a:cubicBezTo>
                    <a:pt x="12351" y="763"/>
                    <a:pt x="12326" y="821"/>
                    <a:pt x="12277" y="863"/>
                  </a:cubicBezTo>
                  <a:cubicBezTo>
                    <a:pt x="12193" y="930"/>
                    <a:pt x="12034" y="965"/>
                    <a:pt x="11800" y="965"/>
                  </a:cubicBezTo>
                  <a:cubicBezTo>
                    <a:pt x="11418" y="965"/>
                    <a:pt x="11129" y="935"/>
                    <a:pt x="10933" y="877"/>
                  </a:cubicBezTo>
                  <a:cubicBezTo>
                    <a:pt x="10750" y="826"/>
                    <a:pt x="10659" y="754"/>
                    <a:pt x="10659" y="661"/>
                  </a:cubicBezTo>
                  <a:cubicBezTo>
                    <a:pt x="10659" y="581"/>
                    <a:pt x="10747" y="507"/>
                    <a:pt x="10924" y="442"/>
                  </a:cubicBezTo>
                  <a:cubicBezTo>
                    <a:pt x="11111" y="377"/>
                    <a:pt x="11306" y="341"/>
                    <a:pt x="11504" y="332"/>
                  </a:cubicBezTo>
                  <a:cubicBezTo>
                    <a:pt x="11545" y="330"/>
                    <a:pt x="11585" y="329"/>
                    <a:pt x="11624" y="329"/>
                  </a:cubicBezTo>
                  <a:close/>
                  <a:moveTo>
                    <a:pt x="2813" y="1"/>
                  </a:moveTo>
                  <a:cubicBezTo>
                    <a:pt x="2162" y="1"/>
                    <a:pt x="1224" y="10"/>
                    <a:pt x="0" y="27"/>
                  </a:cubicBezTo>
                  <a:lnTo>
                    <a:pt x="65" y="768"/>
                  </a:lnTo>
                  <a:lnTo>
                    <a:pt x="109" y="1166"/>
                  </a:lnTo>
                  <a:cubicBezTo>
                    <a:pt x="126" y="1165"/>
                    <a:pt x="146" y="1164"/>
                    <a:pt x="168" y="1164"/>
                  </a:cubicBezTo>
                  <a:cubicBezTo>
                    <a:pt x="231" y="1164"/>
                    <a:pt x="314" y="1171"/>
                    <a:pt x="419" y="1184"/>
                  </a:cubicBezTo>
                  <a:cubicBezTo>
                    <a:pt x="1003" y="1256"/>
                    <a:pt x="1350" y="1296"/>
                    <a:pt x="1459" y="1305"/>
                  </a:cubicBezTo>
                  <a:cubicBezTo>
                    <a:pt x="1441" y="1308"/>
                    <a:pt x="1419" y="1312"/>
                    <a:pt x="1394" y="1314"/>
                  </a:cubicBezTo>
                  <a:cubicBezTo>
                    <a:pt x="2334" y="1382"/>
                    <a:pt x="3273" y="1433"/>
                    <a:pt x="4213" y="1470"/>
                  </a:cubicBezTo>
                  <a:cubicBezTo>
                    <a:pt x="4277" y="1439"/>
                    <a:pt x="4346" y="1423"/>
                    <a:pt x="4415" y="1423"/>
                  </a:cubicBezTo>
                  <a:cubicBezTo>
                    <a:pt x="4425" y="1423"/>
                    <a:pt x="4434" y="1423"/>
                    <a:pt x="4444" y="1424"/>
                  </a:cubicBezTo>
                  <a:cubicBezTo>
                    <a:pt x="4518" y="1429"/>
                    <a:pt x="4592" y="1438"/>
                    <a:pt x="4664" y="1450"/>
                  </a:cubicBezTo>
                  <a:cubicBezTo>
                    <a:pt x="4690" y="1450"/>
                    <a:pt x="4772" y="1456"/>
                    <a:pt x="4912" y="1463"/>
                  </a:cubicBezTo>
                  <a:cubicBezTo>
                    <a:pt x="5053" y="1471"/>
                    <a:pt x="5135" y="1475"/>
                    <a:pt x="5160" y="1478"/>
                  </a:cubicBezTo>
                  <a:lnTo>
                    <a:pt x="6119" y="1484"/>
                  </a:lnTo>
                  <a:lnTo>
                    <a:pt x="6198" y="1498"/>
                  </a:lnTo>
                  <a:lnTo>
                    <a:pt x="7733" y="1498"/>
                  </a:lnTo>
                  <a:cubicBezTo>
                    <a:pt x="7788" y="1482"/>
                    <a:pt x="7945" y="1464"/>
                    <a:pt x="8208" y="1442"/>
                  </a:cubicBezTo>
                  <a:lnTo>
                    <a:pt x="9286" y="1442"/>
                  </a:lnTo>
                  <a:cubicBezTo>
                    <a:pt x="9464" y="1421"/>
                    <a:pt x="9581" y="1407"/>
                    <a:pt x="9641" y="1401"/>
                  </a:cubicBezTo>
                  <a:cubicBezTo>
                    <a:pt x="9865" y="1385"/>
                    <a:pt x="10179" y="1375"/>
                    <a:pt x="10586" y="1373"/>
                  </a:cubicBezTo>
                  <a:lnTo>
                    <a:pt x="11744" y="1371"/>
                  </a:lnTo>
                  <a:cubicBezTo>
                    <a:pt x="11759" y="1368"/>
                    <a:pt x="11787" y="1367"/>
                    <a:pt x="11827" y="1367"/>
                  </a:cubicBezTo>
                  <a:cubicBezTo>
                    <a:pt x="11879" y="1367"/>
                    <a:pt x="11952" y="1369"/>
                    <a:pt x="12044" y="1373"/>
                  </a:cubicBezTo>
                  <a:lnTo>
                    <a:pt x="12058" y="1377"/>
                  </a:lnTo>
                  <a:cubicBezTo>
                    <a:pt x="12065" y="1378"/>
                    <a:pt x="12070" y="1382"/>
                    <a:pt x="12072" y="1389"/>
                  </a:cubicBezTo>
                  <a:cubicBezTo>
                    <a:pt x="12063" y="1392"/>
                    <a:pt x="12051" y="1396"/>
                    <a:pt x="12039" y="1399"/>
                  </a:cubicBezTo>
                  <a:cubicBezTo>
                    <a:pt x="12900" y="1350"/>
                    <a:pt x="13762" y="1289"/>
                    <a:pt x="14625" y="1214"/>
                  </a:cubicBezTo>
                  <a:lnTo>
                    <a:pt x="14691" y="323"/>
                  </a:ln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16" y="4"/>
                    <a:pt x="3220" y="1"/>
                    <a:pt x="2813" y="1"/>
                  </a:cubicBez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11593767" y="4689158"/>
              <a:ext cx="130905" cy="4583"/>
            </a:xfrm>
            <a:custGeom>
              <a:avLst/>
              <a:gdLst/>
              <a:ahLst/>
              <a:cxnLst/>
              <a:rect l="l" t="t" r="r" b="b"/>
              <a:pathLst>
                <a:path w="779" h="27" extrusionOk="0">
                  <a:moveTo>
                    <a:pt x="779" y="0"/>
                  </a:moveTo>
                  <a:cubicBezTo>
                    <a:pt x="486" y="2"/>
                    <a:pt x="226" y="11"/>
                    <a:pt x="0" y="27"/>
                  </a:cubicBezTo>
                  <a:cubicBezTo>
                    <a:pt x="260" y="20"/>
                    <a:pt x="519" y="11"/>
                    <a:pt x="779" y="0"/>
                  </a:cubicBezTo>
                  <a:close/>
                </a:path>
              </a:pathLst>
            </a:custGeom>
            <a:solidFill>
              <a:srgbClr val="9D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9967287" y="4421300"/>
              <a:ext cx="2484676" cy="81990"/>
            </a:xfrm>
            <a:custGeom>
              <a:avLst/>
              <a:gdLst/>
              <a:ahLst/>
              <a:cxnLst/>
              <a:rect l="l" t="t" r="r" b="b"/>
              <a:pathLst>
                <a:path w="14786" h="483" extrusionOk="0">
                  <a:moveTo>
                    <a:pt x="2767" y="1"/>
                  </a:moveTo>
                  <a:cubicBezTo>
                    <a:pt x="2220" y="1"/>
                    <a:pt x="1479" y="6"/>
                    <a:pt x="544" y="18"/>
                  </a:cubicBezTo>
                  <a:lnTo>
                    <a:pt x="0" y="134"/>
                  </a:lnTo>
                  <a:cubicBezTo>
                    <a:pt x="1224" y="117"/>
                    <a:pt x="2162" y="108"/>
                    <a:pt x="2814" y="108"/>
                  </a:cubicBezTo>
                  <a:cubicBezTo>
                    <a:pt x="3221" y="108"/>
                    <a:pt x="3517" y="111"/>
                    <a:pt x="3701" y="118"/>
                  </a:cubicBezTo>
                  <a:cubicBezTo>
                    <a:pt x="4930" y="232"/>
                    <a:pt x="6215" y="355"/>
                    <a:pt x="7558" y="483"/>
                  </a:cubicBezTo>
                  <a:lnTo>
                    <a:pt x="11669" y="234"/>
                  </a:lnTo>
                  <a:lnTo>
                    <a:pt x="14693" y="430"/>
                  </a:lnTo>
                  <a:cubicBezTo>
                    <a:pt x="14723" y="407"/>
                    <a:pt x="14754" y="385"/>
                    <a:pt x="14786" y="358"/>
                  </a:cubicBez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09" y="4"/>
                    <a:pt x="3198" y="1"/>
                    <a:pt x="2767" y="1"/>
                  </a:cubicBezTo>
                  <a:close/>
                </a:path>
              </a:pathLst>
            </a:custGeom>
            <a:solidFill>
              <a:srgbClr val="EF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9779584" y="4060422"/>
              <a:ext cx="3062238" cy="424721"/>
            </a:xfrm>
            <a:custGeom>
              <a:avLst/>
              <a:gdLst/>
              <a:ahLst/>
              <a:cxnLst/>
              <a:rect l="l" t="t" r="r" b="b"/>
              <a:pathLst>
                <a:path w="18223" h="2502" extrusionOk="0">
                  <a:moveTo>
                    <a:pt x="11515" y="0"/>
                  </a:moveTo>
                  <a:lnTo>
                    <a:pt x="9094" y="42"/>
                  </a:lnTo>
                  <a:cubicBezTo>
                    <a:pt x="8601" y="30"/>
                    <a:pt x="8149" y="25"/>
                    <a:pt x="7732" y="25"/>
                  </a:cubicBezTo>
                  <a:cubicBezTo>
                    <a:pt x="6124" y="188"/>
                    <a:pt x="4631" y="344"/>
                    <a:pt x="3254" y="489"/>
                  </a:cubicBezTo>
                  <a:cubicBezTo>
                    <a:pt x="2839" y="535"/>
                    <a:pt x="2448" y="577"/>
                    <a:pt x="2085" y="615"/>
                  </a:cubicBezTo>
                  <a:lnTo>
                    <a:pt x="1" y="1806"/>
                  </a:lnTo>
                  <a:lnTo>
                    <a:pt x="2320" y="2007"/>
                  </a:lnTo>
                  <a:lnTo>
                    <a:pt x="2327" y="2007"/>
                  </a:lnTo>
                  <a:lnTo>
                    <a:pt x="1664" y="2142"/>
                  </a:lnTo>
                  <a:cubicBezTo>
                    <a:pt x="2582" y="2132"/>
                    <a:pt x="3313" y="2126"/>
                    <a:pt x="3858" y="2126"/>
                  </a:cubicBezTo>
                  <a:cubicBezTo>
                    <a:pt x="4303" y="2126"/>
                    <a:pt x="4623" y="2130"/>
                    <a:pt x="4818" y="2137"/>
                  </a:cubicBezTo>
                  <a:cubicBezTo>
                    <a:pt x="6047" y="2253"/>
                    <a:pt x="7334" y="2374"/>
                    <a:pt x="8675" y="2502"/>
                  </a:cubicBezTo>
                  <a:lnTo>
                    <a:pt x="12788" y="2253"/>
                  </a:lnTo>
                  <a:lnTo>
                    <a:pt x="15903" y="2484"/>
                  </a:lnTo>
                  <a:cubicBezTo>
                    <a:pt x="16129" y="2321"/>
                    <a:pt x="16436" y="2092"/>
                    <a:pt x="16827" y="1795"/>
                  </a:cubicBezTo>
                  <a:cubicBezTo>
                    <a:pt x="16632" y="1764"/>
                    <a:pt x="16350" y="1720"/>
                    <a:pt x="15984" y="1669"/>
                  </a:cubicBezTo>
                  <a:cubicBezTo>
                    <a:pt x="16143" y="1623"/>
                    <a:pt x="16401" y="1546"/>
                    <a:pt x="16759" y="1439"/>
                  </a:cubicBezTo>
                  <a:cubicBezTo>
                    <a:pt x="17156" y="1320"/>
                    <a:pt x="17458" y="1231"/>
                    <a:pt x="17660" y="1169"/>
                  </a:cubicBezTo>
                  <a:cubicBezTo>
                    <a:pt x="18030" y="889"/>
                    <a:pt x="18217" y="749"/>
                    <a:pt x="18222" y="745"/>
                  </a:cubicBezTo>
                  <a:cubicBezTo>
                    <a:pt x="17300" y="598"/>
                    <a:pt x="16043" y="387"/>
                    <a:pt x="14450" y="112"/>
                  </a:cubicBezTo>
                  <a:cubicBezTo>
                    <a:pt x="14425" y="107"/>
                    <a:pt x="14401" y="102"/>
                    <a:pt x="14376" y="98"/>
                  </a:cubicBezTo>
                  <a:cubicBezTo>
                    <a:pt x="14188" y="89"/>
                    <a:pt x="13724" y="72"/>
                    <a:pt x="12986" y="42"/>
                  </a:cubicBezTo>
                  <a:cubicBezTo>
                    <a:pt x="12314" y="14"/>
                    <a:pt x="11825" y="0"/>
                    <a:pt x="11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12465066" y="4258854"/>
              <a:ext cx="281807" cy="194197"/>
            </a:xfrm>
            <a:custGeom>
              <a:avLst/>
              <a:gdLst/>
              <a:ahLst/>
              <a:cxnLst/>
              <a:rect l="l" t="t" r="r" b="b"/>
              <a:pathLst>
                <a:path w="1677" h="1144" extrusionOk="0">
                  <a:moveTo>
                    <a:pt x="1271" y="263"/>
                  </a:moveTo>
                  <a:cubicBezTo>
                    <a:pt x="1393" y="263"/>
                    <a:pt x="1454" y="382"/>
                    <a:pt x="1454" y="619"/>
                  </a:cubicBezTo>
                  <a:cubicBezTo>
                    <a:pt x="1454" y="658"/>
                    <a:pt x="1428" y="714"/>
                    <a:pt x="1372" y="784"/>
                  </a:cubicBezTo>
                  <a:cubicBezTo>
                    <a:pt x="1305" y="872"/>
                    <a:pt x="1230" y="916"/>
                    <a:pt x="1147" y="916"/>
                  </a:cubicBezTo>
                  <a:cubicBezTo>
                    <a:pt x="1067" y="916"/>
                    <a:pt x="1011" y="852"/>
                    <a:pt x="981" y="726"/>
                  </a:cubicBezTo>
                  <a:cubicBezTo>
                    <a:pt x="967" y="600"/>
                    <a:pt x="960" y="533"/>
                    <a:pt x="960" y="526"/>
                  </a:cubicBezTo>
                  <a:cubicBezTo>
                    <a:pt x="960" y="481"/>
                    <a:pt x="984" y="432"/>
                    <a:pt x="1035" y="379"/>
                  </a:cubicBezTo>
                  <a:cubicBezTo>
                    <a:pt x="1083" y="326"/>
                    <a:pt x="1142" y="290"/>
                    <a:pt x="1209" y="272"/>
                  </a:cubicBezTo>
                  <a:cubicBezTo>
                    <a:pt x="1231" y="266"/>
                    <a:pt x="1252" y="263"/>
                    <a:pt x="1271" y="263"/>
                  </a:cubicBezTo>
                  <a:close/>
                  <a:moveTo>
                    <a:pt x="1677" y="0"/>
                  </a:moveTo>
                  <a:cubicBezTo>
                    <a:pt x="1475" y="62"/>
                    <a:pt x="1174" y="151"/>
                    <a:pt x="776" y="270"/>
                  </a:cubicBezTo>
                  <a:cubicBezTo>
                    <a:pt x="418" y="377"/>
                    <a:pt x="160" y="454"/>
                    <a:pt x="1" y="500"/>
                  </a:cubicBezTo>
                  <a:cubicBezTo>
                    <a:pt x="367" y="551"/>
                    <a:pt x="650" y="595"/>
                    <a:pt x="844" y="626"/>
                  </a:cubicBezTo>
                  <a:cubicBezTo>
                    <a:pt x="845" y="627"/>
                    <a:pt x="845" y="628"/>
                    <a:pt x="846" y="628"/>
                  </a:cubicBezTo>
                  <a:cubicBezTo>
                    <a:pt x="846" y="628"/>
                    <a:pt x="847" y="627"/>
                    <a:pt x="848" y="626"/>
                  </a:cubicBezTo>
                  <a:lnTo>
                    <a:pt x="848" y="626"/>
                  </a:lnTo>
                  <a:lnTo>
                    <a:pt x="806" y="1143"/>
                  </a:lnTo>
                  <a:cubicBezTo>
                    <a:pt x="1051" y="1070"/>
                    <a:pt x="1314" y="986"/>
                    <a:pt x="1598" y="891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9842264" y="4411964"/>
              <a:ext cx="103682" cy="113734"/>
            </a:xfrm>
            <a:custGeom>
              <a:avLst/>
              <a:gdLst/>
              <a:ahLst/>
              <a:cxnLst/>
              <a:rect l="l" t="t" r="r" b="b"/>
              <a:pathLst>
                <a:path w="617" h="670" extrusionOk="0">
                  <a:moveTo>
                    <a:pt x="154" y="1"/>
                  </a:moveTo>
                  <a:cubicBezTo>
                    <a:pt x="52" y="1"/>
                    <a:pt x="1" y="113"/>
                    <a:pt x="1" y="336"/>
                  </a:cubicBezTo>
                  <a:cubicBezTo>
                    <a:pt x="1" y="345"/>
                    <a:pt x="1" y="403"/>
                    <a:pt x="3" y="511"/>
                  </a:cubicBezTo>
                  <a:cubicBezTo>
                    <a:pt x="36" y="617"/>
                    <a:pt x="138" y="667"/>
                    <a:pt x="308" y="669"/>
                  </a:cubicBezTo>
                  <a:cubicBezTo>
                    <a:pt x="444" y="669"/>
                    <a:pt x="536" y="643"/>
                    <a:pt x="581" y="589"/>
                  </a:cubicBezTo>
                  <a:cubicBezTo>
                    <a:pt x="606" y="560"/>
                    <a:pt x="616" y="518"/>
                    <a:pt x="616" y="461"/>
                  </a:cubicBezTo>
                  <a:cubicBezTo>
                    <a:pt x="616" y="417"/>
                    <a:pt x="585" y="354"/>
                    <a:pt x="522" y="268"/>
                  </a:cubicBezTo>
                  <a:cubicBezTo>
                    <a:pt x="464" y="187"/>
                    <a:pt x="392" y="117"/>
                    <a:pt x="309" y="61"/>
                  </a:cubicBezTo>
                  <a:cubicBezTo>
                    <a:pt x="249" y="21"/>
                    <a:pt x="197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12626219" y="4303158"/>
              <a:ext cx="83349" cy="111188"/>
            </a:xfrm>
            <a:custGeom>
              <a:avLst/>
              <a:gdLst/>
              <a:ahLst/>
              <a:cxnLst/>
              <a:rect l="l" t="t" r="r" b="b"/>
              <a:pathLst>
                <a:path w="496" h="655" extrusionOk="0">
                  <a:moveTo>
                    <a:pt x="313" y="0"/>
                  </a:moveTo>
                  <a:cubicBezTo>
                    <a:pt x="293" y="0"/>
                    <a:pt x="272" y="3"/>
                    <a:pt x="250" y="9"/>
                  </a:cubicBezTo>
                  <a:cubicBezTo>
                    <a:pt x="183" y="29"/>
                    <a:pt x="124" y="65"/>
                    <a:pt x="78" y="116"/>
                  </a:cubicBezTo>
                  <a:cubicBezTo>
                    <a:pt x="25" y="171"/>
                    <a:pt x="1" y="220"/>
                    <a:pt x="1" y="265"/>
                  </a:cubicBezTo>
                  <a:cubicBezTo>
                    <a:pt x="1" y="271"/>
                    <a:pt x="8" y="337"/>
                    <a:pt x="22" y="463"/>
                  </a:cubicBezTo>
                  <a:cubicBezTo>
                    <a:pt x="52" y="591"/>
                    <a:pt x="108" y="655"/>
                    <a:pt x="190" y="655"/>
                  </a:cubicBezTo>
                  <a:cubicBezTo>
                    <a:pt x="273" y="655"/>
                    <a:pt x="346" y="611"/>
                    <a:pt x="415" y="523"/>
                  </a:cubicBezTo>
                  <a:cubicBezTo>
                    <a:pt x="469" y="451"/>
                    <a:pt x="495" y="395"/>
                    <a:pt x="495" y="356"/>
                  </a:cubicBezTo>
                  <a:cubicBezTo>
                    <a:pt x="495" y="119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10224055" y="4495479"/>
              <a:ext cx="59823" cy="78086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224" y="1"/>
                  </a:moveTo>
                  <a:cubicBezTo>
                    <a:pt x="211" y="1"/>
                    <a:pt x="196" y="2"/>
                    <a:pt x="180" y="5"/>
                  </a:cubicBezTo>
                  <a:cubicBezTo>
                    <a:pt x="61" y="26"/>
                    <a:pt x="1" y="121"/>
                    <a:pt x="1" y="289"/>
                  </a:cubicBezTo>
                  <a:cubicBezTo>
                    <a:pt x="1" y="293"/>
                    <a:pt x="8" y="323"/>
                    <a:pt x="20" y="379"/>
                  </a:cubicBezTo>
                  <a:cubicBezTo>
                    <a:pt x="48" y="431"/>
                    <a:pt x="99" y="459"/>
                    <a:pt x="171" y="459"/>
                  </a:cubicBezTo>
                  <a:cubicBezTo>
                    <a:pt x="241" y="459"/>
                    <a:pt x="292" y="424"/>
                    <a:pt x="322" y="354"/>
                  </a:cubicBezTo>
                  <a:cubicBezTo>
                    <a:pt x="345" y="302"/>
                    <a:pt x="355" y="244"/>
                    <a:pt x="355" y="186"/>
                  </a:cubicBezTo>
                  <a:cubicBezTo>
                    <a:pt x="355" y="63"/>
                    <a:pt x="312" y="1"/>
                    <a:pt x="22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11758113" y="4495139"/>
              <a:ext cx="284664" cy="107793"/>
            </a:xfrm>
            <a:custGeom>
              <a:avLst/>
              <a:gdLst/>
              <a:ahLst/>
              <a:cxnLst/>
              <a:rect l="l" t="t" r="r" b="b"/>
              <a:pathLst>
                <a:path w="1694" h="635" extrusionOk="0">
                  <a:moveTo>
                    <a:pt x="973" y="0"/>
                  </a:moveTo>
                  <a:cubicBezTo>
                    <a:pt x="933" y="0"/>
                    <a:pt x="891" y="2"/>
                    <a:pt x="847" y="4"/>
                  </a:cubicBezTo>
                  <a:cubicBezTo>
                    <a:pt x="649" y="11"/>
                    <a:pt x="453" y="48"/>
                    <a:pt x="267" y="113"/>
                  </a:cubicBezTo>
                  <a:cubicBezTo>
                    <a:pt x="88" y="179"/>
                    <a:pt x="0" y="251"/>
                    <a:pt x="0" y="332"/>
                  </a:cubicBezTo>
                  <a:cubicBezTo>
                    <a:pt x="0" y="425"/>
                    <a:pt x="92" y="498"/>
                    <a:pt x="274" y="549"/>
                  </a:cubicBezTo>
                  <a:cubicBezTo>
                    <a:pt x="472" y="607"/>
                    <a:pt x="761" y="635"/>
                    <a:pt x="1143" y="635"/>
                  </a:cubicBezTo>
                  <a:cubicBezTo>
                    <a:pt x="1377" y="635"/>
                    <a:pt x="1534" y="602"/>
                    <a:pt x="1619" y="535"/>
                  </a:cubicBezTo>
                  <a:cubicBezTo>
                    <a:pt x="1668" y="493"/>
                    <a:pt x="1694" y="433"/>
                    <a:pt x="1694" y="356"/>
                  </a:cubicBezTo>
                  <a:cubicBezTo>
                    <a:pt x="1694" y="225"/>
                    <a:pt x="1605" y="127"/>
                    <a:pt x="1427" y="65"/>
                  </a:cubicBezTo>
                  <a:cubicBezTo>
                    <a:pt x="1303" y="22"/>
                    <a:pt x="1152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12055884" y="4516358"/>
              <a:ext cx="62344" cy="77747"/>
            </a:xfrm>
            <a:custGeom>
              <a:avLst/>
              <a:gdLst/>
              <a:ahLst/>
              <a:cxnLst/>
              <a:rect l="l" t="t" r="r" b="b"/>
              <a:pathLst>
                <a:path w="371" h="458" extrusionOk="0">
                  <a:moveTo>
                    <a:pt x="247" y="0"/>
                  </a:moveTo>
                  <a:cubicBezTo>
                    <a:pt x="229" y="0"/>
                    <a:pt x="209" y="3"/>
                    <a:pt x="187" y="9"/>
                  </a:cubicBezTo>
                  <a:cubicBezTo>
                    <a:pt x="64" y="40"/>
                    <a:pt x="1" y="131"/>
                    <a:pt x="1" y="282"/>
                  </a:cubicBezTo>
                  <a:cubicBezTo>
                    <a:pt x="1" y="286"/>
                    <a:pt x="6" y="317"/>
                    <a:pt x="17" y="375"/>
                  </a:cubicBezTo>
                  <a:cubicBezTo>
                    <a:pt x="43" y="429"/>
                    <a:pt x="90" y="457"/>
                    <a:pt x="157" y="457"/>
                  </a:cubicBezTo>
                  <a:cubicBezTo>
                    <a:pt x="215" y="457"/>
                    <a:pt x="269" y="415"/>
                    <a:pt x="316" y="333"/>
                  </a:cubicBezTo>
                  <a:cubicBezTo>
                    <a:pt x="353" y="266"/>
                    <a:pt x="371" y="214"/>
                    <a:pt x="371" y="175"/>
                  </a:cubicBezTo>
                  <a:cubicBezTo>
                    <a:pt x="371" y="59"/>
                    <a:pt x="330" y="0"/>
                    <a:pt x="24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10333787" y="4475109"/>
              <a:ext cx="445817" cy="128163"/>
            </a:xfrm>
            <a:custGeom>
              <a:avLst/>
              <a:gdLst/>
              <a:ahLst/>
              <a:cxnLst/>
              <a:rect l="l" t="t" r="r" b="b"/>
              <a:pathLst>
                <a:path w="2653" h="755" extrusionOk="0">
                  <a:moveTo>
                    <a:pt x="794" y="1"/>
                  </a:moveTo>
                  <a:cubicBezTo>
                    <a:pt x="461" y="39"/>
                    <a:pt x="256" y="71"/>
                    <a:pt x="181" y="96"/>
                  </a:cubicBezTo>
                  <a:cubicBezTo>
                    <a:pt x="61" y="132"/>
                    <a:pt x="0" y="201"/>
                    <a:pt x="0" y="301"/>
                  </a:cubicBezTo>
                  <a:cubicBezTo>
                    <a:pt x="0" y="439"/>
                    <a:pt x="153" y="548"/>
                    <a:pt x="456" y="627"/>
                  </a:cubicBezTo>
                  <a:cubicBezTo>
                    <a:pt x="793" y="711"/>
                    <a:pt x="1304" y="755"/>
                    <a:pt x="1992" y="755"/>
                  </a:cubicBezTo>
                  <a:cubicBezTo>
                    <a:pt x="2248" y="755"/>
                    <a:pt x="2425" y="732"/>
                    <a:pt x="2523" y="686"/>
                  </a:cubicBezTo>
                  <a:cubicBezTo>
                    <a:pt x="2602" y="655"/>
                    <a:pt x="2653" y="578"/>
                    <a:pt x="2649" y="494"/>
                  </a:cubicBezTo>
                  <a:cubicBezTo>
                    <a:pt x="2649" y="404"/>
                    <a:pt x="2463" y="297"/>
                    <a:pt x="2093" y="173"/>
                  </a:cubicBezTo>
                  <a:cubicBezTo>
                    <a:pt x="1792" y="71"/>
                    <a:pt x="1581" y="13"/>
                    <a:pt x="146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0816908" y="4524505"/>
              <a:ext cx="86374" cy="69599"/>
            </a:xfrm>
            <a:custGeom>
              <a:avLst/>
              <a:gdLst/>
              <a:ahLst/>
              <a:cxnLst/>
              <a:rect l="l" t="t" r="r" b="b"/>
              <a:pathLst>
                <a:path w="514" h="410" extrusionOk="0">
                  <a:moveTo>
                    <a:pt x="156" y="0"/>
                  </a:moveTo>
                  <a:cubicBezTo>
                    <a:pt x="53" y="0"/>
                    <a:pt x="0" y="61"/>
                    <a:pt x="0" y="181"/>
                  </a:cubicBezTo>
                  <a:cubicBezTo>
                    <a:pt x="0" y="334"/>
                    <a:pt x="113" y="409"/>
                    <a:pt x="340" y="409"/>
                  </a:cubicBezTo>
                  <a:cubicBezTo>
                    <a:pt x="342" y="409"/>
                    <a:pt x="345" y="409"/>
                    <a:pt x="347" y="409"/>
                  </a:cubicBezTo>
                  <a:cubicBezTo>
                    <a:pt x="349" y="409"/>
                    <a:pt x="351" y="409"/>
                    <a:pt x="352" y="409"/>
                  </a:cubicBezTo>
                  <a:cubicBezTo>
                    <a:pt x="403" y="409"/>
                    <a:pt x="452" y="383"/>
                    <a:pt x="479" y="341"/>
                  </a:cubicBezTo>
                  <a:cubicBezTo>
                    <a:pt x="502" y="313"/>
                    <a:pt x="514" y="276"/>
                    <a:pt x="514" y="241"/>
                  </a:cubicBezTo>
                  <a:cubicBezTo>
                    <a:pt x="514" y="136"/>
                    <a:pt x="428" y="61"/>
                    <a:pt x="256" y="15"/>
                  </a:cubicBezTo>
                  <a:cubicBezTo>
                    <a:pt x="219" y="5"/>
                    <a:pt x="186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2791236" y="4385824"/>
              <a:ext cx="112084" cy="84027"/>
            </a:xfrm>
            <a:custGeom>
              <a:avLst/>
              <a:gdLst/>
              <a:ahLst/>
              <a:cxnLst/>
              <a:rect l="l" t="t" r="r" b="b"/>
              <a:pathLst>
                <a:path w="667" h="495" extrusionOk="0">
                  <a:moveTo>
                    <a:pt x="647" y="1"/>
                  </a:moveTo>
                  <a:cubicBezTo>
                    <a:pt x="621" y="3"/>
                    <a:pt x="570" y="31"/>
                    <a:pt x="500" y="83"/>
                  </a:cubicBezTo>
                  <a:cubicBezTo>
                    <a:pt x="446" y="125"/>
                    <a:pt x="392" y="169"/>
                    <a:pt x="341" y="215"/>
                  </a:cubicBezTo>
                  <a:cubicBezTo>
                    <a:pt x="299" y="257"/>
                    <a:pt x="253" y="297"/>
                    <a:pt x="204" y="332"/>
                  </a:cubicBezTo>
                  <a:cubicBezTo>
                    <a:pt x="172" y="353"/>
                    <a:pt x="139" y="376"/>
                    <a:pt x="106" y="397"/>
                  </a:cubicBezTo>
                  <a:cubicBezTo>
                    <a:pt x="36" y="436"/>
                    <a:pt x="1" y="459"/>
                    <a:pt x="1" y="462"/>
                  </a:cubicBezTo>
                  <a:cubicBezTo>
                    <a:pt x="1" y="483"/>
                    <a:pt x="3" y="494"/>
                    <a:pt x="8" y="494"/>
                  </a:cubicBezTo>
                  <a:cubicBezTo>
                    <a:pt x="11" y="494"/>
                    <a:pt x="15" y="489"/>
                    <a:pt x="20" y="480"/>
                  </a:cubicBezTo>
                  <a:cubicBezTo>
                    <a:pt x="83" y="457"/>
                    <a:pt x="144" y="427"/>
                    <a:pt x="200" y="392"/>
                  </a:cubicBezTo>
                  <a:cubicBezTo>
                    <a:pt x="255" y="362"/>
                    <a:pt x="316" y="324"/>
                    <a:pt x="388" y="278"/>
                  </a:cubicBezTo>
                  <a:cubicBezTo>
                    <a:pt x="572" y="164"/>
                    <a:pt x="665" y="90"/>
                    <a:pt x="663" y="55"/>
                  </a:cubicBezTo>
                  <a:cubicBezTo>
                    <a:pt x="667" y="41"/>
                    <a:pt x="663" y="26"/>
                    <a:pt x="656" y="13"/>
                  </a:cubicBezTo>
                  <a:cubicBezTo>
                    <a:pt x="651" y="6"/>
                    <a:pt x="647" y="3"/>
                    <a:pt x="647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2840809" y="4490556"/>
              <a:ext cx="44531" cy="30046"/>
            </a:xfrm>
            <a:custGeom>
              <a:avLst/>
              <a:gdLst/>
              <a:ahLst/>
              <a:cxnLst/>
              <a:rect l="l" t="t" r="r" b="b"/>
              <a:pathLst>
                <a:path w="265" h="177" extrusionOk="0">
                  <a:moveTo>
                    <a:pt x="169" y="0"/>
                  </a:moveTo>
                  <a:cubicBezTo>
                    <a:pt x="122" y="0"/>
                    <a:pt x="84" y="9"/>
                    <a:pt x="54" y="26"/>
                  </a:cubicBezTo>
                  <a:cubicBezTo>
                    <a:pt x="21" y="40"/>
                    <a:pt x="0" y="73"/>
                    <a:pt x="0" y="108"/>
                  </a:cubicBezTo>
                  <a:cubicBezTo>
                    <a:pt x="0" y="138"/>
                    <a:pt x="1" y="153"/>
                    <a:pt x="4" y="153"/>
                  </a:cubicBezTo>
                  <a:cubicBezTo>
                    <a:pt x="4" y="153"/>
                    <a:pt x="5" y="153"/>
                    <a:pt x="5" y="152"/>
                  </a:cubicBezTo>
                  <a:lnTo>
                    <a:pt x="68" y="176"/>
                  </a:lnTo>
                  <a:cubicBezTo>
                    <a:pt x="119" y="173"/>
                    <a:pt x="168" y="154"/>
                    <a:pt x="207" y="120"/>
                  </a:cubicBezTo>
                  <a:cubicBezTo>
                    <a:pt x="246" y="87"/>
                    <a:pt x="265" y="61"/>
                    <a:pt x="265" y="43"/>
                  </a:cubicBezTo>
                  <a:cubicBezTo>
                    <a:pt x="265" y="20"/>
                    <a:pt x="263" y="10"/>
                    <a:pt x="260" y="6"/>
                  </a:cubicBezTo>
                  <a:cubicBezTo>
                    <a:pt x="258" y="8"/>
                    <a:pt x="256" y="9"/>
                    <a:pt x="255" y="9"/>
                  </a:cubicBezTo>
                  <a:cubicBezTo>
                    <a:pt x="255" y="9"/>
                    <a:pt x="254" y="9"/>
                    <a:pt x="254" y="8"/>
                  </a:cubicBezTo>
                  <a:cubicBezTo>
                    <a:pt x="224" y="3"/>
                    <a:pt x="195" y="0"/>
                    <a:pt x="16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9641789" y="4641969"/>
              <a:ext cx="60999" cy="28349"/>
            </a:xfrm>
            <a:custGeom>
              <a:avLst/>
              <a:gdLst/>
              <a:ahLst/>
              <a:cxnLst/>
              <a:rect l="l" t="t" r="r" b="b"/>
              <a:pathLst>
                <a:path w="363" h="167" extrusionOk="0">
                  <a:moveTo>
                    <a:pt x="63" y="1"/>
                  </a:moveTo>
                  <a:cubicBezTo>
                    <a:pt x="21" y="1"/>
                    <a:pt x="0" y="25"/>
                    <a:pt x="0" y="73"/>
                  </a:cubicBezTo>
                  <a:cubicBezTo>
                    <a:pt x="0" y="94"/>
                    <a:pt x="33" y="114"/>
                    <a:pt x="100" y="136"/>
                  </a:cubicBezTo>
                  <a:cubicBezTo>
                    <a:pt x="149" y="154"/>
                    <a:pt x="200" y="164"/>
                    <a:pt x="251" y="166"/>
                  </a:cubicBezTo>
                  <a:cubicBezTo>
                    <a:pt x="295" y="164"/>
                    <a:pt x="335" y="145"/>
                    <a:pt x="363" y="112"/>
                  </a:cubicBezTo>
                  <a:cubicBezTo>
                    <a:pt x="242" y="59"/>
                    <a:pt x="158" y="24"/>
                    <a:pt x="112" y="8"/>
                  </a:cubicBezTo>
                  <a:cubicBezTo>
                    <a:pt x="94" y="3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9692034" y="4604625"/>
              <a:ext cx="157288" cy="33271"/>
            </a:xfrm>
            <a:custGeom>
              <a:avLst/>
              <a:gdLst/>
              <a:ahLst/>
              <a:cxnLst/>
              <a:rect l="l" t="t" r="r" b="b"/>
              <a:pathLst>
                <a:path w="936" h="196" extrusionOk="0">
                  <a:moveTo>
                    <a:pt x="8" y="0"/>
                  </a:moveTo>
                  <a:lnTo>
                    <a:pt x="1" y="32"/>
                  </a:lnTo>
                  <a:lnTo>
                    <a:pt x="8" y="53"/>
                  </a:lnTo>
                  <a:cubicBezTo>
                    <a:pt x="10" y="55"/>
                    <a:pt x="73" y="79"/>
                    <a:pt x="195" y="125"/>
                  </a:cubicBezTo>
                  <a:cubicBezTo>
                    <a:pt x="343" y="169"/>
                    <a:pt x="495" y="192"/>
                    <a:pt x="650" y="195"/>
                  </a:cubicBezTo>
                  <a:lnTo>
                    <a:pt x="693" y="195"/>
                  </a:lnTo>
                  <a:cubicBezTo>
                    <a:pt x="774" y="192"/>
                    <a:pt x="856" y="178"/>
                    <a:pt x="935" y="157"/>
                  </a:cubicBezTo>
                  <a:cubicBezTo>
                    <a:pt x="846" y="141"/>
                    <a:pt x="746" y="121"/>
                    <a:pt x="637" y="104"/>
                  </a:cubicBezTo>
                  <a:cubicBezTo>
                    <a:pt x="546" y="88"/>
                    <a:pt x="448" y="71"/>
                    <a:pt x="341" y="53"/>
                  </a:cubicBezTo>
                  <a:cubicBezTo>
                    <a:pt x="127" y="20"/>
                    <a:pt x="17" y="2"/>
                    <a:pt x="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9769501" y="4558794"/>
              <a:ext cx="170563" cy="28179"/>
            </a:xfrm>
            <a:custGeom>
              <a:avLst/>
              <a:gdLst/>
              <a:ahLst/>
              <a:cxnLst/>
              <a:rect l="l" t="t" r="r" b="b"/>
              <a:pathLst>
                <a:path w="1015" h="166" extrusionOk="0">
                  <a:moveTo>
                    <a:pt x="98" y="0"/>
                  </a:moveTo>
                  <a:cubicBezTo>
                    <a:pt x="55" y="0"/>
                    <a:pt x="16" y="26"/>
                    <a:pt x="1" y="67"/>
                  </a:cubicBezTo>
                  <a:cubicBezTo>
                    <a:pt x="54" y="85"/>
                    <a:pt x="103" y="100"/>
                    <a:pt x="150" y="114"/>
                  </a:cubicBezTo>
                  <a:cubicBezTo>
                    <a:pt x="180" y="121"/>
                    <a:pt x="208" y="128"/>
                    <a:pt x="238" y="134"/>
                  </a:cubicBezTo>
                  <a:cubicBezTo>
                    <a:pt x="376" y="155"/>
                    <a:pt x="515" y="166"/>
                    <a:pt x="656" y="166"/>
                  </a:cubicBezTo>
                  <a:cubicBezTo>
                    <a:pt x="676" y="166"/>
                    <a:pt x="696" y="166"/>
                    <a:pt x="716" y="165"/>
                  </a:cubicBezTo>
                  <a:cubicBezTo>
                    <a:pt x="737" y="165"/>
                    <a:pt x="788" y="162"/>
                    <a:pt x="869" y="151"/>
                  </a:cubicBezTo>
                  <a:cubicBezTo>
                    <a:pt x="946" y="143"/>
                    <a:pt x="993" y="137"/>
                    <a:pt x="1014" y="134"/>
                  </a:cubicBezTo>
                  <a:cubicBezTo>
                    <a:pt x="991" y="118"/>
                    <a:pt x="932" y="100"/>
                    <a:pt x="830" y="79"/>
                  </a:cubicBezTo>
                  <a:cubicBezTo>
                    <a:pt x="804" y="74"/>
                    <a:pt x="776" y="71"/>
                    <a:pt x="746" y="65"/>
                  </a:cubicBezTo>
                  <a:cubicBezTo>
                    <a:pt x="629" y="46"/>
                    <a:pt x="494" y="32"/>
                    <a:pt x="338" y="22"/>
                  </a:cubicBezTo>
                  <a:cubicBezTo>
                    <a:pt x="257" y="15"/>
                    <a:pt x="197" y="8"/>
                    <a:pt x="155" y="4"/>
                  </a:cubicBezTo>
                  <a:lnTo>
                    <a:pt x="139" y="2"/>
                  </a:lnTo>
                  <a:lnTo>
                    <a:pt x="103" y="1"/>
                  </a:lnTo>
                  <a:cubicBezTo>
                    <a:pt x="101" y="0"/>
                    <a:pt x="100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12450447" y="4515848"/>
              <a:ext cx="165690" cy="116111"/>
            </a:xfrm>
            <a:custGeom>
              <a:avLst/>
              <a:gdLst/>
              <a:ahLst/>
              <a:cxnLst/>
              <a:rect l="l" t="t" r="r" b="b"/>
              <a:pathLst>
                <a:path w="986" h="684" extrusionOk="0">
                  <a:moveTo>
                    <a:pt x="970" y="0"/>
                  </a:moveTo>
                  <a:cubicBezTo>
                    <a:pt x="944" y="0"/>
                    <a:pt x="908" y="16"/>
                    <a:pt x="861" y="47"/>
                  </a:cubicBezTo>
                  <a:cubicBezTo>
                    <a:pt x="840" y="61"/>
                    <a:pt x="815" y="76"/>
                    <a:pt x="789" y="99"/>
                  </a:cubicBezTo>
                  <a:cubicBezTo>
                    <a:pt x="749" y="133"/>
                    <a:pt x="682" y="192"/>
                    <a:pt x="589" y="280"/>
                  </a:cubicBezTo>
                  <a:cubicBezTo>
                    <a:pt x="521" y="313"/>
                    <a:pt x="454" y="348"/>
                    <a:pt x="388" y="381"/>
                  </a:cubicBezTo>
                  <a:cubicBezTo>
                    <a:pt x="354" y="399"/>
                    <a:pt x="321" y="417"/>
                    <a:pt x="288" y="434"/>
                  </a:cubicBezTo>
                  <a:cubicBezTo>
                    <a:pt x="97" y="534"/>
                    <a:pt x="0" y="601"/>
                    <a:pt x="0" y="630"/>
                  </a:cubicBezTo>
                  <a:cubicBezTo>
                    <a:pt x="0" y="637"/>
                    <a:pt x="0" y="646"/>
                    <a:pt x="2" y="655"/>
                  </a:cubicBezTo>
                  <a:cubicBezTo>
                    <a:pt x="4" y="662"/>
                    <a:pt x="7" y="669"/>
                    <a:pt x="14" y="674"/>
                  </a:cubicBezTo>
                  <a:cubicBezTo>
                    <a:pt x="25" y="680"/>
                    <a:pt x="37" y="683"/>
                    <a:pt x="49" y="683"/>
                  </a:cubicBezTo>
                  <a:cubicBezTo>
                    <a:pt x="302" y="587"/>
                    <a:pt x="510" y="471"/>
                    <a:pt x="673" y="336"/>
                  </a:cubicBezTo>
                  <a:cubicBezTo>
                    <a:pt x="742" y="280"/>
                    <a:pt x="803" y="218"/>
                    <a:pt x="861" y="154"/>
                  </a:cubicBezTo>
                  <a:cubicBezTo>
                    <a:pt x="903" y="108"/>
                    <a:pt x="943" y="59"/>
                    <a:pt x="985" y="3"/>
                  </a:cubicBezTo>
                  <a:cubicBezTo>
                    <a:pt x="981" y="1"/>
                    <a:pt x="976" y="0"/>
                    <a:pt x="97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12538837" y="4614980"/>
              <a:ext cx="48396" cy="38873"/>
            </a:xfrm>
            <a:custGeom>
              <a:avLst/>
              <a:gdLst/>
              <a:ahLst/>
              <a:cxnLst/>
              <a:rect l="l" t="t" r="r" b="b"/>
              <a:pathLst>
                <a:path w="288" h="229" extrusionOk="0">
                  <a:moveTo>
                    <a:pt x="268" y="1"/>
                  </a:moveTo>
                  <a:cubicBezTo>
                    <a:pt x="242" y="1"/>
                    <a:pt x="191" y="25"/>
                    <a:pt x="114" y="76"/>
                  </a:cubicBezTo>
                  <a:cubicBezTo>
                    <a:pt x="39" y="125"/>
                    <a:pt x="0" y="160"/>
                    <a:pt x="0" y="176"/>
                  </a:cubicBezTo>
                  <a:cubicBezTo>
                    <a:pt x="0" y="201"/>
                    <a:pt x="4" y="215"/>
                    <a:pt x="14" y="220"/>
                  </a:cubicBezTo>
                  <a:cubicBezTo>
                    <a:pt x="23" y="225"/>
                    <a:pt x="33" y="229"/>
                    <a:pt x="44" y="229"/>
                  </a:cubicBezTo>
                  <a:cubicBezTo>
                    <a:pt x="60" y="220"/>
                    <a:pt x="107" y="190"/>
                    <a:pt x="182" y="139"/>
                  </a:cubicBezTo>
                  <a:cubicBezTo>
                    <a:pt x="253" y="96"/>
                    <a:pt x="288" y="60"/>
                    <a:pt x="288" y="39"/>
                  </a:cubicBezTo>
                  <a:cubicBezTo>
                    <a:pt x="288" y="17"/>
                    <a:pt x="286" y="8"/>
                    <a:pt x="282" y="8"/>
                  </a:cubicBezTo>
                  <a:cubicBezTo>
                    <a:pt x="282" y="8"/>
                    <a:pt x="281" y="8"/>
                    <a:pt x="280" y="8"/>
                  </a:cubicBezTo>
                  <a:cubicBezTo>
                    <a:pt x="276" y="8"/>
                    <a:pt x="272" y="6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10423354" y="4764695"/>
              <a:ext cx="298443" cy="26991"/>
            </a:xfrm>
            <a:custGeom>
              <a:avLst/>
              <a:gdLst/>
              <a:ahLst/>
              <a:cxnLst/>
              <a:rect l="l" t="t" r="r" b="b"/>
              <a:pathLst>
                <a:path w="1776" h="159" extrusionOk="0">
                  <a:moveTo>
                    <a:pt x="297" y="0"/>
                  </a:moveTo>
                  <a:cubicBezTo>
                    <a:pt x="100" y="0"/>
                    <a:pt x="2" y="10"/>
                    <a:pt x="2" y="30"/>
                  </a:cubicBezTo>
                  <a:cubicBezTo>
                    <a:pt x="0" y="43"/>
                    <a:pt x="2" y="55"/>
                    <a:pt x="7" y="66"/>
                  </a:cubicBezTo>
                  <a:cubicBezTo>
                    <a:pt x="11" y="71"/>
                    <a:pt x="12" y="73"/>
                    <a:pt x="12" y="74"/>
                  </a:cubicBezTo>
                  <a:cubicBezTo>
                    <a:pt x="91" y="80"/>
                    <a:pt x="328" y="99"/>
                    <a:pt x="722" y="134"/>
                  </a:cubicBezTo>
                  <a:cubicBezTo>
                    <a:pt x="887" y="150"/>
                    <a:pt x="1175" y="158"/>
                    <a:pt x="1585" y="158"/>
                  </a:cubicBezTo>
                  <a:cubicBezTo>
                    <a:pt x="1616" y="158"/>
                    <a:pt x="1681" y="144"/>
                    <a:pt x="1776" y="116"/>
                  </a:cubicBezTo>
                  <a:cubicBezTo>
                    <a:pt x="1676" y="67"/>
                    <a:pt x="1353" y="32"/>
                    <a:pt x="810" y="13"/>
                  </a:cubicBezTo>
                  <a:cubicBezTo>
                    <a:pt x="597" y="5"/>
                    <a:pt x="426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12012361" y="4673372"/>
              <a:ext cx="440271" cy="80463"/>
            </a:xfrm>
            <a:custGeom>
              <a:avLst/>
              <a:gdLst/>
              <a:ahLst/>
              <a:cxnLst/>
              <a:rect l="l" t="t" r="r" b="b"/>
              <a:pathLst>
                <a:path w="2620" h="474" extrusionOk="0">
                  <a:moveTo>
                    <a:pt x="2620" y="0"/>
                  </a:moveTo>
                  <a:lnTo>
                    <a:pt x="2467" y="21"/>
                  </a:lnTo>
                  <a:cubicBezTo>
                    <a:pt x="1913" y="93"/>
                    <a:pt x="1596" y="137"/>
                    <a:pt x="1513" y="149"/>
                  </a:cubicBezTo>
                  <a:cubicBezTo>
                    <a:pt x="1057" y="218"/>
                    <a:pt x="553" y="307"/>
                    <a:pt x="0" y="421"/>
                  </a:cubicBezTo>
                  <a:cubicBezTo>
                    <a:pt x="2" y="439"/>
                    <a:pt x="6" y="458"/>
                    <a:pt x="14" y="474"/>
                  </a:cubicBezTo>
                  <a:cubicBezTo>
                    <a:pt x="766" y="412"/>
                    <a:pt x="1301" y="355"/>
                    <a:pt x="1620" y="298"/>
                  </a:cubicBezTo>
                  <a:cubicBezTo>
                    <a:pt x="1910" y="251"/>
                    <a:pt x="2194" y="174"/>
                    <a:pt x="2465" y="67"/>
                  </a:cubicBezTo>
                  <a:cubicBezTo>
                    <a:pt x="2518" y="46"/>
                    <a:pt x="2569" y="25"/>
                    <a:pt x="262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12423896" y="4713771"/>
              <a:ext cx="65032" cy="33611"/>
            </a:xfrm>
            <a:custGeom>
              <a:avLst/>
              <a:gdLst/>
              <a:ahLst/>
              <a:cxnLst/>
              <a:rect l="l" t="t" r="r" b="b"/>
              <a:pathLst>
                <a:path w="387" h="198" extrusionOk="0">
                  <a:moveTo>
                    <a:pt x="351" y="1"/>
                  </a:moveTo>
                  <a:cubicBezTo>
                    <a:pt x="312" y="1"/>
                    <a:pt x="249" y="15"/>
                    <a:pt x="163" y="41"/>
                  </a:cubicBezTo>
                  <a:cubicBezTo>
                    <a:pt x="88" y="64"/>
                    <a:pt x="41" y="85"/>
                    <a:pt x="18" y="104"/>
                  </a:cubicBezTo>
                  <a:cubicBezTo>
                    <a:pt x="9" y="111"/>
                    <a:pt x="4" y="118"/>
                    <a:pt x="2" y="129"/>
                  </a:cubicBezTo>
                  <a:cubicBezTo>
                    <a:pt x="0" y="148"/>
                    <a:pt x="7" y="167"/>
                    <a:pt x="20" y="181"/>
                  </a:cubicBezTo>
                  <a:cubicBezTo>
                    <a:pt x="30" y="192"/>
                    <a:pt x="44" y="197"/>
                    <a:pt x="60" y="197"/>
                  </a:cubicBezTo>
                  <a:cubicBezTo>
                    <a:pt x="130" y="195"/>
                    <a:pt x="200" y="181"/>
                    <a:pt x="265" y="153"/>
                  </a:cubicBezTo>
                  <a:cubicBezTo>
                    <a:pt x="346" y="122"/>
                    <a:pt x="386" y="83"/>
                    <a:pt x="384" y="38"/>
                  </a:cubicBezTo>
                  <a:cubicBezTo>
                    <a:pt x="384" y="15"/>
                    <a:pt x="383" y="4"/>
                    <a:pt x="379" y="3"/>
                  </a:cubicBezTo>
                  <a:cubicBezTo>
                    <a:pt x="377" y="4"/>
                    <a:pt x="375" y="4"/>
                    <a:pt x="374" y="4"/>
                  </a:cubicBezTo>
                  <a:cubicBezTo>
                    <a:pt x="373" y="4"/>
                    <a:pt x="372" y="4"/>
                    <a:pt x="372" y="3"/>
                  </a:cubicBezTo>
                  <a:cubicBezTo>
                    <a:pt x="366" y="1"/>
                    <a:pt x="359" y="1"/>
                    <a:pt x="351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12711752" y="4316907"/>
              <a:ext cx="147373" cy="126975"/>
            </a:xfrm>
            <a:custGeom>
              <a:avLst/>
              <a:gdLst/>
              <a:ahLst/>
              <a:cxnLst/>
              <a:rect l="l" t="t" r="r" b="b"/>
              <a:pathLst>
                <a:path w="877" h="748" extrusionOk="0">
                  <a:moveTo>
                    <a:pt x="861" y="0"/>
                  </a:moveTo>
                  <a:cubicBezTo>
                    <a:pt x="836" y="0"/>
                    <a:pt x="781" y="31"/>
                    <a:pt x="698" y="91"/>
                  </a:cubicBezTo>
                  <a:lnTo>
                    <a:pt x="693" y="95"/>
                  </a:lnTo>
                  <a:cubicBezTo>
                    <a:pt x="626" y="144"/>
                    <a:pt x="542" y="212"/>
                    <a:pt x="439" y="300"/>
                  </a:cubicBezTo>
                  <a:cubicBezTo>
                    <a:pt x="384" y="346"/>
                    <a:pt x="335" y="388"/>
                    <a:pt x="291" y="426"/>
                  </a:cubicBezTo>
                  <a:cubicBezTo>
                    <a:pt x="97" y="593"/>
                    <a:pt x="0" y="682"/>
                    <a:pt x="0" y="694"/>
                  </a:cubicBezTo>
                  <a:cubicBezTo>
                    <a:pt x="0" y="717"/>
                    <a:pt x="4" y="730"/>
                    <a:pt x="11" y="737"/>
                  </a:cubicBezTo>
                  <a:cubicBezTo>
                    <a:pt x="11" y="738"/>
                    <a:pt x="20" y="742"/>
                    <a:pt x="35" y="747"/>
                  </a:cubicBezTo>
                  <a:cubicBezTo>
                    <a:pt x="335" y="558"/>
                    <a:pt x="554" y="400"/>
                    <a:pt x="693" y="275"/>
                  </a:cubicBezTo>
                  <a:cubicBezTo>
                    <a:pt x="815" y="165"/>
                    <a:pt x="877" y="79"/>
                    <a:pt x="877" y="18"/>
                  </a:cubicBezTo>
                  <a:cubicBezTo>
                    <a:pt x="877" y="6"/>
                    <a:pt x="871" y="0"/>
                    <a:pt x="861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10664326" y="4671335"/>
              <a:ext cx="1331905" cy="41250"/>
            </a:xfrm>
            <a:custGeom>
              <a:avLst/>
              <a:gdLst/>
              <a:ahLst/>
              <a:cxnLst/>
              <a:rect l="l" t="t" r="r" b="b"/>
              <a:pathLst>
                <a:path w="7926" h="243" extrusionOk="0">
                  <a:moveTo>
                    <a:pt x="7669" y="1"/>
                  </a:moveTo>
                  <a:cubicBezTo>
                    <a:pt x="7635" y="1"/>
                    <a:pt x="7611" y="2"/>
                    <a:pt x="7598" y="4"/>
                  </a:cubicBezTo>
                  <a:lnTo>
                    <a:pt x="6439" y="7"/>
                  </a:lnTo>
                  <a:cubicBezTo>
                    <a:pt x="6033" y="9"/>
                    <a:pt x="5719" y="18"/>
                    <a:pt x="5494" y="33"/>
                  </a:cubicBezTo>
                  <a:cubicBezTo>
                    <a:pt x="5435" y="41"/>
                    <a:pt x="5317" y="55"/>
                    <a:pt x="5140" y="76"/>
                  </a:cubicBezTo>
                  <a:lnTo>
                    <a:pt x="4062" y="76"/>
                  </a:lnTo>
                  <a:cubicBezTo>
                    <a:pt x="3799" y="98"/>
                    <a:pt x="3641" y="116"/>
                    <a:pt x="3587" y="132"/>
                  </a:cubicBezTo>
                  <a:lnTo>
                    <a:pt x="2051" y="132"/>
                  </a:lnTo>
                  <a:lnTo>
                    <a:pt x="1972" y="118"/>
                  </a:lnTo>
                  <a:lnTo>
                    <a:pt x="1013" y="112"/>
                  </a:lnTo>
                  <a:cubicBezTo>
                    <a:pt x="989" y="109"/>
                    <a:pt x="908" y="104"/>
                    <a:pt x="766" y="97"/>
                  </a:cubicBezTo>
                  <a:cubicBezTo>
                    <a:pt x="626" y="88"/>
                    <a:pt x="544" y="84"/>
                    <a:pt x="517" y="84"/>
                  </a:cubicBezTo>
                  <a:cubicBezTo>
                    <a:pt x="445" y="72"/>
                    <a:pt x="372" y="63"/>
                    <a:pt x="298" y="58"/>
                  </a:cubicBezTo>
                  <a:cubicBezTo>
                    <a:pt x="288" y="57"/>
                    <a:pt x="278" y="57"/>
                    <a:pt x="268" y="57"/>
                  </a:cubicBezTo>
                  <a:cubicBezTo>
                    <a:pt x="199" y="57"/>
                    <a:pt x="130" y="73"/>
                    <a:pt x="67" y="104"/>
                  </a:cubicBezTo>
                  <a:cubicBezTo>
                    <a:pt x="44" y="116"/>
                    <a:pt x="21" y="130"/>
                    <a:pt x="0" y="147"/>
                  </a:cubicBezTo>
                  <a:lnTo>
                    <a:pt x="16" y="195"/>
                  </a:lnTo>
                  <a:cubicBezTo>
                    <a:pt x="185" y="189"/>
                    <a:pt x="334" y="186"/>
                    <a:pt x="465" y="186"/>
                  </a:cubicBezTo>
                  <a:cubicBezTo>
                    <a:pt x="735" y="186"/>
                    <a:pt x="924" y="199"/>
                    <a:pt x="1033" y="225"/>
                  </a:cubicBezTo>
                  <a:lnTo>
                    <a:pt x="1997" y="230"/>
                  </a:lnTo>
                  <a:lnTo>
                    <a:pt x="2079" y="242"/>
                  </a:lnTo>
                  <a:lnTo>
                    <a:pt x="3575" y="242"/>
                  </a:lnTo>
                  <a:cubicBezTo>
                    <a:pt x="3831" y="223"/>
                    <a:pt x="3988" y="205"/>
                    <a:pt x="4048" y="188"/>
                  </a:cubicBezTo>
                  <a:lnTo>
                    <a:pt x="5002" y="188"/>
                  </a:lnTo>
                  <a:cubicBezTo>
                    <a:pt x="5026" y="186"/>
                    <a:pt x="5147" y="172"/>
                    <a:pt x="5363" y="144"/>
                  </a:cubicBezTo>
                  <a:cubicBezTo>
                    <a:pt x="5417" y="140"/>
                    <a:pt x="5473" y="135"/>
                    <a:pt x="5531" y="132"/>
                  </a:cubicBezTo>
                  <a:cubicBezTo>
                    <a:pt x="5757" y="118"/>
                    <a:pt x="6017" y="109"/>
                    <a:pt x="6310" y="107"/>
                  </a:cubicBezTo>
                  <a:lnTo>
                    <a:pt x="6418" y="107"/>
                  </a:lnTo>
                  <a:lnTo>
                    <a:pt x="7575" y="98"/>
                  </a:lnTo>
                  <a:cubicBezTo>
                    <a:pt x="7591" y="93"/>
                    <a:pt x="7645" y="84"/>
                    <a:pt x="7737" y="69"/>
                  </a:cubicBezTo>
                  <a:cubicBezTo>
                    <a:pt x="7803" y="55"/>
                    <a:pt x="7854" y="44"/>
                    <a:pt x="7891" y="33"/>
                  </a:cubicBezTo>
                  <a:cubicBezTo>
                    <a:pt x="7905" y="30"/>
                    <a:pt x="7915" y="26"/>
                    <a:pt x="7926" y="23"/>
                  </a:cubicBezTo>
                  <a:cubicBezTo>
                    <a:pt x="7924" y="18"/>
                    <a:pt x="7919" y="12"/>
                    <a:pt x="7912" y="11"/>
                  </a:cubicBezTo>
                  <a:lnTo>
                    <a:pt x="7898" y="7"/>
                  </a:lnTo>
                  <a:cubicBezTo>
                    <a:pt x="7798" y="3"/>
                    <a:pt x="7721" y="1"/>
                    <a:pt x="766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9971656" y="4636877"/>
              <a:ext cx="241141" cy="32762"/>
            </a:xfrm>
            <a:custGeom>
              <a:avLst/>
              <a:gdLst/>
              <a:ahLst/>
              <a:cxnLst/>
              <a:rect l="l" t="t" r="r" b="b"/>
              <a:pathLst>
                <a:path w="1435" h="193" extrusionOk="0">
                  <a:moveTo>
                    <a:pt x="143" y="1"/>
                  </a:moveTo>
                  <a:cubicBezTo>
                    <a:pt x="121" y="1"/>
                    <a:pt x="102" y="2"/>
                    <a:pt x="85" y="3"/>
                  </a:cubicBezTo>
                  <a:cubicBezTo>
                    <a:pt x="29" y="7"/>
                    <a:pt x="1" y="21"/>
                    <a:pt x="1" y="44"/>
                  </a:cubicBezTo>
                  <a:cubicBezTo>
                    <a:pt x="1" y="70"/>
                    <a:pt x="44" y="94"/>
                    <a:pt x="134" y="116"/>
                  </a:cubicBezTo>
                  <a:cubicBezTo>
                    <a:pt x="200" y="131"/>
                    <a:pt x="267" y="144"/>
                    <a:pt x="334" y="151"/>
                  </a:cubicBezTo>
                  <a:cubicBezTo>
                    <a:pt x="541" y="179"/>
                    <a:pt x="747" y="193"/>
                    <a:pt x="956" y="193"/>
                  </a:cubicBezTo>
                  <a:cubicBezTo>
                    <a:pt x="979" y="193"/>
                    <a:pt x="1052" y="186"/>
                    <a:pt x="1175" y="172"/>
                  </a:cubicBezTo>
                  <a:cubicBezTo>
                    <a:pt x="1254" y="165"/>
                    <a:pt x="1319" y="158"/>
                    <a:pt x="1370" y="151"/>
                  </a:cubicBezTo>
                  <a:cubicBezTo>
                    <a:pt x="1394" y="147"/>
                    <a:pt x="1417" y="144"/>
                    <a:pt x="1435" y="142"/>
                  </a:cubicBezTo>
                  <a:cubicBezTo>
                    <a:pt x="1326" y="133"/>
                    <a:pt x="979" y="93"/>
                    <a:pt x="395" y="21"/>
                  </a:cubicBezTo>
                  <a:cubicBezTo>
                    <a:pt x="290" y="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26"/>
          <p:cNvGrpSpPr/>
          <p:nvPr/>
        </p:nvGrpSpPr>
        <p:grpSpPr>
          <a:xfrm flipH="1">
            <a:off x="-560692" y="2762602"/>
            <a:ext cx="2547825" cy="2374555"/>
            <a:chOff x="3126365" y="119206"/>
            <a:chExt cx="375177" cy="256992"/>
          </a:xfrm>
        </p:grpSpPr>
        <p:sp>
          <p:nvSpPr>
            <p:cNvPr id="868" name="Google Shape;868;p26"/>
            <p:cNvSpPr/>
            <p:nvPr/>
          </p:nvSpPr>
          <p:spPr>
            <a:xfrm>
              <a:off x="3307281" y="285198"/>
              <a:ext cx="141222" cy="69394"/>
            </a:xfrm>
            <a:custGeom>
              <a:avLst/>
              <a:gdLst/>
              <a:ahLst/>
              <a:cxnLst/>
              <a:rect l="l" t="t" r="r" b="b"/>
              <a:pathLst>
                <a:path w="5059" h="2461" extrusionOk="0">
                  <a:moveTo>
                    <a:pt x="4697" y="1"/>
                  </a:moveTo>
                  <a:lnTo>
                    <a:pt x="3755" y="890"/>
                  </a:lnTo>
                  <a:lnTo>
                    <a:pt x="1331" y="1515"/>
                  </a:lnTo>
                  <a:lnTo>
                    <a:pt x="0" y="1507"/>
                  </a:lnTo>
                  <a:lnTo>
                    <a:pt x="0" y="1507"/>
                  </a:lnTo>
                  <a:lnTo>
                    <a:pt x="525" y="2082"/>
                  </a:lnTo>
                  <a:lnTo>
                    <a:pt x="3755" y="2460"/>
                  </a:lnTo>
                  <a:lnTo>
                    <a:pt x="3528" y="2210"/>
                  </a:lnTo>
                  <a:lnTo>
                    <a:pt x="5058" y="2082"/>
                  </a:lnTo>
                  <a:lnTo>
                    <a:pt x="5014" y="348"/>
                  </a:lnTo>
                  <a:lnTo>
                    <a:pt x="4697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3347256" y="119206"/>
              <a:ext cx="101248" cy="155566"/>
            </a:xfrm>
            <a:custGeom>
              <a:avLst/>
              <a:gdLst/>
              <a:ahLst/>
              <a:cxnLst/>
              <a:rect l="l" t="t" r="r" b="b"/>
              <a:pathLst>
                <a:path w="3627" h="5517" extrusionOk="0">
                  <a:moveTo>
                    <a:pt x="6" y="1"/>
                  </a:moveTo>
                  <a:lnTo>
                    <a:pt x="1" y="246"/>
                  </a:lnTo>
                  <a:lnTo>
                    <a:pt x="1130" y="4454"/>
                  </a:lnTo>
                  <a:lnTo>
                    <a:pt x="1347" y="4363"/>
                  </a:lnTo>
                  <a:lnTo>
                    <a:pt x="2962" y="4552"/>
                  </a:lnTo>
                  <a:lnTo>
                    <a:pt x="3626" y="5516"/>
                  </a:lnTo>
                  <a:lnTo>
                    <a:pt x="854" y="149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3288243" y="119206"/>
              <a:ext cx="60743" cy="89301"/>
            </a:xfrm>
            <a:custGeom>
              <a:avLst/>
              <a:gdLst/>
              <a:ahLst/>
              <a:cxnLst/>
              <a:rect l="l" t="t" r="r" b="b"/>
              <a:pathLst>
                <a:path w="2176" h="3167" extrusionOk="0">
                  <a:moveTo>
                    <a:pt x="0" y="1"/>
                  </a:moveTo>
                  <a:lnTo>
                    <a:pt x="148" y="2983"/>
                  </a:lnTo>
                  <a:lnTo>
                    <a:pt x="682" y="2660"/>
                  </a:lnTo>
                  <a:lnTo>
                    <a:pt x="1266" y="2892"/>
                  </a:lnTo>
                  <a:lnTo>
                    <a:pt x="1673" y="2930"/>
                  </a:lnTo>
                  <a:lnTo>
                    <a:pt x="2111" y="3146"/>
                  </a:lnTo>
                  <a:lnTo>
                    <a:pt x="2176" y="3167"/>
                  </a:lnTo>
                  <a:lnTo>
                    <a:pt x="2176" y="3167"/>
                  </a:lnTo>
                  <a:lnTo>
                    <a:pt x="1962" y="1710"/>
                  </a:lnTo>
                  <a:lnTo>
                    <a:pt x="1839" y="2403"/>
                  </a:lnTo>
                  <a:lnTo>
                    <a:pt x="1387" y="2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3193835" y="119206"/>
              <a:ext cx="94436" cy="183989"/>
            </a:xfrm>
            <a:custGeom>
              <a:avLst/>
              <a:gdLst/>
              <a:ahLst/>
              <a:cxnLst/>
              <a:rect l="l" t="t" r="r" b="b"/>
              <a:pathLst>
                <a:path w="3383" h="6525" extrusionOk="0">
                  <a:moveTo>
                    <a:pt x="3382" y="1"/>
                  </a:moveTo>
                  <a:lnTo>
                    <a:pt x="888" y="4810"/>
                  </a:lnTo>
                  <a:lnTo>
                    <a:pt x="1" y="6524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8CC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3326961" y="126143"/>
              <a:ext cx="51838" cy="121588"/>
            </a:xfrm>
            <a:custGeom>
              <a:avLst/>
              <a:gdLst/>
              <a:ahLst/>
              <a:cxnLst/>
              <a:rect l="l" t="t" r="r" b="b"/>
              <a:pathLst>
                <a:path w="1857" h="4312" extrusionOk="0">
                  <a:moveTo>
                    <a:pt x="0" y="0"/>
                  </a:moveTo>
                  <a:lnTo>
                    <a:pt x="452" y="2157"/>
                  </a:lnTo>
                  <a:lnTo>
                    <a:pt x="575" y="1464"/>
                  </a:lnTo>
                  <a:lnTo>
                    <a:pt x="789" y="2921"/>
                  </a:lnTo>
                  <a:lnTo>
                    <a:pt x="1003" y="2989"/>
                  </a:lnTo>
                  <a:lnTo>
                    <a:pt x="1397" y="3243"/>
                  </a:lnTo>
                  <a:lnTo>
                    <a:pt x="1611" y="4311"/>
                  </a:lnTo>
                  <a:lnTo>
                    <a:pt x="1857" y="4208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69B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3126365" y="119206"/>
              <a:ext cx="180945" cy="256992"/>
            </a:xfrm>
            <a:custGeom>
              <a:avLst/>
              <a:gdLst/>
              <a:ahLst/>
              <a:cxnLst/>
              <a:rect l="l" t="t" r="r" b="b"/>
              <a:pathLst>
                <a:path w="6482" h="9114" extrusionOk="0">
                  <a:moveTo>
                    <a:pt x="5848" y="983"/>
                  </a:moveTo>
                  <a:lnTo>
                    <a:pt x="5848" y="984"/>
                  </a:lnTo>
                  <a:lnTo>
                    <a:pt x="5947" y="2983"/>
                  </a:lnTo>
                  <a:lnTo>
                    <a:pt x="5848" y="983"/>
                  </a:lnTo>
                  <a:close/>
                  <a:moveTo>
                    <a:pt x="5799" y="1"/>
                  </a:moveTo>
                  <a:lnTo>
                    <a:pt x="2418" y="6524"/>
                  </a:lnTo>
                  <a:lnTo>
                    <a:pt x="3384" y="7504"/>
                  </a:lnTo>
                  <a:lnTo>
                    <a:pt x="2672" y="7394"/>
                  </a:lnTo>
                  <a:lnTo>
                    <a:pt x="3242" y="8282"/>
                  </a:lnTo>
                  <a:lnTo>
                    <a:pt x="889" y="7129"/>
                  </a:lnTo>
                  <a:lnTo>
                    <a:pt x="0" y="9101"/>
                  </a:lnTo>
                  <a:lnTo>
                    <a:pt x="1906" y="9113"/>
                  </a:lnTo>
                  <a:lnTo>
                    <a:pt x="5719" y="7849"/>
                  </a:lnTo>
                  <a:lnTo>
                    <a:pt x="4956" y="7394"/>
                  </a:lnTo>
                  <a:lnTo>
                    <a:pt x="6481" y="6642"/>
                  </a:lnTo>
                  <a:lnTo>
                    <a:pt x="6481" y="2660"/>
                  </a:lnTo>
                  <a:lnTo>
                    <a:pt x="5947" y="2983"/>
                  </a:lnTo>
                  <a:lnTo>
                    <a:pt x="5799" y="3640"/>
                  </a:lnTo>
                  <a:lnTo>
                    <a:pt x="5719" y="2043"/>
                  </a:lnTo>
                  <a:lnTo>
                    <a:pt x="5514" y="2126"/>
                  </a:lnTo>
                  <a:lnTo>
                    <a:pt x="5514" y="2126"/>
                  </a:lnTo>
                  <a:lnTo>
                    <a:pt x="5848" y="984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6"/>
            <p:cNvSpPr/>
            <p:nvPr/>
          </p:nvSpPr>
          <p:spPr>
            <a:xfrm>
              <a:off x="3179543" y="327662"/>
              <a:ext cx="142394" cy="48528"/>
            </a:xfrm>
            <a:custGeom>
              <a:avLst/>
              <a:gdLst/>
              <a:ahLst/>
              <a:cxnLst/>
              <a:rect l="l" t="t" r="r" b="b"/>
              <a:pathLst>
                <a:path w="5101" h="1721" extrusionOk="0">
                  <a:moveTo>
                    <a:pt x="4576" y="1"/>
                  </a:moveTo>
                  <a:lnTo>
                    <a:pt x="3998" y="132"/>
                  </a:lnTo>
                  <a:lnTo>
                    <a:pt x="4415" y="576"/>
                  </a:lnTo>
                  <a:lnTo>
                    <a:pt x="3814" y="456"/>
                  </a:lnTo>
                  <a:lnTo>
                    <a:pt x="1" y="1720"/>
                  </a:lnTo>
                  <a:lnTo>
                    <a:pt x="3609" y="1720"/>
                  </a:lnTo>
                  <a:lnTo>
                    <a:pt x="5101" y="576"/>
                  </a:lnTo>
                  <a:lnTo>
                    <a:pt x="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3307281" y="194209"/>
              <a:ext cx="104849" cy="133741"/>
            </a:xfrm>
            <a:custGeom>
              <a:avLst/>
              <a:gdLst/>
              <a:ahLst/>
              <a:cxnLst/>
              <a:rect l="l" t="t" r="r" b="b"/>
              <a:pathLst>
                <a:path w="3756" h="4743" extrusionOk="0">
                  <a:moveTo>
                    <a:pt x="0" y="0"/>
                  </a:moveTo>
                  <a:lnTo>
                    <a:pt x="0" y="3982"/>
                  </a:lnTo>
                  <a:lnTo>
                    <a:pt x="0" y="4734"/>
                  </a:lnTo>
                  <a:lnTo>
                    <a:pt x="1331" y="4742"/>
                  </a:lnTo>
                  <a:lnTo>
                    <a:pt x="3755" y="4117"/>
                  </a:lnTo>
                  <a:lnTo>
                    <a:pt x="2779" y="1703"/>
                  </a:lnTo>
                  <a:lnTo>
                    <a:pt x="2562" y="1794"/>
                  </a:lnTo>
                  <a:lnTo>
                    <a:pt x="2316" y="1897"/>
                  </a:lnTo>
                  <a:lnTo>
                    <a:pt x="2102" y="829"/>
                  </a:lnTo>
                  <a:lnTo>
                    <a:pt x="1708" y="575"/>
                  </a:lnTo>
                  <a:lnTo>
                    <a:pt x="1540" y="1475"/>
                  </a:lnTo>
                  <a:lnTo>
                    <a:pt x="1429" y="486"/>
                  </a:lnTo>
                  <a:lnTo>
                    <a:pt x="991" y="270"/>
                  </a:lnTo>
                  <a:lnTo>
                    <a:pt x="833" y="2474"/>
                  </a:lnTo>
                  <a:lnTo>
                    <a:pt x="584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3280260" y="343875"/>
              <a:ext cx="142283" cy="32314"/>
            </a:xfrm>
            <a:custGeom>
              <a:avLst/>
              <a:gdLst/>
              <a:ahLst/>
              <a:cxnLst/>
              <a:rect l="l" t="t" r="r" b="b"/>
              <a:pathLst>
                <a:path w="5097" h="1146" extrusionOk="0">
                  <a:moveTo>
                    <a:pt x="1493" y="1"/>
                  </a:moveTo>
                  <a:lnTo>
                    <a:pt x="1" y="1145"/>
                  </a:lnTo>
                  <a:lnTo>
                    <a:pt x="4157" y="1145"/>
                  </a:lnTo>
                  <a:lnTo>
                    <a:pt x="5097" y="784"/>
                  </a:lnTo>
                  <a:lnTo>
                    <a:pt x="4496" y="129"/>
                  </a:lnTo>
                  <a:lnTo>
                    <a:pt x="4723" y="379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9B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3384857" y="242199"/>
              <a:ext cx="63646" cy="68097"/>
            </a:xfrm>
            <a:custGeom>
              <a:avLst/>
              <a:gdLst/>
              <a:ahLst/>
              <a:cxnLst/>
              <a:rect l="l" t="t" r="r" b="b"/>
              <a:pathLst>
                <a:path w="2280" h="2415" extrusionOk="0">
                  <a:moveTo>
                    <a:pt x="0" y="1"/>
                  </a:moveTo>
                  <a:lnTo>
                    <a:pt x="976" y="2415"/>
                  </a:lnTo>
                  <a:lnTo>
                    <a:pt x="1918" y="1526"/>
                  </a:lnTo>
                  <a:lnTo>
                    <a:pt x="2235" y="1873"/>
                  </a:lnTo>
                  <a:lnTo>
                    <a:pt x="2279" y="1154"/>
                  </a:lnTo>
                  <a:lnTo>
                    <a:pt x="1615" y="1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9B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3396302" y="274738"/>
              <a:ext cx="105240" cy="101455"/>
            </a:xfrm>
            <a:custGeom>
              <a:avLst/>
              <a:gdLst/>
              <a:ahLst/>
              <a:cxnLst/>
              <a:rect l="l" t="t" r="r" b="b"/>
              <a:pathLst>
                <a:path w="3770" h="3598" extrusionOk="0">
                  <a:moveTo>
                    <a:pt x="1869" y="0"/>
                  </a:moveTo>
                  <a:lnTo>
                    <a:pt x="1825" y="719"/>
                  </a:lnTo>
                  <a:lnTo>
                    <a:pt x="1869" y="2453"/>
                  </a:lnTo>
                  <a:lnTo>
                    <a:pt x="339" y="2581"/>
                  </a:lnTo>
                  <a:lnTo>
                    <a:pt x="2428" y="3089"/>
                  </a:lnTo>
                  <a:lnTo>
                    <a:pt x="1077" y="3184"/>
                  </a:lnTo>
                  <a:lnTo>
                    <a:pt x="940" y="3236"/>
                  </a:lnTo>
                  <a:lnTo>
                    <a:pt x="0" y="3597"/>
                  </a:lnTo>
                  <a:lnTo>
                    <a:pt x="3769" y="3585"/>
                  </a:lnTo>
                  <a:lnTo>
                    <a:pt x="2462" y="2369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6"/>
            <p:cNvSpPr/>
            <p:nvPr/>
          </p:nvSpPr>
          <p:spPr>
            <a:xfrm>
              <a:off x="3288243" y="119206"/>
              <a:ext cx="59180" cy="6965"/>
            </a:xfrm>
            <a:custGeom>
              <a:avLst/>
              <a:gdLst/>
              <a:ahLst/>
              <a:cxnLst/>
              <a:rect l="l" t="t" r="r" b="b"/>
              <a:pathLst>
                <a:path w="2120" h="247" extrusionOk="0">
                  <a:moveTo>
                    <a:pt x="0" y="1"/>
                  </a:moveTo>
                  <a:lnTo>
                    <a:pt x="1387" y="246"/>
                  </a:lnTo>
                  <a:lnTo>
                    <a:pt x="2115" y="246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3264711" y="306459"/>
              <a:ext cx="42598" cy="37446"/>
            </a:xfrm>
            <a:custGeom>
              <a:avLst/>
              <a:gdLst/>
              <a:ahLst/>
              <a:cxnLst/>
              <a:rect l="l" t="t" r="r" b="b"/>
              <a:pathLst>
                <a:path w="1526" h="1328" extrusionOk="0">
                  <a:moveTo>
                    <a:pt x="1525" y="1"/>
                  </a:moveTo>
                  <a:lnTo>
                    <a:pt x="0" y="753"/>
                  </a:lnTo>
                  <a:lnTo>
                    <a:pt x="763" y="1208"/>
                  </a:lnTo>
                  <a:lnTo>
                    <a:pt x="1364" y="1328"/>
                  </a:lnTo>
                  <a:lnTo>
                    <a:pt x="947" y="884"/>
                  </a:lnTo>
                  <a:lnTo>
                    <a:pt x="1525" y="753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6"/>
            <p:cNvSpPr/>
            <p:nvPr/>
          </p:nvSpPr>
          <p:spPr>
            <a:xfrm>
              <a:off x="3151153" y="303160"/>
              <a:ext cx="69676" cy="49599"/>
            </a:xfrm>
            <a:custGeom>
              <a:avLst/>
              <a:gdLst/>
              <a:ahLst/>
              <a:cxnLst/>
              <a:rect l="l" t="t" r="r" b="b"/>
              <a:pathLst>
                <a:path w="2496" h="1759" extrusionOk="0">
                  <a:moveTo>
                    <a:pt x="1530" y="0"/>
                  </a:moveTo>
                  <a:lnTo>
                    <a:pt x="1" y="605"/>
                  </a:lnTo>
                  <a:lnTo>
                    <a:pt x="2354" y="1758"/>
                  </a:lnTo>
                  <a:lnTo>
                    <a:pt x="1784" y="870"/>
                  </a:lnTo>
                  <a:lnTo>
                    <a:pt x="2496" y="980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3323584" y="200722"/>
              <a:ext cx="11361" cy="63247"/>
            </a:xfrm>
            <a:custGeom>
              <a:avLst/>
              <a:gdLst/>
              <a:ahLst/>
              <a:cxnLst/>
              <a:rect l="l" t="t" r="r" b="b"/>
              <a:pathLst>
                <a:path w="407" h="2243" extrusionOk="0">
                  <a:moveTo>
                    <a:pt x="0" y="1"/>
                  </a:moveTo>
                  <a:lnTo>
                    <a:pt x="249" y="2243"/>
                  </a:lnTo>
                  <a:lnTo>
                    <a:pt x="407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6"/>
            <p:cNvSpPr/>
            <p:nvPr/>
          </p:nvSpPr>
          <p:spPr>
            <a:xfrm>
              <a:off x="3347172" y="207884"/>
              <a:ext cx="7788" cy="27916"/>
            </a:xfrm>
            <a:custGeom>
              <a:avLst/>
              <a:gdLst/>
              <a:ahLst/>
              <a:cxnLst/>
              <a:rect l="l" t="t" r="r" b="b"/>
              <a:pathLst>
                <a:path w="279" h="990" extrusionOk="0">
                  <a:moveTo>
                    <a:pt x="0" y="1"/>
                  </a:moveTo>
                  <a:lnTo>
                    <a:pt x="111" y="990"/>
                  </a:lnTo>
                  <a:lnTo>
                    <a:pt x="279" y="90"/>
                  </a:lnTo>
                  <a:lnTo>
                    <a:pt x="65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3405737" y="347484"/>
              <a:ext cx="58370" cy="18526"/>
            </a:xfrm>
            <a:custGeom>
              <a:avLst/>
              <a:gdLst/>
              <a:ahLst/>
              <a:cxnLst/>
              <a:rect l="l" t="t" r="r" b="b"/>
              <a:pathLst>
                <a:path w="2091" h="657" extrusionOk="0">
                  <a:moveTo>
                    <a:pt x="1" y="1"/>
                  </a:moveTo>
                  <a:lnTo>
                    <a:pt x="602" y="656"/>
                  </a:lnTo>
                  <a:lnTo>
                    <a:pt x="739" y="604"/>
                  </a:lnTo>
                  <a:lnTo>
                    <a:pt x="2090" y="5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3280260" y="146895"/>
              <a:ext cx="12115" cy="74977"/>
            </a:xfrm>
            <a:custGeom>
              <a:avLst/>
              <a:gdLst/>
              <a:ahLst/>
              <a:cxnLst/>
              <a:rect l="l" t="t" r="r" b="b"/>
              <a:pathLst>
                <a:path w="434" h="2659" extrusionOk="0">
                  <a:moveTo>
                    <a:pt x="335" y="1"/>
                  </a:moveTo>
                  <a:lnTo>
                    <a:pt x="1" y="1144"/>
                  </a:lnTo>
                  <a:lnTo>
                    <a:pt x="1" y="1144"/>
                  </a:lnTo>
                  <a:lnTo>
                    <a:pt x="206" y="1061"/>
                  </a:lnTo>
                  <a:lnTo>
                    <a:pt x="286" y="2658"/>
                  </a:lnTo>
                  <a:lnTo>
                    <a:pt x="434" y="2001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6" name="Google Shape;886;p26"/>
          <p:cNvSpPr/>
          <p:nvPr/>
        </p:nvSpPr>
        <p:spPr>
          <a:xfrm>
            <a:off x="5745814" y="4665733"/>
            <a:ext cx="25711" cy="20031"/>
          </a:xfrm>
          <a:custGeom>
            <a:avLst/>
            <a:gdLst/>
            <a:ahLst/>
            <a:cxnLst/>
            <a:rect l="l" t="t" r="r" b="b"/>
            <a:pathLst>
              <a:path w="153" h="118" extrusionOk="0">
                <a:moveTo>
                  <a:pt x="34" y="1"/>
                </a:moveTo>
                <a:cubicBezTo>
                  <a:pt x="11" y="1"/>
                  <a:pt x="0" y="21"/>
                  <a:pt x="0" y="61"/>
                </a:cubicBezTo>
                <a:cubicBezTo>
                  <a:pt x="0" y="86"/>
                  <a:pt x="4" y="100"/>
                  <a:pt x="11" y="105"/>
                </a:cubicBezTo>
                <a:cubicBezTo>
                  <a:pt x="21" y="110"/>
                  <a:pt x="32" y="116"/>
                  <a:pt x="44" y="117"/>
                </a:cubicBezTo>
                <a:cubicBezTo>
                  <a:pt x="112" y="88"/>
                  <a:pt x="149" y="70"/>
                  <a:pt x="153" y="63"/>
                </a:cubicBezTo>
                <a:cubicBezTo>
                  <a:pt x="123" y="42"/>
                  <a:pt x="93" y="24"/>
                  <a:pt x="60" y="7"/>
                </a:cubicBezTo>
                <a:cubicBezTo>
                  <a:pt x="50" y="3"/>
                  <a:pt x="42" y="1"/>
                  <a:pt x="34" y="1"/>
                </a:cubicBezTo>
                <a:close/>
              </a:path>
            </a:pathLst>
          </a:custGeom>
          <a:solidFill>
            <a:srgbClr val="FFFFFF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26"/>
          <p:cNvSpPr txBox="1">
            <a:spLocks noGrp="1"/>
          </p:cNvSpPr>
          <p:nvPr>
            <p:ph type="ctrTitle"/>
          </p:nvPr>
        </p:nvSpPr>
        <p:spPr>
          <a:xfrm>
            <a:off x="109300" y="993719"/>
            <a:ext cx="6335400" cy="15857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Britannic Bold" panose="020B0903060703020204" pitchFamily="34" charset="0"/>
              </a:rPr>
              <a:t>CPU Multi-level Scheduling Simulation</a:t>
            </a:r>
            <a:endParaRPr sz="4800" dirty="0">
              <a:latin typeface="Britannic Bold" panose="020B0903060703020204" pitchFamily="34" charset="0"/>
            </a:endParaRPr>
          </a:p>
        </p:txBody>
      </p:sp>
      <p:sp>
        <p:nvSpPr>
          <p:cNvPr id="889" name="Google Shape;889;p26"/>
          <p:cNvSpPr/>
          <p:nvPr/>
        </p:nvSpPr>
        <p:spPr>
          <a:xfrm>
            <a:off x="3210221" y="4575727"/>
            <a:ext cx="4930" cy="7469"/>
          </a:xfrm>
          <a:custGeom>
            <a:avLst/>
            <a:gdLst/>
            <a:ahLst/>
            <a:cxnLst/>
            <a:rect l="l" t="t" r="r" b="b"/>
            <a:pathLst>
              <a:path w="24" h="36" extrusionOk="0">
                <a:moveTo>
                  <a:pt x="6" y="1"/>
                </a:moveTo>
                <a:cubicBezTo>
                  <a:pt x="4" y="13"/>
                  <a:pt x="3" y="23"/>
                  <a:pt x="1" y="36"/>
                </a:cubicBezTo>
                <a:lnTo>
                  <a:pt x="24" y="16"/>
                </a:lnTo>
                <a:lnTo>
                  <a:pt x="6" y="1"/>
                </a:lnTo>
                <a:close/>
              </a:path>
            </a:pathLst>
          </a:custGeom>
          <a:solidFill>
            <a:srgbClr val="61B8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26"/>
          <p:cNvSpPr/>
          <p:nvPr/>
        </p:nvSpPr>
        <p:spPr>
          <a:xfrm>
            <a:off x="-1711073" y="5008483"/>
            <a:ext cx="6368" cy="6224"/>
          </a:xfrm>
          <a:custGeom>
            <a:avLst/>
            <a:gdLst/>
            <a:ahLst/>
            <a:cxnLst/>
            <a:rect l="l" t="t" r="r" b="b"/>
            <a:pathLst>
              <a:path w="31" h="30" extrusionOk="0">
                <a:moveTo>
                  <a:pt x="6" y="0"/>
                </a:moveTo>
                <a:lnTo>
                  <a:pt x="0" y="30"/>
                </a:lnTo>
                <a:lnTo>
                  <a:pt x="0" y="30"/>
                </a:lnTo>
                <a:lnTo>
                  <a:pt x="30" y="23"/>
                </a:lnTo>
                <a:lnTo>
                  <a:pt x="6" y="0"/>
                </a:lnTo>
                <a:close/>
              </a:path>
            </a:pathLst>
          </a:custGeom>
          <a:solidFill>
            <a:srgbClr val="59B4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26"/>
          <p:cNvSpPr txBox="1">
            <a:spLocks noGrp="1"/>
          </p:cNvSpPr>
          <p:nvPr>
            <p:ph type="title" idx="2"/>
          </p:nvPr>
        </p:nvSpPr>
        <p:spPr>
          <a:xfrm>
            <a:off x="1294546" y="3075035"/>
            <a:ext cx="2826051" cy="11071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Britannic Bold" panose="020B0903060703020204" pitchFamily="34" charset="0"/>
              </a:rPr>
              <a:t>I</a:t>
            </a:r>
            <a:r>
              <a:rPr lang="en" sz="2000" dirty="0">
                <a:latin typeface="Britannic Bold" panose="020B0903060703020204" pitchFamily="34" charset="0"/>
              </a:rPr>
              <a:t>nstructors: </a:t>
            </a:r>
            <a:br>
              <a:rPr lang="en" sz="2000" dirty="0"/>
            </a:br>
            <a:r>
              <a:rPr lang="e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Dr.Fazilah Haron</a:t>
            </a:r>
            <a:br>
              <a:rPr lang="e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Ms.Amal Albalawi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43" name="Google Shape;943;p26"/>
          <p:cNvGrpSpPr/>
          <p:nvPr/>
        </p:nvGrpSpPr>
        <p:grpSpPr>
          <a:xfrm>
            <a:off x="7278839" y="2838806"/>
            <a:ext cx="1027438" cy="1498330"/>
            <a:chOff x="7678743" y="3613336"/>
            <a:chExt cx="775659" cy="1131157"/>
          </a:xfrm>
        </p:grpSpPr>
        <p:sp>
          <p:nvSpPr>
            <p:cNvPr id="944" name="Google Shape;944;p26"/>
            <p:cNvSpPr/>
            <p:nvPr/>
          </p:nvSpPr>
          <p:spPr>
            <a:xfrm>
              <a:off x="7692141" y="4543041"/>
              <a:ext cx="123043" cy="42245"/>
            </a:xfrm>
            <a:custGeom>
              <a:avLst/>
              <a:gdLst/>
              <a:ahLst/>
              <a:cxnLst/>
              <a:rect l="l" t="t" r="r" b="b"/>
              <a:pathLst>
                <a:path w="1800" h="618" extrusionOk="0">
                  <a:moveTo>
                    <a:pt x="234" y="1"/>
                  </a:moveTo>
                  <a:cubicBezTo>
                    <a:pt x="155" y="1"/>
                    <a:pt x="77" y="13"/>
                    <a:pt x="1" y="39"/>
                  </a:cubicBezTo>
                  <a:cubicBezTo>
                    <a:pt x="34" y="37"/>
                    <a:pt x="66" y="34"/>
                    <a:pt x="98" y="34"/>
                  </a:cubicBezTo>
                  <a:cubicBezTo>
                    <a:pt x="105" y="34"/>
                    <a:pt x="113" y="34"/>
                    <a:pt x="120" y="34"/>
                  </a:cubicBezTo>
                  <a:cubicBezTo>
                    <a:pt x="280" y="34"/>
                    <a:pt x="444" y="66"/>
                    <a:pt x="532" y="111"/>
                  </a:cubicBezTo>
                  <a:cubicBezTo>
                    <a:pt x="720" y="215"/>
                    <a:pt x="1274" y="499"/>
                    <a:pt x="1800" y="618"/>
                  </a:cubicBezTo>
                  <a:cubicBezTo>
                    <a:pt x="1361" y="500"/>
                    <a:pt x="907" y="243"/>
                    <a:pt x="683" y="113"/>
                  </a:cubicBezTo>
                  <a:cubicBezTo>
                    <a:pt x="646" y="94"/>
                    <a:pt x="616" y="76"/>
                    <a:pt x="593" y="64"/>
                  </a:cubicBezTo>
                  <a:cubicBezTo>
                    <a:pt x="522" y="25"/>
                    <a:pt x="387" y="1"/>
                    <a:pt x="250" y="1"/>
                  </a:cubicBezTo>
                  <a:cubicBezTo>
                    <a:pt x="245" y="1"/>
                    <a:pt x="239" y="1"/>
                    <a:pt x="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679221" y="4548237"/>
              <a:ext cx="123112" cy="36845"/>
            </a:xfrm>
            <a:custGeom>
              <a:avLst/>
              <a:gdLst/>
              <a:ahLst/>
              <a:cxnLst/>
              <a:rect l="l" t="t" r="r" b="b"/>
              <a:pathLst>
                <a:path w="1801" h="539" extrusionOk="0">
                  <a:moveTo>
                    <a:pt x="309" y="0"/>
                  </a:moveTo>
                  <a:cubicBezTo>
                    <a:pt x="137" y="0"/>
                    <a:pt x="16" y="39"/>
                    <a:pt x="2" y="97"/>
                  </a:cubicBezTo>
                  <a:cubicBezTo>
                    <a:pt x="1" y="105"/>
                    <a:pt x="1" y="114"/>
                    <a:pt x="2" y="123"/>
                  </a:cubicBezTo>
                  <a:cubicBezTo>
                    <a:pt x="46" y="98"/>
                    <a:pt x="118" y="84"/>
                    <a:pt x="220" y="84"/>
                  </a:cubicBezTo>
                  <a:cubicBezTo>
                    <a:pt x="434" y="84"/>
                    <a:pt x="739" y="144"/>
                    <a:pt x="858" y="209"/>
                  </a:cubicBezTo>
                  <a:cubicBezTo>
                    <a:pt x="1156" y="363"/>
                    <a:pt x="1473" y="474"/>
                    <a:pt x="1801" y="538"/>
                  </a:cubicBezTo>
                  <a:cubicBezTo>
                    <a:pt x="1328" y="402"/>
                    <a:pt x="868" y="165"/>
                    <a:pt x="700" y="74"/>
                  </a:cubicBezTo>
                  <a:cubicBezTo>
                    <a:pt x="619" y="30"/>
                    <a:pt x="462" y="0"/>
                    <a:pt x="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678743" y="4556987"/>
              <a:ext cx="241780" cy="100212"/>
            </a:xfrm>
            <a:custGeom>
              <a:avLst/>
              <a:gdLst/>
              <a:ahLst/>
              <a:cxnLst/>
              <a:rect l="l" t="t" r="r" b="b"/>
              <a:pathLst>
                <a:path w="3537" h="1466" extrusionOk="0">
                  <a:moveTo>
                    <a:pt x="227" y="0"/>
                  </a:moveTo>
                  <a:cubicBezTo>
                    <a:pt x="99" y="0"/>
                    <a:pt x="18" y="21"/>
                    <a:pt x="9" y="58"/>
                  </a:cubicBezTo>
                  <a:cubicBezTo>
                    <a:pt x="1" y="95"/>
                    <a:pt x="53" y="225"/>
                    <a:pt x="730" y="554"/>
                  </a:cubicBezTo>
                  <a:cubicBezTo>
                    <a:pt x="882" y="628"/>
                    <a:pt x="1033" y="703"/>
                    <a:pt x="1182" y="777"/>
                  </a:cubicBezTo>
                  <a:cubicBezTo>
                    <a:pt x="1741" y="1057"/>
                    <a:pt x="2271" y="1320"/>
                    <a:pt x="2627" y="1387"/>
                  </a:cubicBezTo>
                  <a:cubicBezTo>
                    <a:pt x="2674" y="1396"/>
                    <a:pt x="2720" y="1406"/>
                    <a:pt x="2765" y="1413"/>
                  </a:cubicBezTo>
                  <a:cubicBezTo>
                    <a:pt x="2904" y="1441"/>
                    <a:pt x="3025" y="1466"/>
                    <a:pt x="3128" y="1466"/>
                  </a:cubicBezTo>
                  <a:cubicBezTo>
                    <a:pt x="3317" y="1466"/>
                    <a:pt x="3461" y="1385"/>
                    <a:pt x="3537" y="991"/>
                  </a:cubicBezTo>
                  <a:cubicBezTo>
                    <a:pt x="3530" y="931"/>
                    <a:pt x="3417" y="102"/>
                    <a:pt x="3105" y="102"/>
                  </a:cubicBezTo>
                  <a:cubicBezTo>
                    <a:pt x="3035" y="102"/>
                    <a:pt x="2956" y="146"/>
                    <a:pt x="2872" y="232"/>
                  </a:cubicBezTo>
                  <a:cubicBezTo>
                    <a:pt x="2706" y="402"/>
                    <a:pt x="2465" y="488"/>
                    <a:pt x="2160" y="488"/>
                  </a:cubicBezTo>
                  <a:cubicBezTo>
                    <a:pt x="1655" y="488"/>
                    <a:pt x="1079" y="247"/>
                    <a:pt x="846" y="119"/>
                  </a:cubicBezTo>
                  <a:cubicBezTo>
                    <a:pt x="732" y="58"/>
                    <a:pt x="432" y="0"/>
                    <a:pt x="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869873" y="4694661"/>
              <a:ext cx="124821" cy="23583"/>
            </a:xfrm>
            <a:custGeom>
              <a:avLst/>
              <a:gdLst/>
              <a:ahLst/>
              <a:cxnLst/>
              <a:rect l="l" t="t" r="r" b="b"/>
              <a:pathLst>
                <a:path w="1826" h="345" extrusionOk="0">
                  <a:moveTo>
                    <a:pt x="1826" y="1"/>
                  </a:moveTo>
                  <a:lnTo>
                    <a:pt x="1826" y="1"/>
                  </a:lnTo>
                  <a:cubicBezTo>
                    <a:pt x="1572" y="57"/>
                    <a:pt x="1254" y="86"/>
                    <a:pt x="877" y="86"/>
                  </a:cubicBezTo>
                  <a:cubicBezTo>
                    <a:pt x="784" y="86"/>
                    <a:pt x="702" y="85"/>
                    <a:pt x="639" y="83"/>
                  </a:cubicBezTo>
                  <a:cubicBezTo>
                    <a:pt x="597" y="83"/>
                    <a:pt x="562" y="81"/>
                    <a:pt x="537" y="81"/>
                  </a:cubicBezTo>
                  <a:cubicBezTo>
                    <a:pt x="393" y="81"/>
                    <a:pt x="101" y="218"/>
                    <a:pt x="1" y="344"/>
                  </a:cubicBezTo>
                  <a:cubicBezTo>
                    <a:pt x="148" y="241"/>
                    <a:pt x="372" y="153"/>
                    <a:pt x="506" y="153"/>
                  </a:cubicBezTo>
                  <a:cubicBezTo>
                    <a:pt x="690" y="153"/>
                    <a:pt x="1303" y="143"/>
                    <a:pt x="18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7863174" y="4700539"/>
              <a:ext cx="120993" cy="33358"/>
            </a:xfrm>
            <a:custGeom>
              <a:avLst/>
              <a:gdLst/>
              <a:ahLst/>
              <a:cxnLst/>
              <a:rect l="l" t="t" r="r" b="b"/>
              <a:pathLst>
                <a:path w="1770" h="488" extrusionOk="0">
                  <a:moveTo>
                    <a:pt x="1769" y="0"/>
                  </a:moveTo>
                  <a:lnTo>
                    <a:pt x="1769" y="0"/>
                  </a:lnTo>
                  <a:cubicBezTo>
                    <a:pt x="1314" y="99"/>
                    <a:pt x="830" y="111"/>
                    <a:pt x="604" y="111"/>
                  </a:cubicBezTo>
                  <a:cubicBezTo>
                    <a:pt x="406" y="111"/>
                    <a:pt x="1" y="319"/>
                    <a:pt x="1" y="449"/>
                  </a:cubicBezTo>
                  <a:cubicBezTo>
                    <a:pt x="1" y="463"/>
                    <a:pt x="6" y="477"/>
                    <a:pt x="15" y="488"/>
                  </a:cubicBezTo>
                  <a:cubicBezTo>
                    <a:pt x="111" y="328"/>
                    <a:pt x="637" y="153"/>
                    <a:pt x="807" y="153"/>
                  </a:cubicBezTo>
                  <a:cubicBezTo>
                    <a:pt x="1133" y="149"/>
                    <a:pt x="1457" y="97"/>
                    <a:pt x="17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7866045" y="4637718"/>
              <a:ext cx="247659" cy="106774"/>
            </a:xfrm>
            <a:custGeom>
              <a:avLst/>
              <a:gdLst/>
              <a:ahLst/>
              <a:cxnLst/>
              <a:rect l="l" t="t" r="r" b="b"/>
              <a:pathLst>
                <a:path w="3623" h="1562" extrusionOk="0">
                  <a:moveTo>
                    <a:pt x="2830" y="1"/>
                  </a:moveTo>
                  <a:cubicBezTo>
                    <a:pt x="2723" y="1"/>
                    <a:pt x="2646" y="83"/>
                    <a:pt x="2601" y="246"/>
                  </a:cubicBezTo>
                  <a:cubicBezTo>
                    <a:pt x="2355" y="1107"/>
                    <a:pt x="783" y="1116"/>
                    <a:pt x="765" y="1116"/>
                  </a:cubicBezTo>
                  <a:cubicBezTo>
                    <a:pt x="563" y="1116"/>
                    <a:pt x="1" y="1330"/>
                    <a:pt x="1" y="1454"/>
                  </a:cubicBezTo>
                  <a:cubicBezTo>
                    <a:pt x="1" y="1482"/>
                    <a:pt x="41" y="1507"/>
                    <a:pt x="113" y="1526"/>
                  </a:cubicBezTo>
                  <a:cubicBezTo>
                    <a:pt x="209" y="1550"/>
                    <a:pt x="358" y="1562"/>
                    <a:pt x="558" y="1562"/>
                  </a:cubicBezTo>
                  <a:cubicBezTo>
                    <a:pt x="651" y="1562"/>
                    <a:pt x="755" y="1559"/>
                    <a:pt x="870" y="1554"/>
                  </a:cubicBezTo>
                  <a:cubicBezTo>
                    <a:pt x="1040" y="1545"/>
                    <a:pt x="1209" y="1540"/>
                    <a:pt x="1375" y="1535"/>
                  </a:cubicBezTo>
                  <a:cubicBezTo>
                    <a:pt x="1999" y="1512"/>
                    <a:pt x="2592" y="1491"/>
                    <a:pt x="2935" y="1381"/>
                  </a:cubicBezTo>
                  <a:cubicBezTo>
                    <a:pt x="2981" y="1365"/>
                    <a:pt x="3027" y="1352"/>
                    <a:pt x="3070" y="1338"/>
                  </a:cubicBezTo>
                  <a:cubicBezTo>
                    <a:pt x="3316" y="1261"/>
                    <a:pt x="3495" y="1207"/>
                    <a:pt x="3568" y="1067"/>
                  </a:cubicBezTo>
                  <a:cubicBezTo>
                    <a:pt x="3623" y="962"/>
                    <a:pt x="3616" y="812"/>
                    <a:pt x="3547" y="597"/>
                  </a:cubicBezTo>
                  <a:cubicBezTo>
                    <a:pt x="3516" y="553"/>
                    <a:pt x="3112" y="1"/>
                    <a:pt x="2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768361" y="3613336"/>
              <a:ext cx="665460" cy="1072666"/>
            </a:xfrm>
            <a:custGeom>
              <a:avLst/>
              <a:gdLst/>
              <a:ahLst/>
              <a:cxnLst/>
              <a:rect l="l" t="t" r="r" b="b"/>
              <a:pathLst>
                <a:path w="9735" h="15692" extrusionOk="0">
                  <a:moveTo>
                    <a:pt x="1915" y="1"/>
                  </a:moveTo>
                  <a:cubicBezTo>
                    <a:pt x="1400" y="1"/>
                    <a:pt x="911" y="234"/>
                    <a:pt x="455" y="695"/>
                  </a:cubicBezTo>
                  <a:lnTo>
                    <a:pt x="423" y="741"/>
                  </a:lnTo>
                  <a:cubicBezTo>
                    <a:pt x="266" y="968"/>
                    <a:pt x="1" y="1351"/>
                    <a:pt x="80" y="1696"/>
                  </a:cubicBezTo>
                  <a:cubicBezTo>
                    <a:pt x="164" y="1917"/>
                    <a:pt x="337" y="2111"/>
                    <a:pt x="348" y="2122"/>
                  </a:cubicBezTo>
                  <a:cubicBezTo>
                    <a:pt x="488" y="2222"/>
                    <a:pt x="485" y="2432"/>
                    <a:pt x="450" y="2541"/>
                  </a:cubicBezTo>
                  <a:cubicBezTo>
                    <a:pt x="433" y="2596"/>
                    <a:pt x="407" y="2632"/>
                    <a:pt x="383" y="2632"/>
                  </a:cubicBezTo>
                  <a:cubicBezTo>
                    <a:pt x="380" y="2632"/>
                    <a:pt x="377" y="2632"/>
                    <a:pt x="374" y="2630"/>
                  </a:cubicBezTo>
                  <a:lnTo>
                    <a:pt x="334" y="2615"/>
                  </a:lnTo>
                  <a:lnTo>
                    <a:pt x="334" y="2615"/>
                  </a:lnTo>
                  <a:lnTo>
                    <a:pt x="346" y="2657"/>
                  </a:lnTo>
                  <a:cubicBezTo>
                    <a:pt x="572" y="3491"/>
                    <a:pt x="718" y="5295"/>
                    <a:pt x="562" y="6549"/>
                  </a:cubicBezTo>
                  <a:lnTo>
                    <a:pt x="543" y="6705"/>
                  </a:lnTo>
                  <a:cubicBezTo>
                    <a:pt x="439" y="7513"/>
                    <a:pt x="323" y="8430"/>
                    <a:pt x="727" y="9566"/>
                  </a:cubicBezTo>
                  <a:cubicBezTo>
                    <a:pt x="1188" y="10863"/>
                    <a:pt x="2261" y="12264"/>
                    <a:pt x="4007" y="13843"/>
                  </a:cubicBezTo>
                  <a:cubicBezTo>
                    <a:pt x="5272" y="14990"/>
                    <a:pt x="8095" y="15691"/>
                    <a:pt x="9208" y="15691"/>
                  </a:cubicBezTo>
                  <a:cubicBezTo>
                    <a:pt x="9487" y="15691"/>
                    <a:pt x="9655" y="15649"/>
                    <a:pt x="9710" y="15567"/>
                  </a:cubicBezTo>
                  <a:cubicBezTo>
                    <a:pt x="9732" y="15531"/>
                    <a:pt x="9734" y="15488"/>
                    <a:pt x="9711" y="15439"/>
                  </a:cubicBezTo>
                  <a:cubicBezTo>
                    <a:pt x="9533" y="15120"/>
                    <a:pt x="9308" y="14820"/>
                    <a:pt x="9071" y="14502"/>
                  </a:cubicBezTo>
                  <a:cubicBezTo>
                    <a:pt x="8368" y="13563"/>
                    <a:pt x="7571" y="12497"/>
                    <a:pt x="7313" y="10235"/>
                  </a:cubicBezTo>
                  <a:cubicBezTo>
                    <a:pt x="7250" y="9681"/>
                    <a:pt x="7157" y="9129"/>
                    <a:pt x="7038" y="8584"/>
                  </a:cubicBezTo>
                  <a:lnTo>
                    <a:pt x="7038" y="8584"/>
                  </a:lnTo>
                  <a:cubicBezTo>
                    <a:pt x="7327" y="8663"/>
                    <a:pt x="7594" y="8743"/>
                    <a:pt x="7839" y="8817"/>
                  </a:cubicBezTo>
                  <a:cubicBezTo>
                    <a:pt x="8246" y="8940"/>
                    <a:pt x="8577" y="9038"/>
                    <a:pt x="8826" y="9077"/>
                  </a:cubicBezTo>
                  <a:cubicBezTo>
                    <a:pt x="8952" y="9120"/>
                    <a:pt x="9056" y="9148"/>
                    <a:pt x="9135" y="9148"/>
                  </a:cubicBezTo>
                  <a:cubicBezTo>
                    <a:pt x="9137" y="9149"/>
                    <a:pt x="9140" y="9149"/>
                    <a:pt x="9143" y="9149"/>
                  </a:cubicBezTo>
                  <a:cubicBezTo>
                    <a:pt x="9189" y="9149"/>
                    <a:pt x="9233" y="9135"/>
                    <a:pt x="9271" y="9108"/>
                  </a:cubicBezTo>
                  <a:cubicBezTo>
                    <a:pt x="9340" y="9056"/>
                    <a:pt x="9368" y="8952"/>
                    <a:pt x="9359" y="8773"/>
                  </a:cubicBezTo>
                  <a:cubicBezTo>
                    <a:pt x="9357" y="8743"/>
                    <a:pt x="9355" y="8714"/>
                    <a:pt x="9350" y="8684"/>
                  </a:cubicBezTo>
                  <a:cubicBezTo>
                    <a:pt x="9347" y="8651"/>
                    <a:pt x="9343" y="8614"/>
                    <a:pt x="9336" y="8575"/>
                  </a:cubicBezTo>
                  <a:cubicBezTo>
                    <a:pt x="8993" y="6936"/>
                    <a:pt x="7285" y="6051"/>
                    <a:pt x="6154" y="5465"/>
                  </a:cubicBezTo>
                  <a:lnTo>
                    <a:pt x="6002" y="5386"/>
                  </a:lnTo>
                  <a:cubicBezTo>
                    <a:pt x="5954" y="5271"/>
                    <a:pt x="5907" y="5158"/>
                    <a:pt x="5863" y="5051"/>
                  </a:cubicBezTo>
                  <a:cubicBezTo>
                    <a:pt x="5728" y="4727"/>
                    <a:pt x="5611" y="4445"/>
                    <a:pt x="5539" y="4227"/>
                  </a:cubicBezTo>
                  <a:cubicBezTo>
                    <a:pt x="4694" y="1661"/>
                    <a:pt x="3272" y="1"/>
                    <a:pt x="1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7765627" y="3750121"/>
              <a:ext cx="585209" cy="930482"/>
            </a:xfrm>
            <a:custGeom>
              <a:avLst/>
              <a:gdLst/>
              <a:ahLst/>
              <a:cxnLst/>
              <a:rect l="l" t="t" r="r" b="b"/>
              <a:pathLst>
                <a:path w="8561" h="13612" extrusionOk="0">
                  <a:moveTo>
                    <a:pt x="4168" y="0"/>
                  </a:moveTo>
                  <a:cubicBezTo>
                    <a:pt x="3978" y="0"/>
                    <a:pt x="3675" y="165"/>
                    <a:pt x="3216" y="416"/>
                  </a:cubicBezTo>
                  <a:cubicBezTo>
                    <a:pt x="2867" y="605"/>
                    <a:pt x="2432" y="842"/>
                    <a:pt x="1890" y="1092"/>
                  </a:cubicBezTo>
                  <a:cubicBezTo>
                    <a:pt x="1643" y="1206"/>
                    <a:pt x="1412" y="1264"/>
                    <a:pt x="1198" y="1264"/>
                  </a:cubicBezTo>
                  <a:cubicBezTo>
                    <a:pt x="1195" y="1264"/>
                    <a:pt x="1193" y="1264"/>
                    <a:pt x="1190" y="1264"/>
                  </a:cubicBezTo>
                  <a:cubicBezTo>
                    <a:pt x="965" y="1264"/>
                    <a:pt x="745" y="1191"/>
                    <a:pt x="565" y="1054"/>
                  </a:cubicBezTo>
                  <a:cubicBezTo>
                    <a:pt x="549" y="1041"/>
                    <a:pt x="535" y="1031"/>
                    <a:pt x="526" y="1027"/>
                  </a:cubicBezTo>
                  <a:lnTo>
                    <a:pt x="490" y="1005"/>
                  </a:lnTo>
                  <a:lnTo>
                    <a:pt x="490" y="1005"/>
                  </a:lnTo>
                  <a:lnTo>
                    <a:pt x="493" y="1047"/>
                  </a:lnTo>
                  <a:cubicBezTo>
                    <a:pt x="644" y="2076"/>
                    <a:pt x="737" y="3050"/>
                    <a:pt x="704" y="3703"/>
                  </a:cubicBezTo>
                  <a:cubicBezTo>
                    <a:pt x="698" y="3801"/>
                    <a:pt x="591" y="4735"/>
                    <a:pt x="574" y="4854"/>
                  </a:cubicBezTo>
                  <a:cubicBezTo>
                    <a:pt x="418" y="6018"/>
                    <a:pt x="1" y="8220"/>
                    <a:pt x="1082" y="9812"/>
                  </a:cubicBezTo>
                  <a:cubicBezTo>
                    <a:pt x="1200" y="9984"/>
                    <a:pt x="1151" y="10273"/>
                    <a:pt x="1189" y="10619"/>
                  </a:cubicBezTo>
                  <a:cubicBezTo>
                    <a:pt x="1242" y="11087"/>
                    <a:pt x="1296" y="11571"/>
                    <a:pt x="1552" y="11790"/>
                  </a:cubicBezTo>
                  <a:cubicBezTo>
                    <a:pt x="1845" y="12005"/>
                    <a:pt x="2171" y="12305"/>
                    <a:pt x="2299" y="12426"/>
                  </a:cubicBezTo>
                  <a:cubicBezTo>
                    <a:pt x="2551" y="12622"/>
                    <a:pt x="3130" y="12728"/>
                    <a:pt x="3451" y="12728"/>
                  </a:cubicBezTo>
                  <a:cubicBezTo>
                    <a:pt x="3459" y="12728"/>
                    <a:pt x="3468" y="12728"/>
                    <a:pt x="3476" y="12728"/>
                  </a:cubicBezTo>
                  <a:cubicBezTo>
                    <a:pt x="3518" y="12728"/>
                    <a:pt x="3561" y="12724"/>
                    <a:pt x="3603" y="12717"/>
                  </a:cubicBezTo>
                  <a:cubicBezTo>
                    <a:pt x="4296" y="13415"/>
                    <a:pt x="5828" y="13471"/>
                    <a:pt x="7180" y="13522"/>
                  </a:cubicBezTo>
                  <a:cubicBezTo>
                    <a:pt x="7691" y="13539"/>
                    <a:pt x="8175" y="13559"/>
                    <a:pt x="8550" y="13611"/>
                  </a:cubicBezTo>
                  <a:lnTo>
                    <a:pt x="8561" y="13569"/>
                  </a:lnTo>
                  <a:cubicBezTo>
                    <a:pt x="7492" y="13238"/>
                    <a:pt x="6343" y="11968"/>
                    <a:pt x="5891" y="10985"/>
                  </a:cubicBezTo>
                  <a:cubicBezTo>
                    <a:pt x="5374" y="9856"/>
                    <a:pt x="4320" y="7251"/>
                    <a:pt x="4117" y="6052"/>
                  </a:cubicBezTo>
                  <a:cubicBezTo>
                    <a:pt x="3926" y="4940"/>
                    <a:pt x="4729" y="4563"/>
                    <a:pt x="5207" y="4339"/>
                  </a:cubicBezTo>
                  <a:cubicBezTo>
                    <a:pt x="5418" y="4239"/>
                    <a:pt x="5558" y="4174"/>
                    <a:pt x="5554" y="4080"/>
                  </a:cubicBezTo>
                  <a:cubicBezTo>
                    <a:pt x="5549" y="3981"/>
                    <a:pt x="5379" y="3880"/>
                    <a:pt x="4944" y="3717"/>
                  </a:cubicBezTo>
                  <a:cubicBezTo>
                    <a:pt x="4900" y="3699"/>
                    <a:pt x="4843" y="3678"/>
                    <a:pt x="4776" y="3652"/>
                  </a:cubicBezTo>
                  <a:cubicBezTo>
                    <a:pt x="4469" y="3534"/>
                    <a:pt x="3957" y="3336"/>
                    <a:pt x="3649" y="3270"/>
                  </a:cubicBezTo>
                  <a:cubicBezTo>
                    <a:pt x="3347" y="2872"/>
                    <a:pt x="3582" y="2507"/>
                    <a:pt x="3880" y="2046"/>
                  </a:cubicBezTo>
                  <a:cubicBezTo>
                    <a:pt x="4194" y="1560"/>
                    <a:pt x="4548" y="1010"/>
                    <a:pt x="4406" y="244"/>
                  </a:cubicBezTo>
                  <a:cubicBezTo>
                    <a:pt x="4375" y="77"/>
                    <a:pt x="4299" y="0"/>
                    <a:pt x="4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7765900" y="3634048"/>
              <a:ext cx="222572" cy="147926"/>
            </a:xfrm>
            <a:custGeom>
              <a:avLst/>
              <a:gdLst/>
              <a:ahLst/>
              <a:cxnLst/>
              <a:rect l="l" t="t" r="r" b="b"/>
              <a:pathLst>
                <a:path w="3256" h="2164" extrusionOk="0">
                  <a:moveTo>
                    <a:pt x="1631" y="0"/>
                  </a:moveTo>
                  <a:cubicBezTo>
                    <a:pt x="1351" y="0"/>
                    <a:pt x="1043" y="69"/>
                    <a:pt x="719" y="241"/>
                  </a:cubicBezTo>
                  <a:cubicBezTo>
                    <a:pt x="310" y="459"/>
                    <a:pt x="0" y="1079"/>
                    <a:pt x="158" y="1514"/>
                  </a:cubicBezTo>
                  <a:lnTo>
                    <a:pt x="156" y="1514"/>
                  </a:lnTo>
                  <a:cubicBezTo>
                    <a:pt x="297" y="1903"/>
                    <a:pt x="815" y="2163"/>
                    <a:pt x="1475" y="2163"/>
                  </a:cubicBezTo>
                  <a:cubicBezTo>
                    <a:pt x="1552" y="2163"/>
                    <a:pt x="1632" y="2159"/>
                    <a:pt x="1713" y="2152"/>
                  </a:cubicBezTo>
                  <a:cubicBezTo>
                    <a:pt x="2712" y="2063"/>
                    <a:pt x="3256" y="1293"/>
                    <a:pt x="3100" y="860"/>
                  </a:cubicBezTo>
                  <a:cubicBezTo>
                    <a:pt x="2983" y="540"/>
                    <a:pt x="2415" y="0"/>
                    <a:pt x="1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7807257" y="3691128"/>
              <a:ext cx="64529" cy="55165"/>
            </a:xfrm>
            <a:custGeom>
              <a:avLst/>
              <a:gdLst/>
              <a:ahLst/>
              <a:cxnLst/>
              <a:rect l="l" t="t" r="r" b="b"/>
              <a:pathLst>
                <a:path w="944" h="807" extrusionOk="0">
                  <a:moveTo>
                    <a:pt x="400" y="0"/>
                  </a:moveTo>
                  <a:cubicBezTo>
                    <a:pt x="179" y="0"/>
                    <a:pt x="2" y="180"/>
                    <a:pt x="2" y="402"/>
                  </a:cubicBezTo>
                  <a:cubicBezTo>
                    <a:pt x="0" y="645"/>
                    <a:pt x="199" y="807"/>
                    <a:pt x="407" y="807"/>
                  </a:cubicBezTo>
                  <a:cubicBezTo>
                    <a:pt x="506" y="807"/>
                    <a:pt x="607" y="770"/>
                    <a:pt x="689" y="688"/>
                  </a:cubicBezTo>
                  <a:cubicBezTo>
                    <a:pt x="943" y="434"/>
                    <a:pt x="762" y="1"/>
                    <a:pt x="403" y="1"/>
                  </a:cubicBezTo>
                  <a:cubicBezTo>
                    <a:pt x="402" y="0"/>
                    <a:pt x="401" y="0"/>
                    <a:pt x="40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7816212" y="3702407"/>
              <a:ext cx="34179" cy="29325"/>
            </a:xfrm>
            <a:custGeom>
              <a:avLst/>
              <a:gdLst/>
              <a:ahLst/>
              <a:cxnLst/>
              <a:rect l="l" t="t" r="r" b="b"/>
              <a:pathLst>
                <a:path w="500" h="429" extrusionOk="0">
                  <a:moveTo>
                    <a:pt x="214" y="0"/>
                  </a:moveTo>
                  <a:cubicBezTo>
                    <a:pt x="97" y="0"/>
                    <a:pt x="0" y="97"/>
                    <a:pt x="0" y="214"/>
                  </a:cubicBezTo>
                  <a:cubicBezTo>
                    <a:pt x="0" y="343"/>
                    <a:pt x="105" y="428"/>
                    <a:pt x="215" y="428"/>
                  </a:cubicBezTo>
                  <a:cubicBezTo>
                    <a:pt x="267" y="428"/>
                    <a:pt x="321" y="409"/>
                    <a:pt x="365" y="365"/>
                  </a:cubicBezTo>
                  <a:cubicBezTo>
                    <a:pt x="500" y="230"/>
                    <a:pt x="405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830294" y="3701177"/>
              <a:ext cx="16884" cy="14423"/>
            </a:xfrm>
            <a:custGeom>
              <a:avLst/>
              <a:gdLst/>
              <a:ahLst/>
              <a:cxnLst/>
              <a:rect l="l" t="t" r="r" b="b"/>
              <a:pathLst>
                <a:path w="247" h="211" extrusionOk="0">
                  <a:moveTo>
                    <a:pt x="106" y="1"/>
                  </a:moveTo>
                  <a:cubicBezTo>
                    <a:pt x="47" y="1"/>
                    <a:pt x="1" y="48"/>
                    <a:pt x="1" y="106"/>
                  </a:cubicBezTo>
                  <a:cubicBezTo>
                    <a:pt x="0" y="169"/>
                    <a:pt x="52" y="211"/>
                    <a:pt x="106" y="211"/>
                  </a:cubicBezTo>
                  <a:cubicBezTo>
                    <a:pt x="132" y="211"/>
                    <a:pt x="158" y="201"/>
                    <a:pt x="180" y="180"/>
                  </a:cubicBezTo>
                  <a:cubicBezTo>
                    <a:pt x="247" y="115"/>
                    <a:pt x="199" y="1"/>
                    <a:pt x="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818331" y="3721479"/>
              <a:ext cx="7041" cy="6084"/>
            </a:xfrm>
            <a:custGeom>
              <a:avLst/>
              <a:gdLst/>
              <a:ahLst/>
              <a:cxnLst/>
              <a:rect l="l" t="t" r="r" b="b"/>
              <a:pathLst>
                <a:path w="103" h="89" extrusionOk="0">
                  <a:moveTo>
                    <a:pt x="45" y="0"/>
                  </a:moveTo>
                  <a:cubicBezTo>
                    <a:pt x="20" y="0"/>
                    <a:pt x="1" y="19"/>
                    <a:pt x="1" y="44"/>
                  </a:cubicBezTo>
                  <a:cubicBezTo>
                    <a:pt x="1" y="71"/>
                    <a:pt x="22" y="89"/>
                    <a:pt x="45" y="89"/>
                  </a:cubicBezTo>
                  <a:cubicBezTo>
                    <a:pt x="56" y="89"/>
                    <a:pt x="67" y="85"/>
                    <a:pt x="76" y="75"/>
                  </a:cubicBezTo>
                  <a:cubicBezTo>
                    <a:pt x="103" y="47"/>
                    <a:pt x="83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950195" y="3631451"/>
              <a:ext cx="467155" cy="1040880"/>
            </a:xfrm>
            <a:custGeom>
              <a:avLst/>
              <a:gdLst/>
              <a:ahLst/>
              <a:cxnLst/>
              <a:rect l="l" t="t" r="r" b="b"/>
              <a:pathLst>
                <a:path w="6834" h="15227" extrusionOk="0">
                  <a:moveTo>
                    <a:pt x="0" y="0"/>
                  </a:moveTo>
                  <a:lnTo>
                    <a:pt x="0" y="0"/>
                  </a:lnTo>
                  <a:cubicBezTo>
                    <a:pt x="570" y="483"/>
                    <a:pt x="1087" y="993"/>
                    <a:pt x="1524" y="1764"/>
                  </a:cubicBezTo>
                  <a:cubicBezTo>
                    <a:pt x="1617" y="1787"/>
                    <a:pt x="1671" y="1864"/>
                    <a:pt x="1697" y="2001"/>
                  </a:cubicBezTo>
                  <a:cubicBezTo>
                    <a:pt x="1706" y="2048"/>
                    <a:pt x="1713" y="2094"/>
                    <a:pt x="1720" y="2139"/>
                  </a:cubicBezTo>
                  <a:cubicBezTo>
                    <a:pt x="1862" y="2441"/>
                    <a:pt x="1983" y="2749"/>
                    <a:pt x="2085" y="3067"/>
                  </a:cubicBezTo>
                  <a:cubicBezTo>
                    <a:pt x="2392" y="4006"/>
                    <a:pt x="3457" y="6164"/>
                    <a:pt x="3819" y="9192"/>
                  </a:cubicBezTo>
                  <a:cubicBezTo>
                    <a:pt x="4159" y="12036"/>
                    <a:pt x="5549" y="14264"/>
                    <a:pt x="6820" y="15226"/>
                  </a:cubicBezTo>
                  <a:cubicBezTo>
                    <a:pt x="6834" y="15195"/>
                    <a:pt x="6832" y="15158"/>
                    <a:pt x="6816" y="15126"/>
                  </a:cubicBezTo>
                  <a:cubicBezTo>
                    <a:pt x="6140" y="13897"/>
                    <a:pt x="4835" y="12982"/>
                    <a:pt x="4474" y="9956"/>
                  </a:cubicBezTo>
                  <a:cubicBezTo>
                    <a:pt x="4113" y="6929"/>
                    <a:pt x="3031" y="4937"/>
                    <a:pt x="2725" y="3998"/>
                  </a:cubicBezTo>
                  <a:cubicBezTo>
                    <a:pt x="2085" y="2038"/>
                    <a:pt x="1077" y="5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798180" y="3749780"/>
              <a:ext cx="278283" cy="321690"/>
            </a:xfrm>
            <a:custGeom>
              <a:avLst/>
              <a:gdLst/>
              <a:ahLst/>
              <a:cxnLst/>
              <a:rect l="l" t="t" r="r" b="b"/>
              <a:pathLst>
                <a:path w="4071" h="4706" extrusionOk="0">
                  <a:moveTo>
                    <a:pt x="3687" y="0"/>
                  </a:moveTo>
                  <a:cubicBezTo>
                    <a:pt x="3498" y="0"/>
                    <a:pt x="3193" y="165"/>
                    <a:pt x="2733" y="416"/>
                  </a:cubicBezTo>
                  <a:cubicBezTo>
                    <a:pt x="2383" y="607"/>
                    <a:pt x="1948" y="843"/>
                    <a:pt x="1404" y="1094"/>
                  </a:cubicBezTo>
                  <a:cubicBezTo>
                    <a:pt x="1157" y="1208"/>
                    <a:pt x="924" y="1266"/>
                    <a:pt x="710" y="1266"/>
                  </a:cubicBezTo>
                  <a:cubicBezTo>
                    <a:pt x="708" y="1266"/>
                    <a:pt x="705" y="1266"/>
                    <a:pt x="702" y="1266"/>
                  </a:cubicBezTo>
                  <a:cubicBezTo>
                    <a:pt x="475" y="1266"/>
                    <a:pt x="256" y="1191"/>
                    <a:pt x="75" y="1054"/>
                  </a:cubicBezTo>
                  <a:cubicBezTo>
                    <a:pt x="60" y="1041"/>
                    <a:pt x="46" y="1031"/>
                    <a:pt x="37" y="1026"/>
                  </a:cubicBezTo>
                  <a:lnTo>
                    <a:pt x="0" y="1005"/>
                  </a:lnTo>
                  <a:lnTo>
                    <a:pt x="0" y="1005"/>
                  </a:lnTo>
                  <a:lnTo>
                    <a:pt x="4" y="1045"/>
                  </a:lnTo>
                  <a:cubicBezTo>
                    <a:pt x="84" y="2063"/>
                    <a:pt x="210" y="3871"/>
                    <a:pt x="128" y="4528"/>
                  </a:cubicBezTo>
                  <a:cubicBezTo>
                    <a:pt x="121" y="4583"/>
                    <a:pt x="114" y="4642"/>
                    <a:pt x="105" y="4705"/>
                  </a:cubicBezTo>
                  <a:cubicBezTo>
                    <a:pt x="780" y="4644"/>
                    <a:pt x="2283" y="4393"/>
                    <a:pt x="3031" y="2952"/>
                  </a:cubicBezTo>
                  <a:cubicBezTo>
                    <a:pt x="2998" y="2668"/>
                    <a:pt x="3182" y="2383"/>
                    <a:pt x="3401" y="2046"/>
                  </a:cubicBezTo>
                  <a:cubicBezTo>
                    <a:pt x="3715" y="1560"/>
                    <a:pt x="4071" y="1010"/>
                    <a:pt x="3927" y="244"/>
                  </a:cubicBezTo>
                  <a:cubicBezTo>
                    <a:pt x="3922" y="224"/>
                    <a:pt x="3918" y="207"/>
                    <a:pt x="3913" y="189"/>
                  </a:cubicBezTo>
                  <a:cubicBezTo>
                    <a:pt x="3911" y="184"/>
                    <a:pt x="3910" y="179"/>
                    <a:pt x="3908" y="174"/>
                  </a:cubicBezTo>
                  <a:cubicBezTo>
                    <a:pt x="3904" y="163"/>
                    <a:pt x="3901" y="153"/>
                    <a:pt x="3897" y="142"/>
                  </a:cubicBezTo>
                  <a:cubicBezTo>
                    <a:pt x="3896" y="137"/>
                    <a:pt x="3892" y="132"/>
                    <a:pt x="3890" y="126"/>
                  </a:cubicBezTo>
                  <a:cubicBezTo>
                    <a:pt x="3885" y="118"/>
                    <a:pt x="3881" y="111"/>
                    <a:pt x="3876" y="102"/>
                  </a:cubicBezTo>
                  <a:cubicBezTo>
                    <a:pt x="3874" y="98"/>
                    <a:pt x="3871" y="93"/>
                    <a:pt x="3867" y="89"/>
                  </a:cubicBezTo>
                  <a:cubicBezTo>
                    <a:pt x="3862" y="81"/>
                    <a:pt x="3857" y="74"/>
                    <a:pt x="3850" y="67"/>
                  </a:cubicBezTo>
                  <a:cubicBezTo>
                    <a:pt x="3848" y="65"/>
                    <a:pt x="3845" y="61"/>
                    <a:pt x="3843" y="58"/>
                  </a:cubicBezTo>
                  <a:cubicBezTo>
                    <a:pt x="3834" y="49"/>
                    <a:pt x="3824" y="42"/>
                    <a:pt x="3813" y="35"/>
                  </a:cubicBezTo>
                  <a:lnTo>
                    <a:pt x="3806" y="30"/>
                  </a:lnTo>
                  <a:cubicBezTo>
                    <a:pt x="3797" y="25"/>
                    <a:pt x="3789" y="21"/>
                    <a:pt x="3780" y="18"/>
                  </a:cubicBezTo>
                  <a:cubicBezTo>
                    <a:pt x="3776" y="16"/>
                    <a:pt x="3771" y="14"/>
                    <a:pt x="3766" y="12"/>
                  </a:cubicBezTo>
                  <a:cubicBezTo>
                    <a:pt x="3762" y="11"/>
                    <a:pt x="3757" y="9"/>
                    <a:pt x="3752" y="9"/>
                  </a:cubicBezTo>
                  <a:cubicBezTo>
                    <a:pt x="3731" y="4"/>
                    <a:pt x="3710" y="0"/>
                    <a:pt x="36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8093406" y="3893264"/>
              <a:ext cx="360996" cy="193725"/>
            </a:xfrm>
            <a:custGeom>
              <a:avLst/>
              <a:gdLst/>
              <a:ahLst/>
              <a:cxnLst/>
              <a:rect l="l" t="t" r="r" b="b"/>
              <a:pathLst>
                <a:path w="5281" h="2834" extrusionOk="0">
                  <a:moveTo>
                    <a:pt x="0" y="1"/>
                  </a:moveTo>
                  <a:lnTo>
                    <a:pt x="1184" y="2818"/>
                  </a:lnTo>
                  <a:lnTo>
                    <a:pt x="1189" y="2834"/>
                  </a:lnTo>
                  <a:lnTo>
                    <a:pt x="1206" y="2832"/>
                  </a:lnTo>
                  <a:cubicBezTo>
                    <a:pt x="1887" y="2728"/>
                    <a:pt x="2488" y="2695"/>
                    <a:pt x="3004" y="2695"/>
                  </a:cubicBezTo>
                  <a:cubicBezTo>
                    <a:pt x="3499" y="2695"/>
                    <a:pt x="3915" y="2725"/>
                    <a:pt x="4248" y="2748"/>
                  </a:cubicBezTo>
                  <a:cubicBezTo>
                    <a:pt x="4471" y="2764"/>
                    <a:pt x="4657" y="2777"/>
                    <a:pt x="4807" y="2777"/>
                  </a:cubicBezTo>
                  <a:cubicBezTo>
                    <a:pt x="5022" y="2777"/>
                    <a:pt x="5160" y="2749"/>
                    <a:pt x="5218" y="2660"/>
                  </a:cubicBezTo>
                  <a:cubicBezTo>
                    <a:pt x="5281" y="2564"/>
                    <a:pt x="5247" y="2408"/>
                    <a:pt x="5105" y="2136"/>
                  </a:cubicBezTo>
                  <a:cubicBezTo>
                    <a:pt x="4409" y="979"/>
                    <a:pt x="3030" y="594"/>
                    <a:pt x="2053" y="402"/>
                  </a:cubicBezTo>
                  <a:cubicBezTo>
                    <a:pt x="1706" y="336"/>
                    <a:pt x="1373" y="288"/>
                    <a:pt x="1078" y="245"/>
                  </a:cubicBezTo>
                  <a:cubicBezTo>
                    <a:pt x="838" y="211"/>
                    <a:pt x="631" y="182"/>
                    <a:pt x="456" y="146"/>
                  </a:cubicBezTo>
                  <a:cubicBezTo>
                    <a:pt x="265" y="110"/>
                    <a:pt x="137" y="71"/>
                    <a:pt x="53" y="2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861260" y="4539369"/>
              <a:ext cx="150933" cy="80115"/>
            </a:xfrm>
            <a:custGeom>
              <a:avLst/>
              <a:gdLst/>
              <a:ahLst/>
              <a:cxnLst/>
              <a:rect l="l" t="t" r="r" b="b"/>
              <a:pathLst>
                <a:path w="2208" h="1172" extrusionOk="0">
                  <a:moveTo>
                    <a:pt x="1" y="0"/>
                  </a:moveTo>
                  <a:cubicBezTo>
                    <a:pt x="44" y="93"/>
                    <a:pt x="88" y="172"/>
                    <a:pt x="158" y="232"/>
                  </a:cubicBezTo>
                  <a:cubicBezTo>
                    <a:pt x="451" y="449"/>
                    <a:pt x="779" y="747"/>
                    <a:pt x="907" y="868"/>
                  </a:cubicBezTo>
                  <a:cubicBezTo>
                    <a:pt x="1161" y="1064"/>
                    <a:pt x="1740" y="1171"/>
                    <a:pt x="2062" y="1171"/>
                  </a:cubicBezTo>
                  <a:cubicBezTo>
                    <a:pt x="2110" y="1171"/>
                    <a:pt x="2159" y="1168"/>
                    <a:pt x="2208" y="1161"/>
                  </a:cubicBezTo>
                  <a:lnTo>
                    <a:pt x="2192" y="1147"/>
                  </a:lnTo>
                  <a:cubicBezTo>
                    <a:pt x="2032" y="989"/>
                    <a:pt x="1880" y="833"/>
                    <a:pt x="1722" y="675"/>
                  </a:cubicBezTo>
                  <a:cubicBezTo>
                    <a:pt x="1114" y="580"/>
                    <a:pt x="533" y="37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813456" y="4368626"/>
              <a:ext cx="500370" cy="307050"/>
            </a:xfrm>
            <a:custGeom>
              <a:avLst/>
              <a:gdLst/>
              <a:ahLst/>
              <a:cxnLst/>
              <a:rect l="l" t="t" r="r" b="b"/>
              <a:pathLst>
                <a:path w="7252" h="4450" extrusionOk="0">
                  <a:moveTo>
                    <a:pt x="1" y="0"/>
                  </a:moveTo>
                  <a:cubicBezTo>
                    <a:pt x="309" y="878"/>
                    <a:pt x="1692" y="2470"/>
                    <a:pt x="2904" y="3633"/>
                  </a:cubicBezTo>
                  <a:cubicBezTo>
                    <a:pt x="3172" y="3892"/>
                    <a:pt x="3728" y="4209"/>
                    <a:pt x="4908" y="4325"/>
                  </a:cubicBezTo>
                  <a:cubicBezTo>
                    <a:pt x="6088" y="4440"/>
                    <a:pt x="6927" y="4450"/>
                    <a:pt x="7175" y="4450"/>
                  </a:cubicBezTo>
                  <a:cubicBezTo>
                    <a:pt x="7226" y="4450"/>
                    <a:pt x="7252" y="4449"/>
                    <a:pt x="7251" y="4449"/>
                  </a:cubicBezTo>
                  <a:cubicBezTo>
                    <a:pt x="6051" y="4188"/>
                    <a:pt x="4443" y="3694"/>
                    <a:pt x="3323" y="2761"/>
                  </a:cubicBezTo>
                  <a:cubicBezTo>
                    <a:pt x="3195" y="2654"/>
                    <a:pt x="3076" y="2542"/>
                    <a:pt x="2958" y="2432"/>
                  </a:cubicBezTo>
                  <a:cubicBezTo>
                    <a:pt x="1934" y="2057"/>
                    <a:pt x="900" y="134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684257" y="3676239"/>
              <a:ext cx="131934" cy="125306"/>
            </a:xfrm>
            <a:custGeom>
              <a:avLst/>
              <a:gdLst/>
              <a:ahLst/>
              <a:cxnLst/>
              <a:rect l="l" t="t" r="r" b="b"/>
              <a:pathLst>
                <a:path w="2075" h="1971" extrusionOk="0">
                  <a:moveTo>
                    <a:pt x="1624" y="0"/>
                  </a:moveTo>
                  <a:cubicBezTo>
                    <a:pt x="1276" y="247"/>
                    <a:pt x="445" y="556"/>
                    <a:pt x="197" y="947"/>
                  </a:cubicBezTo>
                  <a:cubicBezTo>
                    <a:pt x="0" y="1255"/>
                    <a:pt x="335" y="1284"/>
                    <a:pt x="528" y="1322"/>
                  </a:cubicBezTo>
                  <a:cubicBezTo>
                    <a:pt x="961" y="1408"/>
                    <a:pt x="1385" y="1859"/>
                    <a:pt x="1550" y="1943"/>
                  </a:cubicBezTo>
                  <a:cubicBezTo>
                    <a:pt x="1587" y="1962"/>
                    <a:pt x="1620" y="1971"/>
                    <a:pt x="1649" y="1971"/>
                  </a:cubicBezTo>
                  <a:cubicBezTo>
                    <a:pt x="2074" y="1971"/>
                    <a:pt x="1624" y="0"/>
                    <a:pt x="16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696502" y="3682730"/>
              <a:ext cx="80371" cy="56834"/>
            </a:xfrm>
            <a:custGeom>
              <a:avLst/>
              <a:gdLst/>
              <a:ahLst/>
              <a:cxnLst/>
              <a:rect l="l" t="t" r="r" b="b"/>
              <a:pathLst>
                <a:path w="1277" h="894" extrusionOk="0">
                  <a:moveTo>
                    <a:pt x="1277" y="1"/>
                  </a:moveTo>
                  <a:lnTo>
                    <a:pt x="1277" y="1"/>
                  </a:lnTo>
                  <a:cubicBezTo>
                    <a:pt x="928" y="231"/>
                    <a:pt x="228" y="516"/>
                    <a:pt x="16" y="864"/>
                  </a:cubicBezTo>
                  <a:cubicBezTo>
                    <a:pt x="2" y="885"/>
                    <a:pt x="0" y="893"/>
                    <a:pt x="7" y="893"/>
                  </a:cubicBezTo>
                  <a:cubicBezTo>
                    <a:pt x="25" y="893"/>
                    <a:pt x="105" y="834"/>
                    <a:pt x="219" y="774"/>
                  </a:cubicBezTo>
                  <a:cubicBezTo>
                    <a:pt x="335" y="714"/>
                    <a:pt x="482" y="655"/>
                    <a:pt x="640" y="653"/>
                  </a:cubicBezTo>
                  <a:cubicBezTo>
                    <a:pt x="646" y="653"/>
                    <a:pt x="652" y="653"/>
                    <a:pt x="659" y="653"/>
                  </a:cubicBezTo>
                  <a:cubicBezTo>
                    <a:pt x="751" y="653"/>
                    <a:pt x="844" y="677"/>
                    <a:pt x="924" y="723"/>
                  </a:cubicBezTo>
                  <a:cubicBezTo>
                    <a:pt x="943" y="736"/>
                    <a:pt x="966" y="741"/>
                    <a:pt x="991" y="741"/>
                  </a:cubicBezTo>
                  <a:lnTo>
                    <a:pt x="1007" y="741"/>
                  </a:lnTo>
                  <a:lnTo>
                    <a:pt x="1007" y="729"/>
                  </a:lnTo>
                  <a:cubicBezTo>
                    <a:pt x="1000" y="469"/>
                    <a:pt x="1147" y="203"/>
                    <a:pt x="1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692496" y="3681841"/>
              <a:ext cx="86345" cy="80804"/>
            </a:xfrm>
            <a:custGeom>
              <a:avLst/>
              <a:gdLst/>
              <a:ahLst/>
              <a:cxnLst/>
              <a:rect l="l" t="t" r="r" b="b"/>
              <a:pathLst>
                <a:path w="1358" h="1271" extrusionOk="0">
                  <a:moveTo>
                    <a:pt x="1357" y="1"/>
                  </a:moveTo>
                  <a:lnTo>
                    <a:pt x="1357" y="1"/>
                  </a:lnTo>
                  <a:cubicBezTo>
                    <a:pt x="1257" y="61"/>
                    <a:pt x="1138" y="122"/>
                    <a:pt x="1017" y="187"/>
                  </a:cubicBezTo>
                  <a:cubicBezTo>
                    <a:pt x="647" y="381"/>
                    <a:pt x="228" y="601"/>
                    <a:pt x="67" y="856"/>
                  </a:cubicBezTo>
                  <a:cubicBezTo>
                    <a:pt x="18" y="932"/>
                    <a:pt x="0" y="995"/>
                    <a:pt x="14" y="1041"/>
                  </a:cubicBezTo>
                  <a:cubicBezTo>
                    <a:pt x="25" y="1079"/>
                    <a:pt x="58" y="1109"/>
                    <a:pt x="112" y="1132"/>
                  </a:cubicBezTo>
                  <a:cubicBezTo>
                    <a:pt x="123" y="1133"/>
                    <a:pt x="133" y="1135"/>
                    <a:pt x="146" y="1135"/>
                  </a:cubicBezTo>
                  <a:cubicBezTo>
                    <a:pt x="214" y="1135"/>
                    <a:pt x="310" y="1112"/>
                    <a:pt x="412" y="1091"/>
                  </a:cubicBezTo>
                  <a:cubicBezTo>
                    <a:pt x="535" y="1065"/>
                    <a:pt x="673" y="1034"/>
                    <a:pt x="793" y="1034"/>
                  </a:cubicBezTo>
                  <a:cubicBezTo>
                    <a:pt x="891" y="1034"/>
                    <a:pt x="964" y="1055"/>
                    <a:pt x="1015" y="1098"/>
                  </a:cubicBezTo>
                  <a:cubicBezTo>
                    <a:pt x="1106" y="1170"/>
                    <a:pt x="1210" y="1227"/>
                    <a:pt x="1320" y="1268"/>
                  </a:cubicBezTo>
                  <a:lnTo>
                    <a:pt x="1320" y="1268"/>
                  </a:lnTo>
                  <a:cubicBezTo>
                    <a:pt x="1268" y="1206"/>
                    <a:pt x="1142" y="1045"/>
                    <a:pt x="1073" y="867"/>
                  </a:cubicBezTo>
                  <a:cubicBezTo>
                    <a:pt x="1064" y="828"/>
                    <a:pt x="1061" y="788"/>
                    <a:pt x="1059" y="748"/>
                  </a:cubicBezTo>
                  <a:cubicBezTo>
                    <a:pt x="1054" y="748"/>
                    <a:pt x="1049" y="749"/>
                    <a:pt x="1043" y="749"/>
                  </a:cubicBezTo>
                  <a:cubicBezTo>
                    <a:pt x="1022" y="749"/>
                    <a:pt x="1000" y="743"/>
                    <a:pt x="982" y="730"/>
                  </a:cubicBezTo>
                  <a:cubicBezTo>
                    <a:pt x="901" y="683"/>
                    <a:pt x="809" y="658"/>
                    <a:pt x="716" y="658"/>
                  </a:cubicBezTo>
                  <a:cubicBezTo>
                    <a:pt x="713" y="658"/>
                    <a:pt x="710" y="658"/>
                    <a:pt x="707" y="658"/>
                  </a:cubicBezTo>
                  <a:cubicBezTo>
                    <a:pt x="554" y="658"/>
                    <a:pt x="409" y="714"/>
                    <a:pt x="298" y="771"/>
                  </a:cubicBezTo>
                  <a:cubicBezTo>
                    <a:pt x="186" y="827"/>
                    <a:pt x="107" y="883"/>
                    <a:pt x="88" y="883"/>
                  </a:cubicBezTo>
                  <a:cubicBezTo>
                    <a:pt x="81" y="883"/>
                    <a:pt x="84" y="874"/>
                    <a:pt x="97" y="853"/>
                  </a:cubicBezTo>
                  <a:cubicBezTo>
                    <a:pt x="309" y="520"/>
                    <a:pt x="992" y="252"/>
                    <a:pt x="1334" y="34"/>
                  </a:cubicBezTo>
                  <a:cubicBezTo>
                    <a:pt x="1341" y="24"/>
                    <a:pt x="1350" y="11"/>
                    <a:pt x="1357" y="1"/>
                  </a:cubicBezTo>
                  <a:close/>
                  <a:moveTo>
                    <a:pt x="1320" y="1268"/>
                  </a:moveTo>
                  <a:cubicBezTo>
                    <a:pt x="1321" y="1269"/>
                    <a:pt x="1321" y="1269"/>
                    <a:pt x="1322" y="1270"/>
                  </a:cubicBezTo>
                  <a:lnTo>
                    <a:pt x="1322" y="1268"/>
                  </a:lnTo>
                  <a:cubicBezTo>
                    <a:pt x="1321" y="1268"/>
                    <a:pt x="1321" y="1268"/>
                    <a:pt x="1320" y="12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799200" y="4045750"/>
              <a:ext cx="9525" cy="86900"/>
            </a:xfrm>
            <a:custGeom>
              <a:avLst/>
              <a:gdLst/>
              <a:ahLst/>
              <a:cxnLst/>
              <a:rect l="l" t="t" r="r" b="b"/>
              <a:pathLst>
                <a:path w="381" h="3476" extrusionOk="0">
                  <a:moveTo>
                    <a:pt x="381" y="0"/>
                  </a:moveTo>
                  <a:lnTo>
                    <a:pt x="0" y="2786"/>
                  </a:lnTo>
                  <a:lnTo>
                    <a:pt x="95" y="347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414295D4-E9A9-0D55-2EED-9E9D8D4AE4F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9135" y="31358"/>
            <a:ext cx="944866" cy="946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6481D0-9345-6B91-93F4-9A28CEE3E0B5}"/>
              </a:ext>
            </a:extLst>
          </p:cNvPr>
          <p:cNvSpPr txBox="1"/>
          <p:nvPr/>
        </p:nvSpPr>
        <p:spPr>
          <a:xfrm>
            <a:off x="74061" y="181217"/>
            <a:ext cx="3536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 Medium"/>
              </a:rPr>
              <a:t>College of computer and cyber science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 Medium"/>
              </a:rPr>
              <a:t>Department of computer science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 Medium"/>
              </a:rPr>
              <a:t>CS 221 – Fundamental of operating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36;p31">
            <a:extLst>
              <a:ext uri="{FF2B5EF4-FFF2-40B4-BE49-F238E27FC236}">
                <a16:creationId xmlns:a16="http://schemas.microsoft.com/office/drawing/2014/main" id="{DBCA5C3B-6E65-8CB6-4272-D3C18C3B8039}"/>
              </a:ext>
            </a:extLst>
          </p:cNvPr>
          <p:cNvSpPr txBox="1">
            <a:spLocks/>
          </p:cNvSpPr>
          <p:nvPr/>
        </p:nvSpPr>
        <p:spPr>
          <a:xfrm>
            <a:off x="0" y="148024"/>
            <a:ext cx="91440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GB" sz="2800" dirty="0">
                <a:solidFill>
                  <a:schemeClr val="tx1"/>
                </a:solidFill>
                <a:latin typeface="Georgia Pro Black" panose="02040A02050405020203" pitchFamily="18" charset="0"/>
              </a:rPr>
              <a:t>3.Multilevel Scheduling [</a:t>
            </a:r>
            <a:r>
              <a:rPr lang="en-GB" sz="2800" dirty="0">
                <a:solidFill>
                  <a:schemeClr val="accent5"/>
                </a:solidFill>
                <a:latin typeface="Georgia Pro Black" panose="02040A02050405020203" pitchFamily="18" charset="0"/>
              </a:rPr>
              <a:t>2 Queues</a:t>
            </a:r>
            <a:r>
              <a:rPr lang="en-GB" sz="2800" dirty="0">
                <a:solidFill>
                  <a:schemeClr val="tx1"/>
                </a:solidFill>
                <a:latin typeface="Georgia Pro Black" panose="02040A02050405020203" pitchFamily="18" charset="0"/>
              </a:rPr>
              <a:t>]</a:t>
            </a: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8BF683E5-DFA3-CEAC-17F9-0838809EC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3" t="43858" b="26650"/>
          <a:stretch/>
        </p:blipFill>
        <p:spPr>
          <a:xfrm>
            <a:off x="271346" y="801076"/>
            <a:ext cx="8270674" cy="410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7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36;p31">
            <a:extLst>
              <a:ext uri="{FF2B5EF4-FFF2-40B4-BE49-F238E27FC236}">
                <a16:creationId xmlns:a16="http://schemas.microsoft.com/office/drawing/2014/main" id="{DBCA5C3B-6E65-8CB6-4272-D3C18C3B8039}"/>
              </a:ext>
            </a:extLst>
          </p:cNvPr>
          <p:cNvSpPr txBox="1">
            <a:spLocks/>
          </p:cNvSpPr>
          <p:nvPr/>
        </p:nvSpPr>
        <p:spPr>
          <a:xfrm>
            <a:off x="0" y="148024"/>
            <a:ext cx="91440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GB" sz="2800" dirty="0">
                <a:solidFill>
                  <a:schemeClr val="tx1"/>
                </a:solidFill>
                <a:latin typeface="Georgia Pro Black" panose="02040A02050405020203" pitchFamily="18" charset="0"/>
              </a:rPr>
              <a:t>3.Multilevel Scheduling [</a:t>
            </a:r>
            <a:r>
              <a:rPr lang="en-GB" sz="2800" dirty="0">
                <a:solidFill>
                  <a:schemeClr val="accent5"/>
                </a:solidFill>
                <a:latin typeface="Georgia Pro Black" panose="02040A02050405020203" pitchFamily="18" charset="0"/>
              </a:rPr>
              <a:t>2 Queues</a:t>
            </a:r>
            <a:r>
              <a:rPr lang="en-GB" sz="2800" dirty="0">
                <a:solidFill>
                  <a:schemeClr val="tx1"/>
                </a:solidFill>
                <a:latin typeface="Georgia Pro Black" panose="02040A02050405020203" pitchFamily="18" charset="0"/>
              </a:rPr>
              <a:t>]</a:t>
            </a: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8BF683E5-DFA3-CEAC-17F9-0838809EC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81" t="79540" r="-4218" b="-3620"/>
          <a:stretch/>
        </p:blipFill>
        <p:spPr>
          <a:xfrm>
            <a:off x="-727454" y="1142434"/>
            <a:ext cx="9871454" cy="400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25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36;p31">
            <a:extLst>
              <a:ext uri="{FF2B5EF4-FFF2-40B4-BE49-F238E27FC236}">
                <a16:creationId xmlns:a16="http://schemas.microsoft.com/office/drawing/2014/main" id="{DBCA5C3B-6E65-8CB6-4272-D3C18C3B8039}"/>
              </a:ext>
            </a:extLst>
          </p:cNvPr>
          <p:cNvSpPr txBox="1">
            <a:spLocks/>
          </p:cNvSpPr>
          <p:nvPr/>
        </p:nvSpPr>
        <p:spPr>
          <a:xfrm>
            <a:off x="0" y="148024"/>
            <a:ext cx="91440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GB" sz="2800" dirty="0">
                <a:solidFill>
                  <a:schemeClr val="tx1"/>
                </a:solidFill>
                <a:latin typeface="Georgia Pro Black" panose="02040A02050405020203" pitchFamily="18" charset="0"/>
              </a:rPr>
              <a:t>4.Multilevel Scheduling [</a:t>
            </a:r>
            <a:r>
              <a:rPr lang="en-GB" sz="2800" dirty="0">
                <a:solidFill>
                  <a:schemeClr val="accent5"/>
                </a:solidFill>
                <a:latin typeface="Georgia Pro Black" panose="02040A02050405020203" pitchFamily="18" charset="0"/>
              </a:rPr>
              <a:t>3 Queues</a:t>
            </a:r>
            <a:r>
              <a:rPr lang="en-GB" sz="2800" dirty="0">
                <a:solidFill>
                  <a:schemeClr val="tx1"/>
                </a:solidFill>
                <a:latin typeface="Georgia Pro Black" panose="02040A02050405020203" pitchFamily="18" charset="0"/>
              </a:rPr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53D62-078B-C6AC-9154-DA58B8243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22" y="1066669"/>
            <a:ext cx="8245555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20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36;p31">
            <a:extLst>
              <a:ext uri="{FF2B5EF4-FFF2-40B4-BE49-F238E27FC236}">
                <a16:creationId xmlns:a16="http://schemas.microsoft.com/office/drawing/2014/main" id="{DBCA5C3B-6E65-8CB6-4272-D3C18C3B8039}"/>
              </a:ext>
            </a:extLst>
          </p:cNvPr>
          <p:cNvSpPr txBox="1">
            <a:spLocks/>
          </p:cNvSpPr>
          <p:nvPr/>
        </p:nvSpPr>
        <p:spPr>
          <a:xfrm>
            <a:off x="0" y="148024"/>
            <a:ext cx="91440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GB" sz="2800" dirty="0">
                <a:solidFill>
                  <a:schemeClr val="tx1"/>
                </a:solidFill>
                <a:latin typeface="Georgia Pro Black" panose="02040A02050405020203" pitchFamily="18" charset="0"/>
              </a:rPr>
              <a:t>4.Multilevel Scheduling [</a:t>
            </a:r>
            <a:r>
              <a:rPr lang="en-GB" sz="2800" dirty="0">
                <a:solidFill>
                  <a:schemeClr val="accent5"/>
                </a:solidFill>
                <a:latin typeface="Georgia Pro Black" panose="02040A02050405020203" pitchFamily="18" charset="0"/>
              </a:rPr>
              <a:t>3 Queues</a:t>
            </a:r>
            <a:r>
              <a:rPr lang="en-GB" sz="2800" dirty="0">
                <a:solidFill>
                  <a:schemeClr val="tx1"/>
                </a:solidFill>
                <a:latin typeface="Georgia Pro Black" panose="02040A02050405020203" pitchFamily="18" charset="0"/>
              </a:rPr>
              <a:t>]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BC102CD-4813-91A1-ED0E-E96ACD9463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93"/>
          <a:stretch/>
        </p:blipFill>
        <p:spPr>
          <a:xfrm>
            <a:off x="3248518" y="674350"/>
            <a:ext cx="3432367" cy="446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29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36;p31">
            <a:extLst>
              <a:ext uri="{FF2B5EF4-FFF2-40B4-BE49-F238E27FC236}">
                <a16:creationId xmlns:a16="http://schemas.microsoft.com/office/drawing/2014/main" id="{DBCA5C3B-6E65-8CB6-4272-D3C18C3B8039}"/>
              </a:ext>
            </a:extLst>
          </p:cNvPr>
          <p:cNvSpPr txBox="1">
            <a:spLocks/>
          </p:cNvSpPr>
          <p:nvPr/>
        </p:nvSpPr>
        <p:spPr>
          <a:xfrm>
            <a:off x="0" y="148024"/>
            <a:ext cx="91440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GB" sz="2800" dirty="0">
                <a:solidFill>
                  <a:schemeClr val="tx1"/>
                </a:solidFill>
                <a:latin typeface="Georgia Pro Black" panose="02040A02050405020203" pitchFamily="18" charset="0"/>
              </a:rPr>
              <a:t>4.Multilevel Scheduling [</a:t>
            </a:r>
            <a:r>
              <a:rPr lang="en-GB" sz="2800" dirty="0">
                <a:solidFill>
                  <a:schemeClr val="accent5"/>
                </a:solidFill>
                <a:latin typeface="Georgia Pro Black" panose="02040A02050405020203" pitchFamily="18" charset="0"/>
              </a:rPr>
              <a:t>3 Queues</a:t>
            </a:r>
            <a:r>
              <a:rPr lang="en-GB" sz="2800" dirty="0">
                <a:solidFill>
                  <a:schemeClr val="tx1"/>
                </a:solidFill>
                <a:latin typeface="Georgia Pro Black" panose="02040A02050405020203" pitchFamily="18" charset="0"/>
              </a:rPr>
              <a:t>]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5A9778C-463E-1EB4-8242-2998CF7F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370722" y="518984"/>
            <a:ext cx="4308616" cy="46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3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36;p31">
            <a:extLst>
              <a:ext uri="{FF2B5EF4-FFF2-40B4-BE49-F238E27FC236}">
                <a16:creationId xmlns:a16="http://schemas.microsoft.com/office/drawing/2014/main" id="{DBCA5C3B-6E65-8CB6-4272-D3C18C3B8039}"/>
              </a:ext>
            </a:extLst>
          </p:cNvPr>
          <p:cNvSpPr txBox="1">
            <a:spLocks/>
          </p:cNvSpPr>
          <p:nvPr/>
        </p:nvSpPr>
        <p:spPr>
          <a:xfrm>
            <a:off x="0" y="148024"/>
            <a:ext cx="91440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GB" sz="2800" dirty="0">
                <a:solidFill>
                  <a:schemeClr val="tx1"/>
                </a:solidFill>
                <a:latin typeface="Georgia Pro Black" panose="02040A02050405020203" pitchFamily="18" charset="0"/>
              </a:rPr>
              <a:t>4.Multilevel Scheduling [</a:t>
            </a:r>
            <a:r>
              <a:rPr lang="en-GB" sz="2800" dirty="0">
                <a:solidFill>
                  <a:schemeClr val="accent5"/>
                </a:solidFill>
                <a:latin typeface="Georgia Pro Black" panose="02040A02050405020203" pitchFamily="18" charset="0"/>
              </a:rPr>
              <a:t>3 Queues</a:t>
            </a:r>
            <a:r>
              <a:rPr lang="en-GB" sz="2800" dirty="0">
                <a:solidFill>
                  <a:schemeClr val="tx1"/>
                </a:solidFill>
                <a:latin typeface="Georgia Pro Black" panose="02040A02050405020203" pitchFamily="18" charset="0"/>
              </a:rPr>
              <a:t>]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F07BF79-D111-0FB2-4BBC-378B4832A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63"/>
          <a:stretch/>
        </p:blipFill>
        <p:spPr>
          <a:xfrm>
            <a:off x="2716711" y="658545"/>
            <a:ext cx="3710578" cy="455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30"/>
          <p:cNvGrpSpPr/>
          <p:nvPr/>
        </p:nvGrpSpPr>
        <p:grpSpPr>
          <a:xfrm>
            <a:off x="-8409" y="3238475"/>
            <a:ext cx="9144207" cy="1905250"/>
            <a:chOff x="-8409" y="3238475"/>
            <a:chExt cx="9144207" cy="1905250"/>
          </a:xfrm>
        </p:grpSpPr>
        <p:sp>
          <p:nvSpPr>
            <p:cNvPr id="1251" name="Google Shape;1251;p30"/>
            <p:cNvSpPr/>
            <p:nvPr/>
          </p:nvSpPr>
          <p:spPr>
            <a:xfrm>
              <a:off x="-8400" y="3245625"/>
              <a:ext cx="9144000" cy="1898100"/>
            </a:xfrm>
            <a:prstGeom prst="rect">
              <a:avLst/>
            </a:pr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 rot="10800000" flipH="1">
              <a:off x="0" y="3238475"/>
              <a:ext cx="8999968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3" name="Google Shape;1253;p30"/>
            <p:cNvGrpSpPr/>
            <p:nvPr/>
          </p:nvGrpSpPr>
          <p:grpSpPr>
            <a:xfrm>
              <a:off x="-8409" y="3400808"/>
              <a:ext cx="9144207" cy="996002"/>
              <a:chOff x="637480" y="3826824"/>
              <a:chExt cx="8109442" cy="996002"/>
            </a:xfrm>
          </p:grpSpPr>
          <p:sp>
            <p:nvSpPr>
              <p:cNvPr id="1254" name="Google Shape;1254;p30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0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0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0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0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0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0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0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0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0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0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0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0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0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0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0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0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0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0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0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0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0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6" name="Google Shape;1276;p30"/>
          <p:cNvGrpSpPr/>
          <p:nvPr/>
        </p:nvGrpSpPr>
        <p:grpSpPr>
          <a:xfrm>
            <a:off x="5678280" y="2995460"/>
            <a:ext cx="2910590" cy="767260"/>
            <a:chOff x="5678280" y="2995460"/>
            <a:chExt cx="2910590" cy="767260"/>
          </a:xfrm>
        </p:grpSpPr>
        <p:grpSp>
          <p:nvGrpSpPr>
            <p:cNvPr id="1277" name="Google Shape;1277;p30"/>
            <p:cNvGrpSpPr/>
            <p:nvPr/>
          </p:nvGrpSpPr>
          <p:grpSpPr>
            <a:xfrm>
              <a:off x="5678280" y="2995460"/>
              <a:ext cx="2910590" cy="767260"/>
              <a:chOff x="9641789" y="4060422"/>
              <a:chExt cx="3261531" cy="859771"/>
            </a:xfrm>
          </p:grpSpPr>
          <p:sp>
            <p:nvSpPr>
              <p:cNvPr id="1278" name="Google Shape;1278;p30"/>
              <p:cNvSpPr/>
              <p:nvPr/>
            </p:nvSpPr>
            <p:spPr>
              <a:xfrm>
                <a:off x="12828373" y="4326413"/>
                <a:ext cx="672" cy="6620"/>
              </a:xfrm>
              <a:custGeom>
                <a:avLst/>
                <a:gdLst/>
                <a:ahLst/>
                <a:cxnLst/>
                <a:rect l="l" t="t" r="r" b="b"/>
                <a:pathLst>
                  <a:path w="4" h="39" extrusionOk="0">
                    <a:moveTo>
                      <a:pt x="4" y="0"/>
                    </a:moveTo>
                    <a:lnTo>
                      <a:pt x="0" y="39"/>
                    </a:lnTo>
                    <a:lnTo>
                      <a:pt x="4" y="35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0"/>
              <p:cNvSpPr/>
              <p:nvPr/>
            </p:nvSpPr>
            <p:spPr>
              <a:xfrm>
                <a:off x="9792019" y="4540122"/>
                <a:ext cx="3697" cy="19522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5" extrusionOk="0">
                    <a:moveTo>
                      <a:pt x="0" y="0"/>
                    </a:moveTo>
                    <a:cubicBezTo>
                      <a:pt x="0" y="28"/>
                      <a:pt x="2" y="65"/>
                      <a:pt x="5" y="112"/>
                    </a:cubicBezTo>
                    <a:lnTo>
                      <a:pt x="21" y="1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0"/>
              <p:cNvSpPr/>
              <p:nvPr/>
            </p:nvSpPr>
            <p:spPr>
              <a:xfrm>
                <a:off x="9794372" y="4569827"/>
                <a:ext cx="222320" cy="22662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5" extrusionOk="0">
                    <a:moveTo>
                      <a:pt x="598" y="0"/>
                    </a:moveTo>
                    <a:cubicBezTo>
                      <a:pt x="628" y="6"/>
                      <a:pt x="656" y="9"/>
                      <a:pt x="682" y="14"/>
                    </a:cubicBezTo>
                    <a:cubicBezTo>
                      <a:pt x="784" y="35"/>
                      <a:pt x="845" y="53"/>
                      <a:pt x="866" y="69"/>
                    </a:cubicBezTo>
                    <a:cubicBezTo>
                      <a:pt x="847" y="72"/>
                      <a:pt x="798" y="78"/>
                      <a:pt x="721" y="86"/>
                    </a:cubicBezTo>
                    <a:cubicBezTo>
                      <a:pt x="640" y="97"/>
                      <a:pt x="589" y="100"/>
                      <a:pt x="568" y="100"/>
                    </a:cubicBezTo>
                    <a:cubicBezTo>
                      <a:pt x="548" y="101"/>
                      <a:pt x="528" y="101"/>
                      <a:pt x="508" y="101"/>
                    </a:cubicBezTo>
                    <a:cubicBezTo>
                      <a:pt x="367" y="101"/>
                      <a:pt x="227" y="90"/>
                      <a:pt x="88" y="69"/>
                    </a:cubicBezTo>
                    <a:cubicBezTo>
                      <a:pt x="62" y="63"/>
                      <a:pt x="32" y="56"/>
                      <a:pt x="0" y="48"/>
                    </a:cubicBezTo>
                    <a:lnTo>
                      <a:pt x="0" y="48"/>
                    </a:lnTo>
                    <a:cubicBezTo>
                      <a:pt x="7" y="121"/>
                      <a:pt x="18" y="207"/>
                      <a:pt x="28" y="309"/>
                    </a:cubicBezTo>
                    <a:cubicBezTo>
                      <a:pt x="137" y="326"/>
                      <a:pt x="237" y="346"/>
                      <a:pt x="326" y="362"/>
                    </a:cubicBezTo>
                    <a:cubicBezTo>
                      <a:pt x="247" y="383"/>
                      <a:pt x="165" y="397"/>
                      <a:pt x="83" y="400"/>
                    </a:cubicBezTo>
                    <a:lnTo>
                      <a:pt x="39" y="400"/>
                    </a:lnTo>
                    <a:cubicBezTo>
                      <a:pt x="48" y="467"/>
                      <a:pt x="56" y="537"/>
                      <a:pt x="65" y="614"/>
                    </a:cubicBezTo>
                    <a:cubicBezTo>
                      <a:pt x="93" y="828"/>
                      <a:pt x="121" y="1014"/>
                      <a:pt x="147" y="1173"/>
                    </a:cubicBezTo>
                    <a:cubicBezTo>
                      <a:pt x="332" y="1228"/>
                      <a:pt x="600" y="1271"/>
                      <a:pt x="950" y="1305"/>
                    </a:cubicBezTo>
                    <a:cubicBezTo>
                      <a:pt x="1078" y="1315"/>
                      <a:pt x="1203" y="1326"/>
                      <a:pt x="1322" y="1334"/>
                    </a:cubicBezTo>
                    <a:cubicBezTo>
                      <a:pt x="1313" y="1254"/>
                      <a:pt x="1301" y="1166"/>
                      <a:pt x="1282" y="1070"/>
                    </a:cubicBezTo>
                    <a:cubicBezTo>
                      <a:pt x="1248" y="882"/>
                      <a:pt x="1219" y="696"/>
                      <a:pt x="1189" y="511"/>
                    </a:cubicBezTo>
                    <a:cubicBezTo>
                      <a:pt x="1099" y="489"/>
                      <a:pt x="1056" y="465"/>
                      <a:pt x="1056" y="439"/>
                    </a:cubicBezTo>
                    <a:cubicBezTo>
                      <a:pt x="1056" y="418"/>
                      <a:pt x="1084" y="402"/>
                      <a:pt x="1140" y="398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0"/>
              <p:cNvSpPr/>
              <p:nvPr/>
            </p:nvSpPr>
            <p:spPr>
              <a:xfrm>
                <a:off x="12595131" y="4363587"/>
                <a:ext cx="233075" cy="33169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954" extrusionOk="0">
                    <a:moveTo>
                      <a:pt x="1387" y="0"/>
                    </a:moveTo>
                    <a:lnTo>
                      <a:pt x="1387" y="0"/>
                    </a:lnTo>
                    <a:cubicBezTo>
                      <a:pt x="1248" y="125"/>
                      <a:pt x="1029" y="283"/>
                      <a:pt x="729" y="472"/>
                    </a:cubicBezTo>
                    <a:cubicBezTo>
                      <a:pt x="714" y="467"/>
                      <a:pt x="705" y="463"/>
                      <a:pt x="705" y="462"/>
                    </a:cubicBezTo>
                    <a:cubicBezTo>
                      <a:pt x="698" y="455"/>
                      <a:pt x="694" y="441"/>
                      <a:pt x="694" y="419"/>
                    </a:cubicBezTo>
                    <a:cubicBezTo>
                      <a:pt x="694" y="407"/>
                      <a:pt x="791" y="318"/>
                      <a:pt x="984" y="151"/>
                    </a:cubicBezTo>
                    <a:lnTo>
                      <a:pt x="984" y="151"/>
                    </a:lnTo>
                    <a:cubicBezTo>
                      <a:pt x="934" y="188"/>
                      <a:pt x="882" y="228"/>
                      <a:pt x="822" y="274"/>
                    </a:cubicBezTo>
                    <a:cubicBezTo>
                      <a:pt x="540" y="369"/>
                      <a:pt x="277" y="453"/>
                      <a:pt x="32" y="526"/>
                    </a:cubicBezTo>
                    <a:lnTo>
                      <a:pt x="23" y="916"/>
                    </a:lnTo>
                    <a:lnTo>
                      <a:pt x="0" y="933"/>
                    </a:lnTo>
                    <a:lnTo>
                      <a:pt x="0" y="942"/>
                    </a:lnTo>
                    <a:cubicBezTo>
                      <a:pt x="46" y="913"/>
                      <a:pt x="82" y="897"/>
                      <a:pt x="109" y="897"/>
                    </a:cubicBezTo>
                    <a:cubicBezTo>
                      <a:pt x="114" y="897"/>
                      <a:pt x="120" y="898"/>
                      <a:pt x="124" y="900"/>
                    </a:cubicBezTo>
                    <a:cubicBezTo>
                      <a:pt x="82" y="954"/>
                      <a:pt x="42" y="1003"/>
                      <a:pt x="0" y="1049"/>
                    </a:cubicBezTo>
                    <a:cubicBezTo>
                      <a:pt x="2" y="1275"/>
                      <a:pt x="2" y="1415"/>
                      <a:pt x="4" y="1470"/>
                    </a:cubicBezTo>
                    <a:cubicBezTo>
                      <a:pt x="9" y="1633"/>
                      <a:pt x="25" y="1794"/>
                      <a:pt x="47" y="1953"/>
                    </a:cubicBezTo>
                    <a:cubicBezTo>
                      <a:pt x="321" y="1740"/>
                      <a:pt x="538" y="1578"/>
                      <a:pt x="703" y="1470"/>
                    </a:cubicBezTo>
                    <a:cubicBezTo>
                      <a:pt x="912" y="1329"/>
                      <a:pt x="1134" y="1210"/>
                      <a:pt x="1366" y="1110"/>
                    </a:cubicBezTo>
                    <a:cubicBezTo>
                      <a:pt x="1353" y="1093"/>
                      <a:pt x="1353" y="896"/>
                      <a:pt x="1367" y="521"/>
                    </a:cubicBezTo>
                    <a:lnTo>
                      <a:pt x="1367" y="521"/>
                    </a:lnTo>
                    <a:cubicBezTo>
                      <a:pt x="1311" y="556"/>
                      <a:pt x="1250" y="584"/>
                      <a:pt x="1187" y="609"/>
                    </a:cubicBezTo>
                    <a:cubicBezTo>
                      <a:pt x="1182" y="619"/>
                      <a:pt x="1178" y="624"/>
                      <a:pt x="1175" y="624"/>
                    </a:cubicBezTo>
                    <a:cubicBezTo>
                      <a:pt x="1170" y="624"/>
                      <a:pt x="1168" y="613"/>
                      <a:pt x="1168" y="591"/>
                    </a:cubicBezTo>
                    <a:cubicBezTo>
                      <a:pt x="1168" y="588"/>
                      <a:pt x="1203" y="567"/>
                      <a:pt x="1273" y="526"/>
                    </a:cubicBezTo>
                    <a:cubicBezTo>
                      <a:pt x="1306" y="505"/>
                      <a:pt x="1338" y="484"/>
                      <a:pt x="1371" y="462"/>
                    </a:cubicBezTo>
                    <a:lnTo>
                      <a:pt x="1371" y="442"/>
                    </a:lnTo>
                    <a:cubicBezTo>
                      <a:pt x="1378" y="256"/>
                      <a:pt x="1383" y="107"/>
                      <a:pt x="1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0"/>
              <p:cNvSpPr/>
              <p:nvPr/>
            </p:nvSpPr>
            <p:spPr>
              <a:xfrm>
                <a:off x="12515479" y="4521959"/>
                <a:ext cx="79820" cy="58734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46" extrusionOk="0">
                    <a:moveTo>
                      <a:pt x="474" y="0"/>
                    </a:moveTo>
                    <a:cubicBezTo>
                      <a:pt x="343" y="98"/>
                      <a:pt x="185" y="214"/>
                      <a:pt x="1" y="345"/>
                    </a:cubicBezTo>
                    <a:cubicBezTo>
                      <a:pt x="67" y="312"/>
                      <a:pt x="134" y="277"/>
                      <a:pt x="202" y="244"/>
                    </a:cubicBezTo>
                    <a:cubicBezTo>
                      <a:pt x="295" y="156"/>
                      <a:pt x="362" y="95"/>
                      <a:pt x="402" y="63"/>
                    </a:cubicBezTo>
                    <a:cubicBezTo>
                      <a:pt x="428" y="40"/>
                      <a:pt x="453" y="25"/>
                      <a:pt x="474" y="11"/>
                    </a:cubicBezTo>
                    <a:lnTo>
                      <a:pt x="4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0"/>
              <p:cNvSpPr/>
              <p:nvPr/>
            </p:nvSpPr>
            <p:spPr>
              <a:xfrm>
                <a:off x="12426585" y="4541819"/>
                <a:ext cx="183670" cy="262437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546" extrusionOk="0">
                    <a:moveTo>
                      <a:pt x="936" y="434"/>
                    </a:moveTo>
                    <a:cubicBezTo>
                      <a:pt x="940" y="438"/>
                      <a:pt x="944" y="440"/>
                      <a:pt x="947" y="440"/>
                    </a:cubicBezTo>
                    <a:cubicBezTo>
                      <a:pt x="949" y="440"/>
                      <a:pt x="950" y="439"/>
                      <a:pt x="950" y="439"/>
                    </a:cubicBezTo>
                    <a:cubicBezTo>
                      <a:pt x="954" y="439"/>
                      <a:pt x="956" y="449"/>
                      <a:pt x="956" y="472"/>
                    </a:cubicBezTo>
                    <a:cubicBezTo>
                      <a:pt x="956" y="493"/>
                      <a:pt x="921" y="527"/>
                      <a:pt x="850" y="572"/>
                    </a:cubicBezTo>
                    <a:cubicBezTo>
                      <a:pt x="775" y="621"/>
                      <a:pt x="728" y="651"/>
                      <a:pt x="712" y="662"/>
                    </a:cubicBezTo>
                    <a:cubicBezTo>
                      <a:pt x="701" y="660"/>
                      <a:pt x="691" y="656"/>
                      <a:pt x="682" y="653"/>
                    </a:cubicBezTo>
                    <a:cubicBezTo>
                      <a:pt x="672" y="646"/>
                      <a:pt x="668" y="630"/>
                      <a:pt x="668" y="609"/>
                    </a:cubicBezTo>
                    <a:cubicBezTo>
                      <a:pt x="668" y="593"/>
                      <a:pt x="707" y="558"/>
                      <a:pt x="782" y="507"/>
                    </a:cubicBezTo>
                    <a:cubicBezTo>
                      <a:pt x="859" y="456"/>
                      <a:pt x="910" y="434"/>
                      <a:pt x="936" y="434"/>
                    </a:cubicBezTo>
                    <a:close/>
                    <a:moveTo>
                      <a:pt x="1003" y="1"/>
                    </a:moveTo>
                    <a:cubicBezTo>
                      <a:pt x="945" y="65"/>
                      <a:pt x="884" y="127"/>
                      <a:pt x="815" y="183"/>
                    </a:cubicBezTo>
                    <a:cubicBezTo>
                      <a:pt x="652" y="318"/>
                      <a:pt x="444" y="434"/>
                      <a:pt x="191" y="530"/>
                    </a:cubicBezTo>
                    <a:cubicBezTo>
                      <a:pt x="179" y="530"/>
                      <a:pt x="167" y="527"/>
                      <a:pt x="156" y="521"/>
                    </a:cubicBezTo>
                    <a:cubicBezTo>
                      <a:pt x="149" y="516"/>
                      <a:pt x="146" y="509"/>
                      <a:pt x="144" y="502"/>
                    </a:cubicBezTo>
                    <a:lnTo>
                      <a:pt x="5" y="602"/>
                    </a:lnTo>
                    <a:cubicBezTo>
                      <a:pt x="2" y="669"/>
                      <a:pt x="2" y="733"/>
                      <a:pt x="0" y="796"/>
                    </a:cubicBezTo>
                    <a:lnTo>
                      <a:pt x="153" y="777"/>
                    </a:lnTo>
                    <a:lnTo>
                      <a:pt x="153" y="777"/>
                    </a:lnTo>
                    <a:cubicBezTo>
                      <a:pt x="104" y="798"/>
                      <a:pt x="53" y="821"/>
                      <a:pt x="0" y="842"/>
                    </a:cubicBezTo>
                    <a:lnTo>
                      <a:pt x="0" y="1117"/>
                    </a:lnTo>
                    <a:cubicBezTo>
                      <a:pt x="21" y="1098"/>
                      <a:pt x="70" y="1077"/>
                      <a:pt x="146" y="1054"/>
                    </a:cubicBezTo>
                    <a:cubicBezTo>
                      <a:pt x="231" y="1027"/>
                      <a:pt x="293" y="1014"/>
                      <a:pt x="332" y="1014"/>
                    </a:cubicBezTo>
                    <a:cubicBezTo>
                      <a:pt x="341" y="1014"/>
                      <a:pt x="348" y="1014"/>
                      <a:pt x="354" y="1016"/>
                    </a:cubicBezTo>
                    <a:cubicBezTo>
                      <a:pt x="354" y="1017"/>
                      <a:pt x="355" y="1017"/>
                      <a:pt x="356" y="1017"/>
                    </a:cubicBezTo>
                    <a:cubicBezTo>
                      <a:pt x="357" y="1017"/>
                      <a:pt x="359" y="1017"/>
                      <a:pt x="361" y="1016"/>
                    </a:cubicBezTo>
                    <a:cubicBezTo>
                      <a:pt x="367" y="1017"/>
                      <a:pt x="367" y="1030"/>
                      <a:pt x="367" y="1051"/>
                    </a:cubicBezTo>
                    <a:cubicBezTo>
                      <a:pt x="367" y="1096"/>
                      <a:pt x="328" y="1135"/>
                      <a:pt x="247" y="1166"/>
                    </a:cubicBezTo>
                    <a:cubicBezTo>
                      <a:pt x="183" y="1194"/>
                      <a:pt x="112" y="1208"/>
                      <a:pt x="42" y="1210"/>
                    </a:cubicBezTo>
                    <a:cubicBezTo>
                      <a:pt x="27" y="1210"/>
                      <a:pt x="13" y="1205"/>
                      <a:pt x="2" y="1194"/>
                    </a:cubicBezTo>
                    <a:lnTo>
                      <a:pt x="2" y="1194"/>
                    </a:lnTo>
                    <a:cubicBezTo>
                      <a:pt x="5" y="1321"/>
                      <a:pt x="11" y="1438"/>
                      <a:pt x="20" y="1545"/>
                    </a:cubicBezTo>
                    <a:cubicBezTo>
                      <a:pt x="72" y="1521"/>
                      <a:pt x="198" y="1484"/>
                      <a:pt x="398" y="1440"/>
                    </a:cubicBezTo>
                    <a:cubicBezTo>
                      <a:pt x="607" y="1391"/>
                      <a:pt x="766" y="1352"/>
                      <a:pt x="880" y="1321"/>
                    </a:cubicBezTo>
                    <a:lnTo>
                      <a:pt x="1092" y="1226"/>
                    </a:lnTo>
                    <a:lnTo>
                      <a:pt x="1052" y="917"/>
                    </a:lnTo>
                    <a:lnTo>
                      <a:pt x="1052" y="914"/>
                    </a:lnTo>
                    <a:lnTo>
                      <a:pt x="1049" y="905"/>
                    </a:lnTo>
                    <a:cubicBezTo>
                      <a:pt x="1026" y="744"/>
                      <a:pt x="1012" y="583"/>
                      <a:pt x="1005" y="421"/>
                    </a:cubicBezTo>
                    <a:cubicBezTo>
                      <a:pt x="1005" y="367"/>
                      <a:pt x="1005" y="227"/>
                      <a:pt x="10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0"/>
              <p:cNvSpPr/>
              <p:nvPr/>
            </p:nvSpPr>
            <p:spPr>
              <a:xfrm>
                <a:off x="9994006" y="4643836"/>
                <a:ext cx="2443842" cy="276357"/>
              </a:xfrm>
              <a:custGeom>
                <a:avLst/>
                <a:gdLst/>
                <a:ahLst/>
                <a:cxnLst/>
                <a:rect l="l" t="t" r="r" b="b"/>
                <a:pathLst>
                  <a:path w="14543" h="1628" extrusionOk="0">
                    <a:moveTo>
                      <a:pt x="2858" y="711"/>
                    </a:moveTo>
                    <a:cubicBezTo>
                      <a:pt x="2986" y="711"/>
                      <a:pt x="3155" y="715"/>
                      <a:pt x="3365" y="723"/>
                    </a:cubicBezTo>
                    <a:cubicBezTo>
                      <a:pt x="3908" y="744"/>
                      <a:pt x="4231" y="778"/>
                      <a:pt x="4331" y="828"/>
                    </a:cubicBezTo>
                    <a:cubicBezTo>
                      <a:pt x="4236" y="856"/>
                      <a:pt x="4173" y="870"/>
                      <a:pt x="4140" y="870"/>
                    </a:cubicBezTo>
                    <a:lnTo>
                      <a:pt x="4140" y="869"/>
                    </a:lnTo>
                    <a:cubicBezTo>
                      <a:pt x="3730" y="869"/>
                      <a:pt x="3442" y="862"/>
                      <a:pt x="3277" y="846"/>
                    </a:cubicBezTo>
                    <a:cubicBezTo>
                      <a:pt x="2883" y="811"/>
                      <a:pt x="2646" y="790"/>
                      <a:pt x="2567" y="786"/>
                    </a:cubicBezTo>
                    <a:cubicBezTo>
                      <a:pt x="2567" y="785"/>
                      <a:pt x="2566" y="781"/>
                      <a:pt x="2562" y="778"/>
                    </a:cubicBezTo>
                    <a:cubicBezTo>
                      <a:pt x="2557" y="767"/>
                      <a:pt x="2555" y="753"/>
                      <a:pt x="2557" y="742"/>
                    </a:cubicBezTo>
                    <a:cubicBezTo>
                      <a:pt x="2557" y="721"/>
                      <a:pt x="2657" y="711"/>
                      <a:pt x="2858" y="711"/>
                    </a:cubicBezTo>
                    <a:close/>
                    <a:moveTo>
                      <a:pt x="14481" y="1"/>
                    </a:moveTo>
                    <a:lnTo>
                      <a:pt x="14469" y="10"/>
                    </a:lnTo>
                    <a:cubicBezTo>
                      <a:pt x="13607" y="85"/>
                      <a:pt x="12744" y="146"/>
                      <a:pt x="11883" y="195"/>
                    </a:cubicBezTo>
                    <a:cubicBezTo>
                      <a:pt x="11847" y="204"/>
                      <a:pt x="11796" y="217"/>
                      <a:pt x="11727" y="229"/>
                    </a:cubicBezTo>
                    <a:cubicBezTo>
                      <a:pt x="11636" y="245"/>
                      <a:pt x="11584" y="255"/>
                      <a:pt x="11566" y="259"/>
                    </a:cubicBezTo>
                    <a:lnTo>
                      <a:pt x="10411" y="267"/>
                    </a:lnTo>
                    <a:lnTo>
                      <a:pt x="10300" y="267"/>
                    </a:lnTo>
                    <a:cubicBezTo>
                      <a:pt x="10043" y="278"/>
                      <a:pt x="9783" y="287"/>
                      <a:pt x="9524" y="294"/>
                    </a:cubicBezTo>
                    <a:cubicBezTo>
                      <a:pt x="9466" y="297"/>
                      <a:pt x="9408" y="301"/>
                      <a:pt x="9354" y="306"/>
                    </a:cubicBezTo>
                    <a:cubicBezTo>
                      <a:pt x="9138" y="334"/>
                      <a:pt x="9019" y="348"/>
                      <a:pt x="8993" y="350"/>
                    </a:cubicBezTo>
                    <a:lnTo>
                      <a:pt x="8041" y="350"/>
                    </a:lnTo>
                    <a:cubicBezTo>
                      <a:pt x="7979" y="366"/>
                      <a:pt x="7821" y="383"/>
                      <a:pt x="7565" y="404"/>
                    </a:cubicBezTo>
                    <a:lnTo>
                      <a:pt x="6068" y="404"/>
                    </a:lnTo>
                    <a:lnTo>
                      <a:pt x="5986" y="392"/>
                    </a:lnTo>
                    <a:lnTo>
                      <a:pt x="5022" y="385"/>
                    </a:lnTo>
                    <a:cubicBezTo>
                      <a:pt x="4911" y="360"/>
                      <a:pt x="4718" y="347"/>
                      <a:pt x="4441" y="347"/>
                    </a:cubicBezTo>
                    <a:cubicBezTo>
                      <a:pt x="4314" y="347"/>
                      <a:pt x="4168" y="349"/>
                      <a:pt x="4005" y="355"/>
                    </a:cubicBezTo>
                    <a:lnTo>
                      <a:pt x="3989" y="308"/>
                    </a:lnTo>
                    <a:cubicBezTo>
                      <a:pt x="4010" y="292"/>
                      <a:pt x="4031" y="276"/>
                      <a:pt x="4056" y="264"/>
                    </a:cubicBezTo>
                    <a:cubicBezTo>
                      <a:pt x="3116" y="229"/>
                      <a:pt x="2176" y="176"/>
                      <a:pt x="1237" y="110"/>
                    </a:cubicBezTo>
                    <a:cubicBezTo>
                      <a:pt x="1186" y="115"/>
                      <a:pt x="1121" y="122"/>
                      <a:pt x="1042" y="131"/>
                    </a:cubicBezTo>
                    <a:cubicBezTo>
                      <a:pt x="919" y="145"/>
                      <a:pt x="846" y="152"/>
                      <a:pt x="823" y="152"/>
                    </a:cubicBezTo>
                    <a:cubicBezTo>
                      <a:pt x="614" y="152"/>
                      <a:pt x="408" y="138"/>
                      <a:pt x="201" y="110"/>
                    </a:cubicBezTo>
                    <a:cubicBezTo>
                      <a:pt x="134" y="103"/>
                      <a:pt x="67" y="90"/>
                      <a:pt x="1" y="75"/>
                    </a:cubicBezTo>
                    <a:lnTo>
                      <a:pt x="1" y="75"/>
                    </a:lnTo>
                    <a:cubicBezTo>
                      <a:pt x="31" y="260"/>
                      <a:pt x="60" y="446"/>
                      <a:pt x="94" y="632"/>
                    </a:cubicBezTo>
                    <a:cubicBezTo>
                      <a:pt x="111" y="730"/>
                      <a:pt x="125" y="818"/>
                      <a:pt x="136" y="897"/>
                    </a:cubicBezTo>
                    <a:cubicBezTo>
                      <a:pt x="152" y="1007"/>
                      <a:pt x="159" y="1118"/>
                      <a:pt x="157" y="1230"/>
                    </a:cubicBezTo>
                    <a:cubicBezTo>
                      <a:pt x="777" y="1403"/>
                      <a:pt x="1461" y="1505"/>
                      <a:pt x="2206" y="1535"/>
                    </a:cubicBezTo>
                    <a:cubicBezTo>
                      <a:pt x="2557" y="1549"/>
                      <a:pt x="3059" y="1556"/>
                      <a:pt x="3709" y="1556"/>
                    </a:cubicBezTo>
                    <a:cubicBezTo>
                      <a:pt x="3970" y="1556"/>
                      <a:pt x="4256" y="1555"/>
                      <a:pt x="4566" y="1552"/>
                    </a:cubicBezTo>
                    <a:cubicBezTo>
                      <a:pt x="6678" y="1600"/>
                      <a:pt x="8233" y="1626"/>
                      <a:pt x="9227" y="1628"/>
                    </a:cubicBezTo>
                    <a:cubicBezTo>
                      <a:pt x="9717" y="1551"/>
                      <a:pt x="10488" y="1479"/>
                      <a:pt x="11540" y="1414"/>
                    </a:cubicBezTo>
                    <a:cubicBezTo>
                      <a:pt x="12374" y="1361"/>
                      <a:pt x="13375" y="1202"/>
                      <a:pt x="14543" y="935"/>
                    </a:cubicBezTo>
                    <a:cubicBezTo>
                      <a:pt x="14543" y="935"/>
                      <a:pt x="14542" y="935"/>
                      <a:pt x="14540" y="935"/>
                    </a:cubicBezTo>
                    <a:cubicBezTo>
                      <a:pt x="14535" y="935"/>
                      <a:pt x="14520" y="937"/>
                      <a:pt x="14497" y="944"/>
                    </a:cubicBezTo>
                    <a:cubicBezTo>
                      <a:pt x="14489" y="837"/>
                      <a:pt x="14483" y="720"/>
                      <a:pt x="14480" y="593"/>
                    </a:cubicBezTo>
                    <a:cubicBezTo>
                      <a:pt x="14466" y="579"/>
                      <a:pt x="14460" y="560"/>
                      <a:pt x="14462" y="541"/>
                    </a:cubicBezTo>
                    <a:cubicBezTo>
                      <a:pt x="14464" y="530"/>
                      <a:pt x="14469" y="522"/>
                      <a:pt x="14478" y="516"/>
                    </a:cubicBezTo>
                    <a:cubicBezTo>
                      <a:pt x="14476" y="429"/>
                      <a:pt x="14476" y="336"/>
                      <a:pt x="14478" y="241"/>
                    </a:cubicBezTo>
                    <a:lnTo>
                      <a:pt x="14478" y="241"/>
                    </a:lnTo>
                    <a:cubicBezTo>
                      <a:pt x="14205" y="346"/>
                      <a:pt x="13922" y="425"/>
                      <a:pt x="13633" y="472"/>
                    </a:cubicBezTo>
                    <a:cubicBezTo>
                      <a:pt x="13314" y="529"/>
                      <a:pt x="12777" y="586"/>
                      <a:pt x="12025" y="648"/>
                    </a:cubicBezTo>
                    <a:cubicBezTo>
                      <a:pt x="12018" y="630"/>
                      <a:pt x="12013" y="613"/>
                      <a:pt x="12011" y="595"/>
                    </a:cubicBezTo>
                    <a:cubicBezTo>
                      <a:pt x="12565" y="481"/>
                      <a:pt x="13068" y="392"/>
                      <a:pt x="13524" y="323"/>
                    </a:cubicBezTo>
                    <a:cubicBezTo>
                      <a:pt x="13607" y="311"/>
                      <a:pt x="13924" y="269"/>
                      <a:pt x="14478" y="195"/>
                    </a:cubicBezTo>
                    <a:cubicBezTo>
                      <a:pt x="14478" y="132"/>
                      <a:pt x="14480" y="68"/>
                      <a:pt x="144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0"/>
              <p:cNvSpPr/>
              <p:nvPr/>
            </p:nvSpPr>
            <p:spPr>
              <a:xfrm>
                <a:off x="12733430" y="4186882"/>
                <a:ext cx="108387" cy="2232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15" extrusionOk="0">
                    <a:moveTo>
                      <a:pt x="644" y="0"/>
                    </a:moveTo>
                    <a:cubicBezTo>
                      <a:pt x="639" y="2"/>
                      <a:pt x="450" y="144"/>
                      <a:pt x="80" y="424"/>
                    </a:cubicBezTo>
                    <a:lnTo>
                      <a:pt x="1" y="1315"/>
                    </a:lnTo>
                    <a:cubicBezTo>
                      <a:pt x="59" y="1271"/>
                      <a:pt x="111" y="1229"/>
                      <a:pt x="162" y="1192"/>
                    </a:cubicBezTo>
                    <a:cubicBezTo>
                      <a:pt x="206" y="1154"/>
                      <a:pt x="255" y="1112"/>
                      <a:pt x="310" y="1066"/>
                    </a:cubicBezTo>
                    <a:cubicBezTo>
                      <a:pt x="413" y="978"/>
                      <a:pt x="497" y="910"/>
                      <a:pt x="564" y="861"/>
                    </a:cubicBezTo>
                    <a:lnTo>
                      <a:pt x="569" y="822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0"/>
              <p:cNvSpPr/>
              <p:nvPr/>
            </p:nvSpPr>
            <p:spPr>
              <a:xfrm>
                <a:off x="9779584" y="4366642"/>
                <a:ext cx="391035" cy="203363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1198" extrusionOk="0">
                    <a:moveTo>
                      <a:pt x="526" y="267"/>
                    </a:moveTo>
                    <a:cubicBezTo>
                      <a:pt x="569" y="267"/>
                      <a:pt x="621" y="288"/>
                      <a:pt x="682" y="328"/>
                    </a:cubicBezTo>
                    <a:cubicBezTo>
                      <a:pt x="765" y="384"/>
                      <a:pt x="837" y="454"/>
                      <a:pt x="895" y="535"/>
                    </a:cubicBezTo>
                    <a:cubicBezTo>
                      <a:pt x="958" y="621"/>
                      <a:pt x="989" y="684"/>
                      <a:pt x="989" y="728"/>
                    </a:cubicBezTo>
                    <a:cubicBezTo>
                      <a:pt x="989" y="785"/>
                      <a:pt x="977" y="827"/>
                      <a:pt x="954" y="856"/>
                    </a:cubicBezTo>
                    <a:cubicBezTo>
                      <a:pt x="909" y="910"/>
                      <a:pt x="817" y="936"/>
                      <a:pt x="681" y="936"/>
                    </a:cubicBezTo>
                    <a:cubicBezTo>
                      <a:pt x="511" y="936"/>
                      <a:pt x="409" y="884"/>
                      <a:pt x="376" y="778"/>
                    </a:cubicBezTo>
                    <a:cubicBezTo>
                      <a:pt x="374" y="670"/>
                      <a:pt x="374" y="612"/>
                      <a:pt x="374" y="603"/>
                    </a:cubicBezTo>
                    <a:cubicBezTo>
                      <a:pt x="374" y="379"/>
                      <a:pt x="425" y="267"/>
                      <a:pt x="526" y="267"/>
                    </a:cubicBezTo>
                    <a:close/>
                    <a:moveTo>
                      <a:pt x="1" y="0"/>
                    </a:moveTo>
                    <a:lnTo>
                      <a:pt x="85" y="1020"/>
                    </a:lnTo>
                    <a:lnTo>
                      <a:pt x="95" y="1136"/>
                    </a:lnTo>
                    <a:cubicBezTo>
                      <a:pt x="137" y="1140"/>
                      <a:pt x="197" y="1145"/>
                      <a:pt x="278" y="1154"/>
                    </a:cubicBezTo>
                    <a:cubicBezTo>
                      <a:pt x="434" y="1164"/>
                      <a:pt x="569" y="1178"/>
                      <a:pt x="686" y="1197"/>
                    </a:cubicBezTo>
                    <a:lnTo>
                      <a:pt x="1184" y="1197"/>
                    </a:lnTo>
                    <a:lnTo>
                      <a:pt x="1119" y="454"/>
                    </a:lnTo>
                    <a:lnTo>
                      <a:pt x="1664" y="338"/>
                    </a:lnTo>
                    <a:lnTo>
                      <a:pt x="2327" y="202"/>
                    </a:lnTo>
                    <a:lnTo>
                      <a:pt x="2320" y="2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0"/>
              <p:cNvSpPr/>
              <p:nvPr/>
            </p:nvSpPr>
            <p:spPr>
              <a:xfrm>
                <a:off x="12425072" y="4365284"/>
                <a:ext cx="182494" cy="280261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1651" extrusionOk="0">
                    <a:moveTo>
                      <a:pt x="1082" y="1"/>
                    </a:moveTo>
                    <a:cubicBezTo>
                      <a:pt x="693" y="296"/>
                      <a:pt x="384" y="525"/>
                      <a:pt x="158" y="690"/>
                    </a:cubicBezTo>
                    <a:cubicBezTo>
                      <a:pt x="127" y="715"/>
                      <a:pt x="95" y="739"/>
                      <a:pt x="65" y="760"/>
                    </a:cubicBezTo>
                    <a:lnTo>
                      <a:pt x="0" y="1651"/>
                    </a:lnTo>
                    <a:lnTo>
                      <a:pt x="0" y="1651"/>
                    </a:lnTo>
                    <a:lnTo>
                      <a:pt x="13" y="1642"/>
                    </a:lnTo>
                    <a:lnTo>
                      <a:pt x="153" y="1542"/>
                    </a:lnTo>
                    <a:cubicBezTo>
                      <a:pt x="151" y="1535"/>
                      <a:pt x="151" y="1526"/>
                      <a:pt x="151" y="1517"/>
                    </a:cubicBezTo>
                    <a:cubicBezTo>
                      <a:pt x="151" y="1488"/>
                      <a:pt x="246" y="1423"/>
                      <a:pt x="439" y="1321"/>
                    </a:cubicBezTo>
                    <a:cubicBezTo>
                      <a:pt x="472" y="1304"/>
                      <a:pt x="505" y="1286"/>
                      <a:pt x="539" y="1268"/>
                    </a:cubicBezTo>
                    <a:cubicBezTo>
                      <a:pt x="723" y="1137"/>
                      <a:pt x="881" y="1023"/>
                      <a:pt x="1012" y="923"/>
                    </a:cubicBezTo>
                    <a:lnTo>
                      <a:pt x="1035" y="906"/>
                    </a:lnTo>
                    <a:lnTo>
                      <a:pt x="1044" y="516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0"/>
              <p:cNvSpPr/>
              <p:nvPr/>
            </p:nvSpPr>
            <p:spPr>
              <a:xfrm>
                <a:off x="9967287" y="4439463"/>
                <a:ext cx="2468880" cy="254289"/>
              </a:xfrm>
              <a:custGeom>
                <a:avLst/>
                <a:gdLst/>
                <a:ahLst/>
                <a:cxnLst/>
                <a:rect l="l" t="t" r="r" b="b"/>
                <a:pathLst>
                  <a:path w="14692" h="1498" extrusionOk="0">
                    <a:moveTo>
                      <a:pt x="1753" y="331"/>
                    </a:moveTo>
                    <a:cubicBezTo>
                      <a:pt x="1842" y="331"/>
                      <a:pt x="1885" y="393"/>
                      <a:pt x="1883" y="516"/>
                    </a:cubicBezTo>
                    <a:cubicBezTo>
                      <a:pt x="1885" y="574"/>
                      <a:pt x="1873" y="632"/>
                      <a:pt x="1850" y="684"/>
                    </a:cubicBezTo>
                    <a:cubicBezTo>
                      <a:pt x="1820" y="754"/>
                      <a:pt x="1769" y="789"/>
                      <a:pt x="1701" y="789"/>
                    </a:cubicBezTo>
                    <a:cubicBezTo>
                      <a:pt x="1627" y="789"/>
                      <a:pt x="1576" y="761"/>
                      <a:pt x="1548" y="709"/>
                    </a:cubicBezTo>
                    <a:cubicBezTo>
                      <a:pt x="1536" y="653"/>
                      <a:pt x="1531" y="623"/>
                      <a:pt x="1531" y="619"/>
                    </a:cubicBezTo>
                    <a:cubicBezTo>
                      <a:pt x="1531" y="451"/>
                      <a:pt x="1589" y="356"/>
                      <a:pt x="1708" y="335"/>
                    </a:cubicBezTo>
                    <a:cubicBezTo>
                      <a:pt x="1724" y="332"/>
                      <a:pt x="1739" y="331"/>
                      <a:pt x="1753" y="331"/>
                    </a:cubicBezTo>
                    <a:close/>
                    <a:moveTo>
                      <a:pt x="12677" y="453"/>
                    </a:moveTo>
                    <a:cubicBezTo>
                      <a:pt x="12760" y="453"/>
                      <a:pt x="12801" y="512"/>
                      <a:pt x="12800" y="628"/>
                    </a:cubicBezTo>
                    <a:cubicBezTo>
                      <a:pt x="12800" y="667"/>
                      <a:pt x="12782" y="719"/>
                      <a:pt x="12745" y="786"/>
                    </a:cubicBezTo>
                    <a:cubicBezTo>
                      <a:pt x="12698" y="868"/>
                      <a:pt x="12645" y="910"/>
                      <a:pt x="12586" y="910"/>
                    </a:cubicBezTo>
                    <a:cubicBezTo>
                      <a:pt x="12519" y="910"/>
                      <a:pt x="12472" y="882"/>
                      <a:pt x="12447" y="828"/>
                    </a:cubicBezTo>
                    <a:cubicBezTo>
                      <a:pt x="12435" y="770"/>
                      <a:pt x="12430" y="740"/>
                      <a:pt x="12430" y="735"/>
                    </a:cubicBezTo>
                    <a:cubicBezTo>
                      <a:pt x="12430" y="584"/>
                      <a:pt x="12493" y="493"/>
                      <a:pt x="12616" y="462"/>
                    </a:cubicBezTo>
                    <a:cubicBezTo>
                      <a:pt x="12638" y="456"/>
                      <a:pt x="12658" y="453"/>
                      <a:pt x="12677" y="453"/>
                    </a:cubicBezTo>
                    <a:close/>
                    <a:moveTo>
                      <a:pt x="5213" y="502"/>
                    </a:moveTo>
                    <a:cubicBezTo>
                      <a:pt x="5242" y="502"/>
                      <a:pt x="5275" y="507"/>
                      <a:pt x="5312" y="516"/>
                    </a:cubicBezTo>
                    <a:cubicBezTo>
                      <a:pt x="5484" y="562"/>
                      <a:pt x="5570" y="637"/>
                      <a:pt x="5570" y="742"/>
                    </a:cubicBezTo>
                    <a:cubicBezTo>
                      <a:pt x="5568" y="777"/>
                      <a:pt x="5556" y="814"/>
                      <a:pt x="5533" y="842"/>
                    </a:cubicBezTo>
                    <a:lnTo>
                      <a:pt x="5535" y="842"/>
                    </a:lnTo>
                    <a:cubicBezTo>
                      <a:pt x="5506" y="884"/>
                      <a:pt x="5459" y="910"/>
                      <a:pt x="5408" y="910"/>
                    </a:cubicBezTo>
                    <a:cubicBezTo>
                      <a:pt x="5407" y="910"/>
                      <a:pt x="5405" y="910"/>
                      <a:pt x="5403" y="910"/>
                    </a:cubicBezTo>
                    <a:cubicBezTo>
                      <a:pt x="5170" y="910"/>
                      <a:pt x="5054" y="835"/>
                      <a:pt x="5054" y="682"/>
                    </a:cubicBezTo>
                    <a:cubicBezTo>
                      <a:pt x="5054" y="563"/>
                      <a:pt x="5107" y="502"/>
                      <a:pt x="5213" y="502"/>
                    </a:cubicBezTo>
                    <a:close/>
                    <a:moveTo>
                      <a:pt x="3641" y="211"/>
                    </a:moveTo>
                    <a:cubicBezTo>
                      <a:pt x="3762" y="223"/>
                      <a:pt x="3973" y="281"/>
                      <a:pt x="4274" y="383"/>
                    </a:cubicBezTo>
                    <a:cubicBezTo>
                      <a:pt x="4646" y="507"/>
                      <a:pt x="4830" y="614"/>
                      <a:pt x="4830" y="704"/>
                    </a:cubicBezTo>
                    <a:cubicBezTo>
                      <a:pt x="4834" y="788"/>
                      <a:pt x="4783" y="865"/>
                      <a:pt x="4704" y="896"/>
                    </a:cubicBezTo>
                    <a:cubicBezTo>
                      <a:pt x="4606" y="942"/>
                      <a:pt x="4429" y="965"/>
                      <a:pt x="4173" y="965"/>
                    </a:cubicBezTo>
                    <a:cubicBezTo>
                      <a:pt x="3485" y="965"/>
                      <a:pt x="2974" y="921"/>
                      <a:pt x="2637" y="837"/>
                    </a:cubicBezTo>
                    <a:cubicBezTo>
                      <a:pt x="2334" y="758"/>
                      <a:pt x="2183" y="649"/>
                      <a:pt x="2183" y="511"/>
                    </a:cubicBezTo>
                    <a:cubicBezTo>
                      <a:pt x="2183" y="411"/>
                      <a:pt x="2242" y="342"/>
                      <a:pt x="2363" y="306"/>
                    </a:cubicBezTo>
                    <a:cubicBezTo>
                      <a:pt x="2437" y="281"/>
                      <a:pt x="2642" y="249"/>
                      <a:pt x="2977" y="211"/>
                    </a:cubicBezTo>
                    <a:close/>
                    <a:moveTo>
                      <a:pt x="11624" y="329"/>
                    </a:moveTo>
                    <a:cubicBezTo>
                      <a:pt x="11807" y="329"/>
                      <a:pt x="11960" y="350"/>
                      <a:pt x="12084" y="395"/>
                    </a:cubicBezTo>
                    <a:cubicBezTo>
                      <a:pt x="12262" y="456"/>
                      <a:pt x="12351" y="553"/>
                      <a:pt x="12351" y="686"/>
                    </a:cubicBezTo>
                    <a:cubicBezTo>
                      <a:pt x="12351" y="763"/>
                      <a:pt x="12326" y="821"/>
                      <a:pt x="12277" y="863"/>
                    </a:cubicBezTo>
                    <a:cubicBezTo>
                      <a:pt x="12193" y="930"/>
                      <a:pt x="12034" y="965"/>
                      <a:pt x="11800" y="965"/>
                    </a:cubicBezTo>
                    <a:cubicBezTo>
                      <a:pt x="11418" y="965"/>
                      <a:pt x="11129" y="935"/>
                      <a:pt x="10933" y="877"/>
                    </a:cubicBezTo>
                    <a:cubicBezTo>
                      <a:pt x="10750" y="826"/>
                      <a:pt x="10659" y="754"/>
                      <a:pt x="10659" y="661"/>
                    </a:cubicBezTo>
                    <a:cubicBezTo>
                      <a:pt x="10659" y="581"/>
                      <a:pt x="10747" y="507"/>
                      <a:pt x="10924" y="442"/>
                    </a:cubicBezTo>
                    <a:cubicBezTo>
                      <a:pt x="11111" y="377"/>
                      <a:pt x="11306" y="341"/>
                      <a:pt x="11504" y="332"/>
                    </a:cubicBezTo>
                    <a:cubicBezTo>
                      <a:pt x="11545" y="330"/>
                      <a:pt x="11585" y="329"/>
                      <a:pt x="11624" y="329"/>
                    </a:cubicBezTo>
                    <a:close/>
                    <a:moveTo>
                      <a:pt x="2813" y="1"/>
                    </a:moveTo>
                    <a:cubicBezTo>
                      <a:pt x="2162" y="1"/>
                      <a:pt x="1224" y="10"/>
                      <a:pt x="0" y="27"/>
                    </a:cubicBezTo>
                    <a:lnTo>
                      <a:pt x="65" y="768"/>
                    </a:lnTo>
                    <a:lnTo>
                      <a:pt x="109" y="1166"/>
                    </a:lnTo>
                    <a:cubicBezTo>
                      <a:pt x="126" y="1165"/>
                      <a:pt x="146" y="1164"/>
                      <a:pt x="168" y="1164"/>
                    </a:cubicBezTo>
                    <a:cubicBezTo>
                      <a:pt x="231" y="1164"/>
                      <a:pt x="314" y="1171"/>
                      <a:pt x="419" y="1184"/>
                    </a:cubicBezTo>
                    <a:cubicBezTo>
                      <a:pt x="1003" y="1256"/>
                      <a:pt x="1350" y="1296"/>
                      <a:pt x="1459" y="1305"/>
                    </a:cubicBezTo>
                    <a:cubicBezTo>
                      <a:pt x="1441" y="1308"/>
                      <a:pt x="1419" y="1312"/>
                      <a:pt x="1394" y="1314"/>
                    </a:cubicBezTo>
                    <a:cubicBezTo>
                      <a:pt x="2334" y="1382"/>
                      <a:pt x="3273" y="1433"/>
                      <a:pt x="4213" y="1470"/>
                    </a:cubicBezTo>
                    <a:cubicBezTo>
                      <a:pt x="4277" y="1439"/>
                      <a:pt x="4346" y="1423"/>
                      <a:pt x="4415" y="1423"/>
                    </a:cubicBezTo>
                    <a:cubicBezTo>
                      <a:pt x="4425" y="1423"/>
                      <a:pt x="4434" y="1423"/>
                      <a:pt x="4444" y="1424"/>
                    </a:cubicBezTo>
                    <a:cubicBezTo>
                      <a:pt x="4518" y="1429"/>
                      <a:pt x="4592" y="1438"/>
                      <a:pt x="4664" y="1450"/>
                    </a:cubicBezTo>
                    <a:cubicBezTo>
                      <a:pt x="4690" y="1450"/>
                      <a:pt x="4772" y="1456"/>
                      <a:pt x="4912" y="1463"/>
                    </a:cubicBezTo>
                    <a:cubicBezTo>
                      <a:pt x="5053" y="1471"/>
                      <a:pt x="5135" y="1475"/>
                      <a:pt x="5160" y="1478"/>
                    </a:cubicBezTo>
                    <a:lnTo>
                      <a:pt x="6119" y="1484"/>
                    </a:lnTo>
                    <a:lnTo>
                      <a:pt x="6198" y="1498"/>
                    </a:lnTo>
                    <a:lnTo>
                      <a:pt x="7733" y="1498"/>
                    </a:lnTo>
                    <a:cubicBezTo>
                      <a:pt x="7788" y="1482"/>
                      <a:pt x="7945" y="1464"/>
                      <a:pt x="8208" y="1442"/>
                    </a:cubicBezTo>
                    <a:lnTo>
                      <a:pt x="9286" y="1442"/>
                    </a:lnTo>
                    <a:cubicBezTo>
                      <a:pt x="9464" y="1421"/>
                      <a:pt x="9581" y="1407"/>
                      <a:pt x="9641" y="1401"/>
                    </a:cubicBezTo>
                    <a:cubicBezTo>
                      <a:pt x="9865" y="1385"/>
                      <a:pt x="10179" y="1375"/>
                      <a:pt x="10586" y="1373"/>
                    </a:cubicBezTo>
                    <a:lnTo>
                      <a:pt x="11744" y="1371"/>
                    </a:lnTo>
                    <a:cubicBezTo>
                      <a:pt x="11759" y="1368"/>
                      <a:pt x="11787" y="1367"/>
                      <a:pt x="11827" y="1367"/>
                    </a:cubicBezTo>
                    <a:cubicBezTo>
                      <a:pt x="11879" y="1367"/>
                      <a:pt x="11952" y="1369"/>
                      <a:pt x="12044" y="1373"/>
                    </a:cubicBezTo>
                    <a:lnTo>
                      <a:pt x="12058" y="1377"/>
                    </a:lnTo>
                    <a:cubicBezTo>
                      <a:pt x="12065" y="1378"/>
                      <a:pt x="12070" y="1382"/>
                      <a:pt x="12072" y="1389"/>
                    </a:cubicBezTo>
                    <a:cubicBezTo>
                      <a:pt x="12063" y="1392"/>
                      <a:pt x="12051" y="1396"/>
                      <a:pt x="12039" y="1399"/>
                    </a:cubicBezTo>
                    <a:cubicBezTo>
                      <a:pt x="12900" y="1350"/>
                      <a:pt x="13762" y="1289"/>
                      <a:pt x="14625" y="1214"/>
                    </a:cubicBezTo>
                    <a:lnTo>
                      <a:pt x="14691" y="323"/>
                    </a:ln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16" y="4"/>
                      <a:pt x="3220" y="1"/>
                      <a:pt x="28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0"/>
              <p:cNvSpPr/>
              <p:nvPr/>
            </p:nvSpPr>
            <p:spPr>
              <a:xfrm>
                <a:off x="11593767" y="4689158"/>
                <a:ext cx="130905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779" h="27" extrusionOk="0">
                    <a:moveTo>
                      <a:pt x="779" y="0"/>
                    </a:moveTo>
                    <a:cubicBezTo>
                      <a:pt x="486" y="2"/>
                      <a:pt x="226" y="11"/>
                      <a:pt x="0" y="27"/>
                    </a:cubicBezTo>
                    <a:cubicBezTo>
                      <a:pt x="260" y="20"/>
                      <a:pt x="519" y="11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0"/>
              <p:cNvSpPr/>
              <p:nvPr/>
            </p:nvSpPr>
            <p:spPr>
              <a:xfrm>
                <a:off x="9967287" y="4421300"/>
                <a:ext cx="2484676" cy="81990"/>
              </a:xfrm>
              <a:custGeom>
                <a:avLst/>
                <a:gdLst/>
                <a:ahLst/>
                <a:cxnLst/>
                <a:rect l="l" t="t" r="r" b="b"/>
                <a:pathLst>
                  <a:path w="14786" h="483" extrusionOk="0">
                    <a:moveTo>
                      <a:pt x="2767" y="1"/>
                    </a:moveTo>
                    <a:cubicBezTo>
                      <a:pt x="2220" y="1"/>
                      <a:pt x="1479" y="6"/>
                      <a:pt x="544" y="18"/>
                    </a:cubicBezTo>
                    <a:lnTo>
                      <a:pt x="0" y="134"/>
                    </a:lnTo>
                    <a:cubicBezTo>
                      <a:pt x="1224" y="117"/>
                      <a:pt x="2162" y="108"/>
                      <a:pt x="2814" y="108"/>
                    </a:cubicBezTo>
                    <a:cubicBezTo>
                      <a:pt x="3221" y="108"/>
                      <a:pt x="3517" y="111"/>
                      <a:pt x="3701" y="118"/>
                    </a:cubicBezTo>
                    <a:cubicBezTo>
                      <a:pt x="4930" y="232"/>
                      <a:pt x="6215" y="355"/>
                      <a:pt x="7558" y="483"/>
                    </a:cubicBezTo>
                    <a:lnTo>
                      <a:pt x="11669" y="234"/>
                    </a:lnTo>
                    <a:lnTo>
                      <a:pt x="14693" y="430"/>
                    </a:lnTo>
                    <a:cubicBezTo>
                      <a:pt x="14723" y="407"/>
                      <a:pt x="14754" y="385"/>
                      <a:pt x="14786" y="358"/>
                    </a:cubicBez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09" y="4"/>
                      <a:pt x="3198" y="1"/>
                      <a:pt x="27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0"/>
              <p:cNvSpPr/>
              <p:nvPr/>
            </p:nvSpPr>
            <p:spPr>
              <a:xfrm>
                <a:off x="9779584" y="4060422"/>
                <a:ext cx="3062238" cy="424721"/>
              </a:xfrm>
              <a:custGeom>
                <a:avLst/>
                <a:gdLst/>
                <a:ahLst/>
                <a:cxnLst/>
                <a:rect l="l" t="t" r="r" b="b"/>
                <a:pathLst>
                  <a:path w="18223" h="2502" extrusionOk="0">
                    <a:moveTo>
                      <a:pt x="11515" y="0"/>
                    </a:moveTo>
                    <a:lnTo>
                      <a:pt x="9094" y="42"/>
                    </a:lnTo>
                    <a:cubicBezTo>
                      <a:pt x="8601" y="30"/>
                      <a:pt x="8149" y="25"/>
                      <a:pt x="7732" y="25"/>
                    </a:cubicBezTo>
                    <a:cubicBezTo>
                      <a:pt x="6124" y="188"/>
                      <a:pt x="4631" y="344"/>
                      <a:pt x="3254" y="489"/>
                    </a:cubicBezTo>
                    <a:cubicBezTo>
                      <a:pt x="2839" y="535"/>
                      <a:pt x="2448" y="577"/>
                      <a:pt x="2085" y="615"/>
                    </a:cubicBezTo>
                    <a:lnTo>
                      <a:pt x="1" y="1806"/>
                    </a:lnTo>
                    <a:lnTo>
                      <a:pt x="2320" y="2007"/>
                    </a:lnTo>
                    <a:lnTo>
                      <a:pt x="2327" y="2007"/>
                    </a:lnTo>
                    <a:lnTo>
                      <a:pt x="1664" y="2142"/>
                    </a:lnTo>
                    <a:cubicBezTo>
                      <a:pt x="2582" y="2132"/>
                      <a:pt x="3313" y="2126"/>
                      <a:pt x="3858" y="2126"/>
                    </a:cubicBezTo>
                    <a:cubicBezTo>
                      <a:pt x="4303" y="2126"/>
                      <a:pt x="4623" y="2130"/>
                      <a:pt x="4818" y="2137"/>
                    </a:cubicBezTo>
                    <a:cubicBezTo>
                      <a:pt x="6047" y="2253"/>
                      <a:pt x="7334" y="2374"/>
                      <a:pt x="8675" y="2502"/>
                    </a:cubicBezTo>
                    <a:lnTo>
                      <a:pt x="12788" y="2253"/>
                    </a:lnTo>
                    <a:lnTo>
                      <a:pt x="15903" y="2484"/>
                    </a:lnTo>
                    <a:cubicBezTo>
                      <a:pt x="16129" y="2321"/>
                      <a:pt x="16436" y="2092"/>
                      <a:pt x="16827" y="1795"/>
                    </a:cubicBezTo>
                    <a:cubicBezTo>
                      <a:pt x="16632" y="1764"/>
                      <a:pt x="16350" y="1720"/>
                      <a:pt x="15984" y="1669"/>
                    </a:cubicBezTo>
                    <a:cubicBezTo>
                      <a:pt x="16143" y="1623"/>
                      <a:pt x="16401" y="1546"/>
                      <a:pt x="16759" y="1439"/>
                    </a:cubicBezTo>
                    <a:cubicBezTo>
                      <a:pt x="17156" y="1320"/>
                      <a:pt x="17458" y="1231"/>
                      <a:pt x="17660" y="1169"/>
                    </a:cubicBezTo>
                    <a:cubicBezTo>
                      <a:pt x="18030" y="889"/>
                      <a:pt x="18217" y="749"/>
                      <a:pt x="18222" y="745"/>
                    </a:cubicBezTo>
                    <a:cubicBezTo>
                      <a:pt x="17300" y="598"/>
                      <a:pt x="16043" y="387"/>
                      <a:pt x="14450" y="112"/>
                    </a:cubicBezTo>
                    <a:cubicBezTo>
                      <a:pt x="14425" y="107"/>
                      <a:pt x="14401" y="102"/>
                      <a:pt x="14376" y="98"/>
                    </a:cubicBezTo>
                    <a:cubicBezTo>
                      <a:pt x="14188" y="89"/>
                      <a:pt x="13724" y="72"/>
                      <a:pt x="12986" y="42"/>
                    </a:cubicBezTo>
                    <a:cubicBezTo>
                      <a:pt x="12314" y="14"/>
                      <a:pt x="11825" y="0"/>
                      <a:pt x="11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0"/>
              <p:cNvSpPr/>
              <p:nvPr/>
            </p:nvSpPr>
            <p:spPr>
              <a:xfrm>
                <a:off x="12465066" y="4258854"/>
                <a:ext cx="281807" cy="194197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144" extrusionOk="0">
                    <a:moveTo>
                      <a:pt x="1271" y="263"/>
                    </a:moveTo>
                    <a:cubicBezTo>
                      <a:pt x="1393" y="263"/>
                      <a:pt x="1454" y="382"/>
                      <a:pt x="1454" y="619"/>
                    </a:cubicBezTo>
                    <a:cubicBezTo>
                      <a:pt x="1454" y="658"/>
                      <a:pt x="1428" y="714"/>
                      <a:pt x="1372" y="784"/>
                    </a:cubicBezTo>
                    <a:cubicBezTo>
                      <a:pt x="1305" y="872"/>
                      <a:pt x="1230" y="916"/>
                      <a:pt x="1147" y="916"/>
                    </a:cubicBezTo>
                    <a:cubicBezTo>
                      <a:pt x="1067" y="916"/>
                      <a:pt x="1011" y="852"/>
                      <a:pt x="981" y="726"/>
                    </a:cubicBezTo>
                    <a:cubicBezTo>
                      <a:pt x="967" y="600"/>
                      <a:pt x="960" y="533"/>
                      <a:pt x="960" y="526"/>
                    </a:cubicBezTo>
                    <a:cubicBezTo>
                      <a:pt x="960" y="481"/>
                      <a:pt x="984" y="432"/>
                      <a:pt x="1035" y="379"/>
                    </a:cubicBezTo>
                    <a:cubicBezTo>
                      <a:pt x="1083" y="326"/>
                      <a:pt x="1142" y="290"/>
                      <a:pt x="1209" y="272"/>
                    </a:cubicBezTo>
                    <a:cubicBezTo>
                      <a:pt x="1231" y="266"/>
                      <a:pt x="1252" y="263"/>
                      <a:pt x="1271" y="263"/>
                    </a:cubicBezTo>
                    <a:close/>
                    <a:moveTo>
                      <a:pt x="1677" y="0"/>
                    </a:moveTo>
                    <a:cubicBezTo>
                      <a:pt x="1475" y="62"/>
                      <a:pt x="1174" y="151"/>
                      <a:pt x="776" y="270"/>
                    </a:cubicBezTo>
                    <a:cubicBezTo>
                      <a:pt x="418" y="377"/>
                      <a:pt x="160" y="454"/>
                      <a:pt x="1" y="500"/>
                    </a:cubicBezTo>
                    <a:cubicBezTo>
                      <a:pt x="367" y="551"/>
                      <a:pt x="650" y="595"/>
                      <a:pt x="844" y="626"/>
                    </a:cubicBezTo>
                    <a:cubicBezTo>
                      <a:pt x="845" y="627"/>
                      <a:pt x="845" y="628"/>
                      <a:pt x="846" y="628"/>
                    </a:cubicBezTo>
                    <a:cubicBezTo>
                      <a:pt x="846" y="628"/>
                      <a:pt x="847" y="627"/>
                      <a:pt x="848" y="626"/>
                    </a:cubicBezTo>
                    <a:lnTo>
                      <a:pt x="848" y="626"/>
                    </a:lnTo>
                    <a:lnTo>
                      <a:pt x="806" y="1143"/>
                    </a:lnTo>
                    <a:cubicBezTo>
                      <a:pt x="1051" y="1070"/>
                      <a:pt x="1314" y="986"/>
                      <a:pt x="1598" y="891"/>
                    </a:cubicBezTo>
                    <a:lnTo>
                      <a:pt x="16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0"/>
              <p:cNvSpPr/>
              <p:nvPr/>
            </p:nvSpPr>
            <p:spPr>
              <a:xfrm>
                <a:off x="9842264" y="4411964"/>
                <a:ext cx="103682" cy="11373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70" extrusionOk="0">
                    <a:moveTo>
                      <a:pt x="154" y="1"/>
                    </a:moveTo>
                    <a:cubicBezTo>
                      <a:pt x="52" y="1"/>
                      <a:pt x="1" y="113"/>
                      <a:pt x="1" y="336"/>
                    </a:cubicBezTo>
                    <a:cubicBezTo>
                      <a:pt x="1" y="345"/>
                      <a:pt x="1" y="403"/>
                      <a:pt x="3" y="511"/>
                    </a:cubicBezTo>
                    <a:cubicBezTo>
                      <a:pt x="36" y="617"/>
                      <a:pt x="138" y="667"/>
                      <a:pt x="308" y="669"/>
                    </a:cubicBezTo>
                    <a:cubicBezTo>
                      <a:pt x="444" y="669"/>
                      <a:pt x="536" y="643"/>
                      <a:pt x="581" y="589"/>
                    </a:cubicBezTo>
                    <a:cubicBezTo>
                      <a:pt x="606" y="560"/>
                      <a:pt x="616" y="518"/>
                      <a:pt x="616" y="461"/>
                    </a:cubicBezTo>
                    <a:cubicBezTo>
                      <a:pt x="616" y="417"/>
                      <a:pt x="585" y="354"/>
                      <a:pt x="522" y="268"/>
                    </a:cubicBezTo>
                    <a:cubicBezTo>
                      <a:pt x="464" y="187"/>
                      <a:pt x="392" y="117"/>
                      <a:pt x="309" y="61"/>
                    </a:cubicBezTo>
                    <a:cubicBezTo>
                      <a:pt x="249" y="21"/>
                      <a:pt x="197" y="1"/>
                      <a:pt x="1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0"/>
              <p:cNvSpPr/>
              <p:nvPr/>
            </p:nvSpPr>
            <p:spPr>
              <a:xfrm>
                <a:off x="12626219" y="4303158"/>
                <a:ext cx="83349" cy="111188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55" extrusionOk="0">
                    <a:moveTo>
                      <a:pt x="313" y="0"/>
                    </a:moveTo>
                    <a:cubicBezTo>
                      <a:pt x="293" y="0"/>
                      <a:pt x="272" y="3"/>
                      <a:pt x="250" y="9"/>
                    </a:cubicBezTo>
                    <a:cubicBezTo>
                      <a:pt x="183" y="29"/>
                      <a:pt x="124" y="65"/>
                      <a:pt x="78" y="116"/>
                    </a:cubicBezTo>
                    <a:cubicBezTo>
                      <a:pt x="25" y="171"/>
                      <a:pt x="1" y="220"/>
                      <a:pt x="1" y="265"/>
                    </a:cubicBezTo>
                    <a:cubicBezTo>
                      <a:pt x="1" y="271"/>
                      <a:pt x="8" y="337"/>
                      <a:pt x="22" y="463"/>
                    </a:cubicBezTo>
                    <a:cubicBezTo>
                      <a:pt x="52" y="591"/>
                      <a:pt x="108" y="655"/>
                      <a:pt x="190" y="655"/>
                    </a:cubicBezTo>
                    <a:cubicBezTo>
                      <a:pt x="273" y="655"/>
                      <a:pt x="346" y="611"/>
                      <a:pt x="415" y="523"/>
                    </a:cubicBezTo>
                    <a:cubicBezTo>
                      <a:pt x="469" y="451"/>
                      <a:pt x="495" y="395"/>
                      <a:pt x="495" y="356"/>
                    </a:cubicBezTo>
                    <a:cubicBezTo>
                      <a:pt x="495" y="119"/>
                      <a:pt x="435" y="0"/>
                      <a:pt x="3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0"/>
              <p:cNvSpPr/>
              <p:nvPr/>
            </p:nvSpPr>
            <p:spPr>
              <a:xfrm>
                <a:off x="10224055" y="4495479"/>
                <a:ext cx="59823" cy="7808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460" extrusionOk="0">
                    <a:moveTo>
                      <a:pt x="224" y="1"/>
                    </a:moveTo>
                    <a:cubicBezTo>
                      <a:pt x="211" y="1"/>
                      <a:pt x="196" y="2"/>
                      <a:pt x="180" y="5"/>
                    </a:cubicBezTo>
                    <a:cubicBezTo>
                      <a:pt x="61" y="26"/>
                      <a:pt x="1" y="121"/>
                      <a:pt x="1" y="289"/>
                    </a:cubicBezTo>
                    <a:cubicBezTo>
                      <a:pt x="1" y="293"/>
                      <a:pt x="8" y="323"/>
                      <a:pt x="20" y="379"/>
                    </a:cubicBezTo>
                    <a:cubicBezTo>
                      <a:pt x="48" y="431"/>
                      <a:pt x="99" y="459"/>
                      <a:pt x="171" y="459"/>
                    </a:cubicBezTo>
                    <a:cubicBezTo>
                      <a:pt x="241" y="459"/>
                      <a:pt x="292" y="424"/>
                      <a:pt x="322" y="354"/>
                    </a:cubicBezTo>
                    <a:cubicBezTo>
                      <a:pt x="345" y="302"/>
                      <a:pt x="355" y="244"/>
                      <a:pt x="355" y="186"/>
                    </a:cubicBezTo>
                    <a:cubicBezTo>
                      <a:pt x="355" y="63"/>
                      <a:pt x="312" y="1"/>
                      <a:pt x="2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11758113" y="4495139"/>
                <a:ext cx="284664" cy="107793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635" extrusionOk="0">
                    <a:moveTo>
                      <a:pt x="973" y="0"/>
                    </a:moveTo>
                    <a:cubicBezTo>
                      <a:pt x="933" y="0"/>
                      <a:pt x="891" y="2"/>
                      <a:pt x="847" y="4"/>
                    </a:cubicBezTo>
                    <a:cubicBezTo>
                      <a:pt x="649" y="11"/>
                      <a:pt x="453" y="48"/>
                      <a:pt x="267" y="113"/>
                    </a:cubicBezTo>
                    <a:cubicBezTo>
                      <a:pt x="88" y="179"/>
                      <a:pt x="0" y="251"/>
                      <a:pt x="0" y="332"/>
                    </a:cubicBezTo>
                    <a:cubicBezTo>
                      <a:pt x="0" y="425"/>
                      <a:pt x="92" y="498"/>
                      <a:pt x="274" y="549"/>
                    </a:cubicBezTo>
                    <a:cubicBezTo>
                      <a:pt x="472" y="607"/>
                      <a:pt x="761" y="635"/>
                      <a:pt x="1143" y="635"/>
                    </a:cubicBezTo>
                    <a:cubicBezTo>
                      <a:pt x="1377" y="635"/>
                      <a:pt x="1534" y="602"/>
                      <a:pt x="1619" y="535"/>
                    </a:cubicBezTo>
                    <a:cubicBezTo>
                      <a:pt x="1668" y="493"/>
                      <a:pt x="1694" y="433"/>
                      <a:pt x="1694" y="356"/>
                    </a:cubicBezTo>
                    <a:cubicBezTo>
                      <a:pt x="1694" y="225"/>
                      <a:pt x="1605" y="127"/>
                      <a:pt x="1427" y="65"/>
                    </a:cubicBezTo>
                    <a:cubicBezTo>
                      <a:pt x="1303" y="22"/>
                      <a:pt x="1152" y="0"/>
                      <a:pt x="9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12055884" y="4516358"/>
                <a:ext cx="62344" cy="7774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58" extrusionOk="0">
                    <a:moveTo>
                      <a:pt x="247" y="0"/>
                    </a:moveTo>
                    <a:cubicBezTo>
                      <a:pt x="229" y="0"/>
                      <a:pt x="209" y="3"/>
                      <a:pt x="187" y="9"/>
                    </a:cubicBezTo>
                    <a:cubicBezTo>
                      <a:pt x="64" y="40"/>
                      <a:pt x="1" y="131"/>
                      <a:pt x="1" y="282"/>
                    </a:cubicBezTo>
                    <a:cubicBezTo>
                      <a:pt x="1" y="286"/>
                      <a:pt x="6" y="317"/>
                      <a:pt x="17" y="375"/>
                    </a:cubicBezTo>
                    <a:cubicBezTo>
                      <a:pt x="43" y="429"/>
                      <a:pt x="90" y="457"/>
                      <a:pt x="157" y="457"/>
                    </a:cubicBezTo>
                    <a:cubicBezTo>
                      <a:pt x="215" y="457"/>
                      <a:pt x="269" y="415"/>
                      <a:pt x="316" y="333"/>
                    </a:cubicBezTo>
                    <a:cubicBezTo>
                      <a:pt x="353" y="266"/>
                      <a:pt x="371" y="214"/>
                      <a:pt x="371" y="175"/>
                    </a:cubicBezTo>
                    <a:cubicBezTo>
                      <a:pt x="371" y="59"/>
                      <a:pt x="330" y="0"/>
                      <a:pt x="2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10333787" y="4475109"/>
                <a:ext cx="445817" cy="128163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755" extrusionOk="0">
                    <a:moveTo>
                      <a:pt x="794" y="1"/>
                    </a:moveTo>
                    <a:cubicBezTo>
                      <a:pt x="461" y="39"/>
                      <a:pt x="256" y="71"/>
                      <a:pt x="181" y="96"/>
                    </a:cubicBezTo>
                    <a:cubicBezTo>
                      <a:pt x="61" y="132"/>
                      <a:pt x="0" y="201"/>
                      <a:pt x="0" y="301"/>
                    </a:cubicBezTo>
                    <a:cubicBezTo>
                      <a:pt x="0" y="439"/>
                      <a:pt x="153" y="548"/>
                      <a:pt x="456" y="627"/>
                    </a:cubicBezTo>
                    <a:cubicBezTo>
                      <a:pt x="793" y="711"/>
                      <a:pt x="1304" y="755"/>
                      <a:pt x="1992" y="755"/>
                    </a:cubicBezTo>
                    <a:cubicBezTo>
                      <a:pt x="2248" y="755"/>
                      <a:pt x="2425" y="732"/>
                      <a:pt x="2523" y="686"/>
                    </a:cubicBezTo>
                    <a:cubicBezTo>
                      <a:pt x="2602" y="655"/>
                      <a:pt x="2653" y="578"/>
                      <a:pt x="2649" y="494"/>
                    </a:cubicBezTo>
                    <a:cubicBezTo>
                      <a:pt x="2649" y="404"/>
                      <a:pt x="2463" y="297"/>
                      <a:pt x="2093" y="173"/>
                    </a:cubicBezTo>
                    <a:cubicBezTo>
                      <a:pt x="1792" y="71"/>
                      <a:pt x="1581" y="13"/>
                      <a:pt x="14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10816908" y="4524505"/>
                <a:ext cx="86374" cy="69599"/>
              </a:xfrm>
              <a:custGeom>
                <a:avLst/>
                <a:gdLst/>
                <a:ahLst/>
                <a:cxnLst/>
                <a:rect l="l" t="t" r="r" b="b"/>
                <a:pathLst>
                  <a:path w="514" h="410" extrusionOk="0">
                    <a:moveTo>
                      <a:pt x="156" y="0"/>
                    </a:moveTo>
                    <a:cubicBezTo>
                      <a:pt x="53" y="0"/>
                      <a:pt x="0" y="61"/>
                      <a:pt x="0" y="181"/>
                    </a:cubicBezTo>
                    <a:cubicBezTo>
                      <a:pt x="0" y="334"/>
                      <a:pt x="113" y="409"/>
                      <a:pt x="340" y="409"/>
                    </a:cubicBezTo>
                    <a:cubicBezTo>
                      <a:pt x="342" y="409"/>
                      <a:pt x="345" y="409"/>
                      <a:pt x="347" y="409"/>
                    </a:cubicBezTo>
                    <a:cubicBezTo>
                      <a:pt x="349" y="409"/>
                      <a:pt x="351" y="409"/>
                      <a:pt x="352" y="409"/>
                    </a:cubicBezTo>
                    <a:cubicBezTo>
                      <a:pt x="403" y="409"/>
                      <a:pt x="452" y="383"/>
                      <a:pt x="479" y="341"/>
                    </a:cubicBezTo>
                    <a:cubicBezTo>
                      <a:pt x="502" y="313"/>
                      <a:pt x="514" y="276"/>
                      <a:pt x="514" y="241"/>
                    </a:cubicBezTo>
                    <a:cubicBezTo>
                      <a:pt x="514" y="136"/>
                      <a:pt x="428" y="61"/>
                      <a:pt x="256" y="15"/>
                    </a:cubicBezTo>
                    <a:cubicBezTo>
                      <a:pt x="219" y="5"/>
                      <a:pt x="186" y="0"/>
                      <a:pt x="1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12791236" y="4385824"/>
                <a:ext cx="112084" cy="84027"/>
              </a:xfrm>
              <a:custGeom>
                <a:avLst/>
                <a:gdLst/>
                <a:ahLst/>
                <a:cxnLst/>
                <a:rect l="l" t="t" r="r" b="b"/>
                <a:pathLst>
                  <a:path w="667" h="495" extrusionOk="0">
                    <a:moveTo>
                      <a:pt x="647" y="1"/>
                    </a:moveTo>
                    <a:cubicBezTo>
                      <a:pt x="621" y="3"/>
                      <a:pt x="570" y="31"/>
                      <a:pt x="500" y="83"/>
                    </a:cubicBezTo>
                    <a:cubicBezTo>
                      <a:pt x="446" y="125"/>
                      <a:pt x="392" y="169"/>
                      <a:pt x="341" y="215"/>
                    </a:cubicBezTo>
                    <a:cubicBezTo>
                      <a:pt x="299" y="257"/>
                      <a:pt x="253" y="297"/>
                      <a:pt x="204" y="332"/>
                    </a:cubicBezTo>
                    <a:cubicBezTo>
                      <a:pt x="172" y="353"/>
                      <a:pt x="139" y="376"/>
                      <a:pt x="106" y="397"/>
                    </a:cubicBezTo>
                    <a:cubicBezTo>
                      <a:pt x="36" y="436"/>
                      <a:pt x="1" y="459"/>
                      <a:pt x="1" y="462"/>
                    </a:cubicBezTo>
                    <a:cubicBezTo>
                      <a:pt x="1" y="483"/>
                      <a:pt x="3" y="494"/>
                      <a:pt x="8" y="494"/>
                    </a:cubicBezTo>
                    <a:cubicBezTo>
                      <a:pt x="11" y="494"/>
                      <a:pt x="15" y="489"/>
                      <a:pt x="20" y="480"/>
                    </a:cubicBezTo>
                    <a:cubicBezTo>
                      <a:pt x="83" y="457"/>
                      <a:pt x="144" y="427"/>
                      <a:pt x="200" y="392"/>
                    </a:cubicBezTo>
                    <a:cubicBezTo>
                      <a:pt x="255" y="362"/>
                      <a:pt x="316" y="324"/>
                      <a:pt x="388" y="278"/>
                    </a:cubicBezTo>
                    <a:cubicBezTo>
                      <a:pt x="572" y="164"/>
                      <a:pt x="665" y="90"/>
                      <a:pt x="663" y="55"/>
                    </a:cubicBezTo>
                    <a:cubicBezTo>
                      <a:pt x="667" y="41"/>
                      <a:pt x="663" y="26"/>
                      <a:pt x="656" y="13"/>
                    </a:cubicBezTo>
                    <a:cubicBezTo>
                      <a:pt x="651" y="6"/>
                      <a:pt x="647" y="3"/>
                      <a:pt x="6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12840809" y="4490556"/>
                <a:ext cx="44531" cy="30046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77" extrusionOk="0">
                    <a:moveTo>
                      <a:pt x="169" y="0"/>
                    </a:moveTo>
                    <a:cubicBezTo>
                      <a:pt x="122" y="0"/>
                      <a:pt x="84" y="9"/>
                      <a:pt x="54" y="26"/>
                    </a:cubicBezTo>
                    <a:cubicBezTo>
                      <a:pt x="21" y="40"/>
                      <a:pt x="0" y="73"/>
                      <a:pt x="0" y="108"/>
                    </a:cubicBezTo>
                    <a:cubicBezTo>
                      <a:pt x="0" y="138"/>
                      <a:pt x="1" y="153"/>
                      <a:pt x="4" y="153"/>
                    </a:cubicBezTo>
                    <a:cubicBezTo>
                      <a:pt x="4" y="153"/>
                      <a:pt x="5" y="153"/>
                      <a:pt x="5" y="152"/>
                    </a:cubicBezTo>
                    <a:lnTo>
                      <a:pt x="68" y="176"/>
                    </a:lnTo>
                    <a:cubicBezTo>
                      <a:pt x="119" y="173"/>
                      <a:pt x="168" y="154"/>
                      <a:pt x="207" y="120"/>
                    </a:cubicBezTo>
                    <a:cubicBezTo>
                      <a:pt x="246" y="87"/>
                      <a:pt x="265" y="61"/>
                      <a:pt x="265" y="43"/>
                    </a:cubicBezTo>
                    <a:cubicBezTo>
                      <a:pt x="265" y="20"/>
                      <a:pt x="263" y="10"/>
                      <a:pt x="260" y="6"/>
                    </a:cubicBezTo>
                    <a:cubicBezTo>
                      <a:pt x="258" y="8"/>
                      <a:pt x="256" y="9"/>
                      <a:pt x="255" y="9"/>
                    </a:cubicBezTo>
                    <a:cubicBezTo>
                      <a:pt x="255" y="9"/>
                      <a:pt x="254" y="9"/>
                      <a:pt x="254" y="8"/>
                    </a:cubicBezTo>
                    <a:cubicBezTo>
                      <a:pt x="224" y="3"/>
                      <a:pt x="195" y="0"/>
                      <a:pt x="1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9641789" y="4641969"/>
                <a:ext cx="60999" cy="28349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67" extrusionOk="0">
                    <a:moveTo>
                      <a:pt x="63" y="1"/>
                    </a:moveTo>
                    <a:cubicBezTo>
                      <a:pt x="21" y="1"/>
                      <a:pt x="0" y="25"/>
                      <a:pt x="0" y="73"/>
                    </a:cubicBezTo>
                    <a:cubicBezTo>
                      <a:pt x="0" y="94"/>
                      <a:pt x="33" y="114"/>
                      <a:pt x="100" y="136"/>
                    </a:cubicBezTo>
                    <a:cubicBezTo>
                      <a:pt x="149" y="154"/>
                      <a:pt x="200" y="164"/>
                      <a:pt x="251" y="166"/>
                    </a:cubicBezTo>
                    <a:cubicBezTo>
                      <a:pt x="295" y="164"/>
                      <a:pt x="335" y="145"/>
                      <a:pt x="363" y="112"/>
                    </a:cubicBezTo>
                    <a:cubicBezTo>
                      <a:pt x="242" y="59"/>
                      <a:pt x="158" y="24"/>
                      <a:pt x="112" y="8"/>
                    </a:cubicBezTo>
                    <a:cubicBezTo>
                      <a:pt x="94" y="3"/>
                      <a:pt x="77" y="1"/>
                      <a:pt x="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9692034" y="4604625"/>
                <a:ext cx="157288" cy="3327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96" extrusionOk="0">
                    <a:moveTo>
                      <a:pt x="8" y="0"/>
                    </a:moveTo>
                    <a:lnTo>
                      <a:pt x="1" y="32"/>
                    </a:lnTo>
                    <a:lnTo>
                      <a:pt x="8" y="53"/>
                    </a:lnTo>
                    <a:cubicBezTo>
                      <a:pt x="10" y="55"/>
                      <a:pt x="73" y="79"/>
                      <a:pt x="195" y="125"/>
                    </a:cubicBezTo>
                    <a:cubicBezTo>
                      <a:pt x="343" y="169"/>
                      <a:pt x="495" y="192"/>
                      <a:pt x="650" y="195"/>
                    </a:cubicBezTo>
                    <a:lnTo>
                      <a:pt x="693" y="195"/>
                    </a:lnTo>
                    <a:cubicBezTo>
                      <a:pt x="774" y="192"/>
                      <a:pt x="856" y="178"/>
                      <a:pt x="935" y="157"/>
                    </a:cubicBezTo>
                    <a:cubicBezTo>
                      <a:pt x="846" y="141"/>
                      <a:pt x="746" y="121"/>
                      <a:pt x="637" y="104"/>
                    </a:cubicBezTo>
                    <a:cubicBezTo>
                      <a:pt x="546" y="88"/>
                      <a:pt x="448" y="71"/>
                      <a:pt x="341" y="53"/>
                    </a:cubicBezTo>
                    <a:cubicBezTo>
                      <a:pt x="127" y="20"/>
                      <a:pt x="17" y="2"/>
                      <a:pt x="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9769501" y="4558794"/>
                <a:ext cx="170563" cy="28179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66" extrusionOk="0">
                    <a:moveTo>
                      <a:pt x="98" y="0"/>
                    </a:moveTo>
                    <a:cubicBezTo>
                      <a:pt x="55" y="0"/>
                      <a:pt x="16" y="26"/>
                      <a:pt x="1" y="67"/>
                    </a:cubicBezTo>
                    <a:cubicBezTo>
                      <a:pt x="54" y="85"/>
                      <a:pt x="103" y="100"/>
                      <a:pt x="150" y="114"/>
                    </a:cubicBezTo>
                    <a:cubicBezTo>
                      <a:pt x="180" y="121"/>
                      <a:pt x="208" y="128"/>
                      <a:pt x="238" y="134"/>
                    </a:cubicBezTo>
                    <a:cubicBezTo>
                      <a:pt x="376" y="155"/>
                      <a:pt x="515" y="166"/>
                      <a:pt x="656" y="166"/>
                    </a:cubicBezTo>
                    <a:cubicBezTo>
                      <a:pt x="676" y="166"/>
                      <a:pt x="696" y="166"/>
                      <a:pt x="716" y="165"/>
                    </a:cubicBezTo>
                    <a:cubicBezTo>
                      <a:pt x="737" y="165"/>
                      <a:pt x="788" y="162"/>
                      <a:pt x="869" y="151"/>
                    </a:cubicBezTo>
                    <a:cubicBezTo>
                      <a:pt x="946" y="143"/>
                      <a:pt x="993" y="137"/>
                      <a:pt x="1014" y="134"/>
                    </a:cubicBezTo>
                    <a:cubicBezTo>
                      <a:pt x="991" y="118"/>
                      <a:pt x="932" y="100"/>
                      <a:pt x="830" y="79"/>
                    </a:cubicBezTo>
                    <a:cubicBezTo>
                      <a:pt x="804" y="74"/>
                      <a:pt x="776" y="71"/>
                      <a:pt x="746" y="65"/>
                    </a:cubicBezTo>
                    <a:cubicBezTo>
                      <a:pt x="629" y="46"/>
                      <a:pt x="494" y="32"/>
                      <a:pt x="338" y="22"/>
                    </a:cubicBezTo>
                    <a:cubicBezTo>
                      <a:pt x="257" y="15"/>
                      <a:pt x="197" y="8"/>
                      <a:pt x="155" y="4"/>
                    </a:cubicBezTo>
                    <a:lnTo>
                      <a:pt x="139" y="2"/>
                    </a:lnTo>
                    <a:lnTo>
                      <a:pt x="103" y="1"/>
                    </a:lnTo>
                    <a:cubicBezTo>
                      <a:pt x="101" y="0"/>
                      <a:pt x="100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12450447" y="4515848"/>
                <a:ext cx="165690" cy="116111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84" extrusionOk="0">
                    <a:moveTo>
                      <a:pt x="970" y="0"/>
                    </a:moveTo>
                    <a:cubicBezTo>
                      <a:pt x="944" y="0"/>
                      <a:pt x="908" y="16"/>
                      <a:pt x="861" y="47"/>
                    </a:cubicBezTo>
                    <a:cubicBezTo>
                      <a:pt x="840" y="61"/>
                      <a:pt x="815" y="76"/>
                      <a:pt x="789" y="99"/>
                    </a:cubicBezTo>
                    <a:cubicBezTo>
                      <a:pt x="749" y="133"/>
                      <a:pt x="682" y="192"/>
                      <a:pt x="589" y="280"/>
                    </a:cubicBezTo>
                    <a:cubicBezTo>
                      <a:pt x="521" y="313"/>
                      <a:pt x="454" y="348"/>
                      <a:pt x="388" y="381"/>
                    </a:cubicBezTo>
                    <a:cubicBezTo>
                      <a:pt x="354" y="399"/>
                      <a:pt x="321" y="417"/>
                      <a:pt x="288" y="434"/>
                    </a:cubicBezTo>
                    <a:cubicBezTo>
                      <a:pt x="97" y="534"/>
                      <a:pt x="0" y="601"/>
                      <a:pt x="0" y="630"/>
                    </a:cubicBezTo>
                    <a:cubicBezTo>
                      <a:pt x="0" y="637"/>
                      <a:pt x="0" y="646"/>
                      <a:pt x="2" y="655"/>
                    </a:cubicBezTo>
                    <a:cubicBezTo>
                      <a:pt x="4" y="662"/>
                      <a:pt x="7" y="669"/>
                      <a:pt x="14" y="674"/>
                    </a:cubicBezTo>
                    <a:cubicBezTo>
                      <a:pt x="25" y="680"/>
                      <a:pt x="37" y="683"/>
                      <a:pt x="49" y="683"/>
                    </a:cubicBezTo>
                    <a:cubicBezTo>
                      <a:pt x="302" y="587"/>
                      <a:pt x="510" y="471"/>
                      <a:pt x="673" y="336"/>
                    </a:cubicBezTo>
                    <a:cubicBezTo>
                      <a:pt x="742" y="280"/>
                      <a:pt x="803" y="218"/>
                      <a:pt x="861" y="154"/>
                    </a:cubicBezTo>
                    <a:cubicBezTo>
                      <a:pt x="903" y="108"/>
                      <a:pt x="943" y="59"/>
                      <a:pt x="985" y="3"/>
                    </a:cubicBezTo>
                    <a:cubicBezTo>
                      <a:pt x="981" y="1"/>
                      <a:pt x="976" y="0"/>
                      <a:pt x="9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12538837" y="4614980"/>
                <a:ext cx="48396" cy="38873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29" extrusionOk="0">
                    <a:moveTo>
                      <a:pt x="268" y="1"/>
                    </a:moveTo>
                    <a:cubicBezTo>
                      <a:pt x="242" y="1"/>
                      <a:pt x="191" y="25"/>
                      <a:pt x="114" y="76"/>
                    </a:cubicBezTo>
                    <a:cubicBezTo>
                      <a:pt x="39" y="125"/>
                      <a:pt x="0" y="160"/>
                      <a:pt x="0" y="176"/>
                    </a:cubicBezTo>
                    <a:cubicBezTo>
                      <a:pt x="0" y="201"/>
                      <a:pt x="4" y="215"/>
                      <a:pt x="14" y="220"/>
                    </a:cubicBezTo>
                    <a:cubicBezTo>
                      <a:pt x="23" y="225"/>
                      <a:pt x="33" y="229"/>
                      <a:pt x="44" y="229"/>
                    </a:cubicBezTo>
                    <a:cubicBezTo>
                      <a:pt x="60" y="220"/>
                      <a:pt x="107" y="190"/>
                      <a:pt x="182" y="139"/>
                    </a:cubicBezTo>
                    <a:cubicBezTo>
                      <a:pt x="253" y="96"/>
                      <a:pt x="288" y="60"/>
                      <a:pt x="288" y="39"/>
                    </a:cubicBezTo>
                    <a:cubicBezTo>
                      <a:pt x="288" y="17"/>
                      <a:pt x="286" y="8"/>
                      <a:pt x="282" y="8"/>
                    </a:cubicBezTo>
                    <a:cubicBezTo>
                      <a:pt x="282" y="8"/>
                      <a:pt x="281" y="8"/>
                      <a:pt x="280" y="8"/>
                    </a:cubicBezTo>
                    <a:cubicBezTo>
                      <a:pt x="276" y="8"/>
                      <a:pt x="272" y="6"/>
                      <a:pt x="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0"/>
              <p:cNvSpPr/>
              <p:nvPr/>
            </p:nvSpPr>
            <p:spPr>
              <a:xfrm>
                <a:off x="10423354" y="4764695"/>
                <a:ext cx="298443" cy="26991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59" extrusionOk="0">
                    <a:moveTo>
                      <a:pt x="297" y="0"/>
                    </a:moveTo>
                    <a:cubicBezTo>
                      <a:pt x="100" y="0"/>
                      <a:pt x="2" y="10"/>
                      <a:pt x="2" y="30"/>
                    </a:cubicBezTo>
                    <a:cubicBezTo>
                      <a:pt x="0" y="43"/>
                      <a:pt x="2" y="55"/>
                      <a:pt x="7" y="66"/>
                    </a:cubicBezTo>
                    <a:cubicBezTo>
                      <a:pt x="11" y="71"/>
                      <a:pt x="12" y="73"/>
                      <a:pt x="12" y="74"/>
                    </a:cubicBezTo>
                    <a:cubicBezTo>
                      <a:pt x="91" y="80"/>
                      <a:pt x="328" y="99"/>
                      <a:pt x="722" y="134"/>
                    </a:cubicBezTo>
                    <a:cubicBezTo>
                      <a:pt x="887" y="150"/>
                      <a:pt x="1175" y="158"/>
                      <a:pt x="1585" y="158"/>
                    </a:cubicBezTo>
                    <a:cubicBezTo>
                      <a:pt x="1616" y="158"/>
                      <a:pt x="1681" y="144"/>
                      <a:pt x="1776" y="116"/>
                    </a:cubicBezTo>
                    <a:cubicBezTo>
                      <a:pt x="1676" y="67"/>
                      <a:pt x="1353" y="32"/>
                      <a:pt x="810" y="13"/>
                    </a:cubicBezTo>
                    <a:cubicBezTo>
                      <a:pt x="597" y="5"/>
                      <a:pt x="426" y="0"/>
                      <a:pt x="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0"/>
              <p:cNvSpPr/>
              <p:nvPr/>
            </p:nvSpPr>
            <p:spPr>
              <a:xfrm>
                <a:off x="12012361" y="4673372"/>
                <a:ext cx="440271" cy="80463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474" extrusionOk="0">
                    <a:moveTo>
                      <a:pt x="2620" y="0"/>
                    </a:moveTo>
                    <a:lnTo>
                      <a:pt x="2467" y="21"/>
                    </a:lnTo>
                    <a:cubicBezTo>
                      <a:pt x="1913" y="93"/>
                      <a:pt x="1596" y="137"/>
                      <a:pt x="1513" y="149"/>
                    </a:cubicBezTo>
                    <a:cubicBezTo>
                      <a:pt x="1057" y="218"/>
                      <a:pt x="553" y="307"/>
                      <a:pt x="0" y="421"/>
                    </a:cubicBezTo>
                    <a:cubicBezTo>
                      <a:pt x="2" y="439"/>
                      <a:pt x="6" y="458"/>
                      <a:pt x="14" y="474"/>
                    </a:cubicBezTo>
                    <a:cubicBezTo>
                      <a:pt x="766" y="412"/>
                      <a:pt x="1301" y="355"/>
                      <a:pt x="1620" y="298"/>
                    </a:cubicBezTo>
                    <a:cubicBezTo>
                      <a:pt x="1910" y="251"/>
                      <a:pt x="2194" y="174"/>
                      <a:pt x="2465" y="67"/>
                    </a:cubicBezTo>
                    <a:cubicBezTo>
                      <a:pt x="2518" y="46"/>
                      <a:pt x="2569" y="25"/>
                      <a:pt x="26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12423896" y="4713771"/>
                <a:ext cx="65032" cy="33611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98" extrusionOk="0">
                    <a:moveTo>
                      <a:pt x="351" y="1"/>
                    </a:moveTo>
                    <a:cubicBezTo>
                      <a:pt x="312" y="1"/>
                      <a:pt x="249" y="15"/>
                      <a:pt x="163" y="41"/>
                    </a:cubicBezTo>
                    <a:cubicBezTo>
                      <a:pt x="88" y="64"/>
                      <a:pt x="41" y="85"/>
                      <a:pt x="18" y="104"/>
                    </a:cubicBezTo>
                    <a:cubicBezTo>
                      <a:pt x="9" y="111"/>
                      <a:pt x="4" y="118"/>
                      <a:pt x="2" y="129"/>
                    </a:cubicBezTo>
                    <a:cubicBezTo>
                      <a:pt x="0" y="148"/>
                      <a:pt x="7" y="167"/>
                      <a:pt x="20" y="181"/>
                    </a:cubicBezTo>
                    <a:cubicBezTo>
                      <a:pt x="30" y="192"/>
                      <a:pt x="44" y="197"/>
                      <a:pt x="60" y="197"/>
                    </a:cubicBezTo>
                    <a:cubicBezTo>
                      <a:pt x="130" y="195"/>
                      <a:pt x="200" y="181"/>
                      <a:pt x="265" y="153"/>
                    </a:cubicBezTo>
                    <a:cubicBezTo>
                      <a:pt x="346" y="122"/>
                      <a:pt x="386" y="83"/>
                      <a:pt x="384" y="38"/>
                    </a:cubicBezTo>
                    <a:cubicBezTo>
                      <a:pt x="384" y="15"/>
                      <a:pt x="383" y="4"/>
                      <a:pt x="379" y="3"/>
                    </a:cubicBezTo>
                    <a:cubicBezTo>
                      <a:pt x="377" y="4"/>
                      <a:pt x="375" y="4"/>
                      <a:pt x="374" y="4"/>
                    </a:cubicBezTo>
                    <a:cubicBezTo>
                      <a:pt x="373" y="4"/>
                      <a:pt x="372" y="4"/>
                      <a:pt x="372" y="3"/>
                    </a:cubicBezTo>
                    <a:cubicBezTo>
                      <a:pt x="366" y="1"/>
                      <a:pt x="359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12711752" y="4316907"/>
                <a:ext cx="147373" cy="12697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748" extrusionOk="0">
                    <a:moveTo>
                      <a:pt x="861" y="0"/>
                    </a:moveTo>
                    <a:cubicBezTo>
                      <a:pt x="836" y="0"/>
                      <a:pt x="781" y="31"/>
                      <a:pt x="698" y="91"/>
                    </a:cubicBezTo>
                    <a:lnTo>
                      <a:pt x="693" y="95"/>
                    </a:lnTo>
                    <a:cubicBezTo>
                      <a:pt x="626" y="144"/>
                      <a:pt x="542" y="212"/>
                      <a:pt x="439" y="300"/>
                    </a:cubicBezTo>
                    <a:cubicBezTo>
                      <a:pt x="384" y="346"/>
                      <a:pt x="335" y="388"/>
                      <a:pt x="291" y="426"/>
                    </a:cubicBezTo>
                    <a:cubicBezTo>
                      <a:pt x="97" y="593"/>
                      <a:pt x="0" y="682"/>
                      <a:pt x="0" y="694"/>
                    </a:cubicBezTo>
                    <a:cubicBezTo>
                      <a:pt x="0" y="717"/>
                      <a:pt x="4" y="730"/>
                      <a:pt x="11" y="737"/>
                    </a:cubicBezTo>
                    <a:cubicBezTo>
                      <a:pt x="11" y="738"/>
                      <a:pt x="20" y="742"/>
                      <a:pt x="35" y="747"/>
                    </a:cubicBezTo>
                    <a:cubicBezTo>
                      <a:pt x="335" y="558"/>
                      <a:pt x="554" y="400"/>
                      <a:pt x="693" y="275"/>
                    </a:cubicBezTo>
                    <a:cubicBezTo>
                      <a:pt x="815" y="165"/>
                      <a:pt x="877" y="79"/>
                      <a:pt x="877" y="18"/>
                    </a:cubicBezTo>
                    <a:cubicBezTo>
                      <a:pt x="877" y="6"/>
                      <a:pt x="871" y="0"/>
                      <a:pt x="8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10664326" y="4671335"/>
                <a:ext cx="133190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243" extrusionOk="0">
                    <a:moveTo>
                      <a:pt x="7669" y="1"/>
                    </a:moveTo>
                    <a:cubicBezTo>
                      <a:pt x="7635" y="1"/>
                      <a:pt x="7611" y="2"/>
                      <a:pt x="7598" y="4"/>
                    </a:cubicBezTo>
                    <a:lnTo>
                      <a:pt x="6439" y="7"/>
                    </a:lnTo>
                    <a:cubicBezTo>
                      <a:pt x="6033" y="9"/>
                      <a:pt x="5719" y="18"/>
                      <a:pt x="5494" y="33"/>
                    </a:cubicBezTo>
                    <a:cubicBezTo>
                      <a:pt x="5435" y="41"/>
                      <a:pt x="5317" y="55"/>
                      <a:pt x="5140" y="76"/>
                    </a:cubicBezTo>
                    <a:lnTo>
                      <a:pt x="4062" y="76"/>
                    </a:lnTo>
                    <a:cubicBezTo>
                      <a:pt x="3799" y="98"/>
                      <a:pt x="3641" y="116"/>
                      <a:pt x="3587" y="132"/>
                    </a:cubicBezTo>
                    <a:lnTo>
                      <a:pt x="2051" y="132"/>
                    </a:lnTo>
                    <a:lnTo>
                      <a:pt x="1972" y="118"/>
                    </a:lnTo>
                    <a:lnTo>
                      <a:pt x="1013" y="112"/>
                    </a:lnTo>
                    <a:cubicBezTo>
                      <a:pt x="989" y="109"/>
                      <a:pt x="908" y="104"/>
                      <a:pt x="766" y="97"/>
                    </a:cubicBezTo>
                    <a:cubicBezTo>
                      <a:pt x="626" y="88"/>
                      <a:pt x="544" y="84"/>
                      <a:pt x="517" y="84"/>
                    </a:cubicBezTo>
                    <a:cubicBezTo>
                      <a:pt x="445" y="72"/>
                      <a:pt x="372" y="63"/>
                      <a:pt x="298" y="58"/>
                    </a:cubicBezTo>
                    <a:cubicBezTo>
                      <a:pt x="288" y="57"/>
                      <a:pt x="278" y="57"/>
                      <a:pt x="268" y="57"/>
                    </a:cubicBezTo>
                    <a:cubicBezTo>
                      <a:pt x="199" y="57"/>
                      <a:pt x="130" y="73"/>
                      <a:pt x="67" y="104"/>
                    </a:cubicBezTo>
                    <a:cubicBezTo>
                      <a:pt x="44" y="116"/>
                      <a:pt x="21" y="130"/>
                      <a:pt x="0" y="147"/>
                    </a:cubicBezTo>
                    <a:lnTo>
                      <a:pt x="16" y="195"/>
                    </a:lnTo>
                    <a:cubicBezTo>
                      <a:pt x="185" y="189"/>
                      <a:pt x="334" y="186"/>
                      <a:pt x="465" y="186"/>
                    </a:cubicBezTo>
                    <a:cubicBezTo>
                      <a:pt x="735" y="186"/>
                      <a:pt x="924" y="199"/>
                      <a:pt x="1033" y="225"/>
                    </a:cubicBezTo>
                    <a:lnTo>
                      <a:pt x="1997" y="230"/>
                    </a:lnTo>
                    <a:lnTo>
                      <a:pt x="2079" y="242"/>
                    </a:lnTo>
                    <a:lnTo>
                      <a:pt x="3575" y="242"/>
                    </a:lnTo>
                    <a:cubicBezTo>
                      <a:pt x="3831" y="223"/>
                      <a:pt x="3988" y="205"/>
                      <a:pt x="4048" y="188"/>
                    </a:cubicBezTo>
                    <a:lnTo>
                      <a:pt x="5002" y="188"/>
                    </a:lnTo>
                    <a:cubicBezTo>
                      <a:pt x="5026" y="186"/>
                      <a:pt x="5147" y="172"/>
                      <a:pt x="5363" y="144"/>
                    </a:cubicBezTo>
                    <a:cubicBezTo>
                      <a:pt x="5417" y="140"/>
                      <a:pt x="5473" y="135"/>
                      <a:pt x="5531" y="132"/>
                    </a:cubicBezTo>
                    <a:cubicBezTo>
                      <a:pt x="5757" y="118"/>
                      <a:pt x="6017" y="109"/>
                      <a:pt x="6310" y="107"/>
                    </a:cubicBezTo>
                    <a:lnTo>
                      <a:pt x="6418" y="107"/>
                    </a:lnTo>
                    <a:lnTo>
                      <a:pt x="7575" y="98"/>
                    </a:lnTo>
                    <a:cubicBezTo>
                      <a:pt x="7591" y="93"/>
                      <a:pt x="7645" y="84"/>
                      <a:pt x="7737" y="69"/>
                    </a:cubicBezTo>
                    <a:cubicBezTo>
                      <a:pt x="7803" y="55"/>
                      <a:pt x="7854" y="44"/>
                      <a:pt x="7891" y="33"/>
                    </a:cubicBezTo>
                    <a:cubicBezTo>
                      <a:pt x="7905" y="30"/>
                      <a:pt x="7915" y="26"/>
                      <a:pt x="7926" y="23"/>
                    </a:cubicBezTo>
                    <a:cubicBezTo>
                      <a:pt x="7924" y="18"/>
                      <a:pt x="7919" y="12"/>
                      <a:pt x="7912" y="11"/>
                    </a:cubicBezTo>
                    <a:lnTo>
                      <a:pt x="7898" y="7"/>
                    </a:lnTo>
                    <a:cubicBezTo>
                      <a:pt x="7798" y="3"/>
                      <a:pt x="7721" y="1"/>
                      <a:pt x="7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0"/>
              <p:cNvSpPr/>
              <p:nvPr/>
            </p:nvSpPr>
            <p:spPr>
              <a:xfrm>
                <a:off x="9971656" y="4636877"/>
                <a:ext cx="241141" cy="32762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93" extrusionOk="0">
                    <a:moveTo>
                      <a:pt x="143" y="1"/>
                    </a:moveTo>
                    <a:cubicBezTo>
                      <a:pt x="121" y="1"/>
                      <a:pt x="102" y="2"/>
                      <a:pt x="85" y="3"/>
                    </a:cubicBezTo>
                    <a:cubicBezTo>
                      <a:pt x="29" y="7"/>
                      <a:pt x="1" y="21"/>
                      <a:pt x="1" y="44"/>
                    </a:cubicBezTo>
                    <a:cubicBezTo>
                      <a:pt x="1" y="70"/>
                      <a:pt x="44" y="94"/>
                      <a:pt x="134" y="116"/>
                    </a:cubicBezTo>
                    <a:cubicBezTo>
                      <a:pt x="200" y="131"/>
                      <a:pt x="267" y="144"/>
                      <a:pt x="334" y="151"/>
                    </a:cubicBezTo>
                    <a:cubicBezTo>
                      <a:pt x="541" y="179"/>
                      <a:pt x="747" y="193"/>
                      <a:pt x="956" y="193"/>
                    </a:cubicBezTo>
                    <a:cubicBezTo>
                      <a:pt x="979" y="193"/>
                      <a:pt x="1052" y="186"/>
                      <a:pt x="1175" y="172"/>
                    </a:cubicBezTo>
                    <a:cubicBezTo>
                      <a:pt x="1254" y="165"/>
                      <a:pt x="1319" y="158"/>
                      <a:pt x="1370" y="151"/>
                    </a:cubicBezTo>
                    <a:cubicBezTo>
                      <a:pt x="1394" y="147"/>
                      <a:pt x="1417" y="144"/>
                      <a:pt x="1435" y="142"/>
                    </a:cubicBezTo>
                    <a:cubicBezTo>
                      <a:pt x="1326" y="133"/>
                      <a:pt x="979" y="93"/>
                      <a:pt x="395" y="21"/>
                    </a:cubicBezTo>
                    <a:cubicBezTo>
                      <a:pt x="290" y="8"/>
                      <a:pt x="207" y="1"/>
                      <a:pt x="1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3" name="Google Shape;1313;p30"/>
            <p:cNvGrpSpPr/>
            <p:nvPr/>
          </p:nvGrpSpPr>
          <p:grpSpPr>
            <a:xfrm>
              <a:off x="5678280" y="2995460"/>
              <a:ext cx="2910590" cy="767260"/>
              <a:chOff x="9641789" y="4060422"/>
              <a:chExt cx="3261531" cy="859771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12828373" y="4326413"/>
                <a:ext cx="672" cy="6620"/>
              </a:xfrm>
              <a:custGeom>
                <a:avLst/>
                <a:gdLst/>
                <a:ahLst/>
                <a:cxnLst/>
                <a:rect l="l" t="t" r="r" b="b"/>
                <a:pathLst>
                  <a:path w="4" h="39" extrusionOk="0">
                    <a:moveTo>
                      <a:pt x="4" y="0"/>
                    </a:moveTo>
                    <a:lnTo>
                      <a:pt x="0" y="39"/>
                    </a:lnTo>
                    <a:lnTo>
                      <a:pt x="4" y="35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9792019" y="4540122"/>
                <a:ext cx="3697" cy="19522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5" extrusionOk="0">
                    <a:moveTo>
                      <a:pt x="0" y="0"/>
                    </a:moveTo>
                    <a:cubicBezTo>
                      <a:pt x="0" y="28"/>
                      <a:pt x="2" y="65"/>
                      <a:pt x="5" y="112"/>
                    </a:cubicBezTo>
                    <a:lnTo>
                      <a:pt x="21" y="1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9794372" y="4569827"/>
                <a:ext cx="222320" cy="22662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5" extrusionOk="0">
                    <a:moveTo>
                      <a:pt x="598" y="0"/>
                    </a:moveTo>
                    <a:cubicBezTo>
                      <a:pt x="628" y="6"/>
                      <a:pt x="656" y="9"/>
                      <a:pt x="682" y="14"/>
                    </a:cubicBezTo>
                    <a:cubicBezTo>
                      <a:pt x="784" y="35"/>
                      <a:pt x="845" y="53"/>
                      <a:pt x="866" y="69"/>
                    </a:cubicBezTo>
                    <a:cubicBezTo>
                      <a:pt x="847" y="72"/>
                      <a:pt x="798" y="78"/>
                      <a:pt x="721" y="86"/>
                    </a:cubicBezTo>
                    <a:cubicBezTo>
                      <a:pt x="640" y="97"/>
                      <a:pt x="589" y="100"/>
                      <a:pt x="568" y="100"/>
                    </a:cubicBezTo>
                    <a:cubicBezTo>
                      <a:pt x="548" y="101"/>
                      <a:pt x="528" y="101"/>
                      <a:pt x="508" y="101"/>
                    </a:cubicBezTo>
                    <a:cubicBezTo>
                      <a:pt x="367" y="101"/>
                      <a:pt x="227" y="90"/>
                      <a:pt x="88" y="69"/>
                    </a:cubicBezTo>
                    <a:cubicBezTo>
                      <a:pt x="62" y="63"/>
                      <a:pt x="32" y="56"/>
                      <a:pt x="0" y="48"/>
                    </a:cubicBezTo>
                    <a:lnTo>
                      <a:pt x="0" y="48"/>
                    </a:lnTo>
                    <a:cubicBezTo>
                      <a:pt x="7" y="121"/>
                      <a:pt x="18" y="207"/>
                      <a:pt x="28" y="309"/>
                    </a:cubicBezTo>
                    <a:cubicBezTo>
                      <a:pt x="137" y="326"/>
                      <a:pt x="237" y="346"/>
                      <a:pt x="326" y="362"/>
                    </a:cubicBezTo>
                    <a:cubicBezTo>
                      <a:pt x="247" y="383"/>
                      <a:pt x="165" y="397"/>
                      <a:pt x="83" y="400"/>
                    </a:cubicBezTo>
                    <a:lnTo>
                      <a:pt x="39" y="400"/>
                    </a:lnTo>
                    <a:cubicBezTo>
                      <a:pt x="48" y="467"/>
                      <a:pt x="56" y="537"/>
                      <a:pt x="65" y="614"/>
                    </a:cubicBezTo>
                    <a:cubicBezTo>
                      <a:pt x="93" y="828"/>
                      <a:pt x="121" y="1014"/>
                      <a:pt x="147" y="1173"/>
                    </a:cubicBezTo>
                    <a:cubicBezTo>
                      <a:pt x="332" y="1228"/>
                      <a:pt x="600" y="1271"/>
                      <a:pt x="950" y="1305"/>
                    </a:cubicBezTo>
                    <a:cubicBezTo>
                      <a:pt x="1078" y="1315"/>
                      <a:pt x="1203" y="1326"/>
                      <a:pt x="1322" y="1334"/>
                    </a:cubicBezTo>
                    <a:cubicBezTo>
                      <a:pt x="1313" y="1254"/>
                      <a:pt x="1301" y="1166"/>
                      <a:pt x="1282" y="1070"/>
                    </a:cubicBezTo>
                    <a:cubicBezTo>
                      <a:pt x="1248" y="882"/>
                      <a:pt x="1219" y="696"/>
                      <a:pt x="1189" y="511"/>
                    </a:cubicBezTo>
                    <a:cubicBezTo>
                      <a:pt x="1099" y="489"/>
                      <a:pt x="1056" y="465"/>
                      <a:pt x="1056" y="439"/>
                    </a:cubicBezTo>
                    <a:cubicBezTo>
                      <a:pt x="1056" y="418"/>
                      <a:pt x="1084" y="402"/>
                      <a:pt x="1140" y="398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12595131" y="4363587"/>
                <a:ext cx="233075" cy="33169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954" extrusionOk="0">
                    <a:moveTo>
                      <a:pt x="1387" y="0"/>
                    </a:moveTo>
                    <a:lnTo>
                      <a:pt x="1387" y="0"/>
                    </a:lnTo>
                    <a:cubicBezTo>
                      <a:pt x="1248" y="125"/>
                      <a:pt x="1029" y="283"/>
                      <a:pt x="729" y="472"/>
                    </a:cubicBezTo>
                    <a:cubicBezTo>
                      <a:pt x="714" y="467"/>
                      <a:pt x="705" y="463"/>
                      <a:pt x="705" y="462"/>
                    </a:cubicBezTo>
                    <a:cubicBezTo>
                      <a:pt x="698" y="455"/>
                      <a:pt x="694" y="441"/>
                      <a:pt x="694" y="419"/>
                    </a:cubicBezTo>
                    <a:cubicBezTo>
                      <a:pt x="694" y="407"/>
                      <a:pt x="791" y="318"/>
                      <a:pt x="984" y="151"/>
                    </a:cubicBezTo>
                    <a:lnTo>
                      <a:pt x="984" y="151"/>
                    </a:lnTo>
                    <a:cubicBezTo>
                      <a:pt x="934" y="188"/>
                      <a:pt x="882" y="228"/>
                      <a:pt x="822" y="274"/>
                    </a:cubicBezTo>
                    <a:cubicBezTo>
                      <a:pt x="540" y="369"/>
                      <a:pt x="277" y="453"/>
                      <a:pt x="32" y="526"/>
                    </a:cubicBezTo>
                    <a:lnTo>
                      <a:pt x="23" y="916"/>
                    </a:lnTo>
                    <a:lnTo>
                      <a:pt x="0" y="933"/>
                    </a:lnTo>
                    <a:lnTo>
                      <a:pt x="0" y="942"/>
                    </a:lnTo>
                    <a:cubicBezTo>
                      <a:pt x="46" y="913"/>
                      <a:pt x="82" y="897"/>
                      <a:pt x="109" y="897"/>
                    </a:cubicBezTo>
                    <a:cubicBezTo>
                      <a:pt x="114" y="897"/>
                      <a:pt x="120" y="898"/>
                      <a:pt x="124" y="900"/>
                    </a:cubicBezTo>
                    <a:cubicBezTo>
                      <a:pt x="82" y="954"/>
                      <a:pt x="42" y="1003"/>
                      <a:pt x="0" y="1049"/>
                    </a:cubicBezTo>
                    <a:cubicBezTo>
                      <a:pt x="2" y="1275"/>
                      <a:pt x="2" y="1415"/>
                      <a:pt x="4" y="1470"/>
                    </a:cubicBezTo>
                    <a:cubicBezTo>
                      <a:pt x="9" y="1633"/>
                      <a:pt x="25" y="1794"/>
                      <a:pt x="47" y="1953"/>
                    </a:cubicBezTo>
                    <a:cubicBezTo>
                      <a:pt x="321" y="1740"/>
                      <a:pt x="538" y="1578"/>
                      <a:pt x="703" y="1470"/>
                    </a:cubicBezTo>
                    <a:cubicBezTo>
                      <a:pt x="912" y="1329"/>
                      <a:pt x="1134" y="1210"/>
                      <a:pt x="1366" y="1110"/>
                    </a:cubicBezTo>
                    <a:cubicBezTo>
                      <a:pt x="1353" y="1093"/>
                      <a:pt x="1353" y="896"/>
                      <a:pt x="1367" y="521"/>
                    </a:cubicBezTo>
                    <a:lnTo>
                      <a:pt x="1367" y="521"/>
                    </a:lnTo>
                    <a:cubicBezTo>
                      <a:pt x="1311" y="556"/>
                      <a:pt x="1250" y="584"/>
                      <a:pt x="1187" y="609"/>
                    </a:cubicBezTo>
                    <a:cubicBezTo>
                      <a:pt x="1182" y="619"/>
                      <a:pt x="1178" y="624"/>
                      <a:pt x="1175" y="624"/>
                    </a:cubicBezTo>
                    <a:cubicBezTo>
                      <a:pt x="1170" y="624"/>
                      <a:pt x="1168" y="613"/>
                      <a:pt x="1168" y="591"/>
                    </a:cubicBezTo>
                    <a:cubicBezTo>
                      <a:pt x="1168" y="588"/>
                      <a:pt x="1203" y="567"/>
                      <a:pt x="1273" y="526"/>
                    </a:cubicBezTo>
                    <a:cubicBezTo>
                      <a:pt x="1306" y="505"/>
                      <a:pt x="1338" y="484"/>
                      <a:pt x="1371" y="462"/>
                    </a:cubicBezTo>
                    <a:lnTo>
                      <a:pt x="1371" y="442"/>
                    </a:lnTo>
                    <a:cubicBezTo>
                      <a:pt x="1378" y="256"/>
                      <a:pt x="1383" y="107"/>
                      <a:pt x="1387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12515479" y="4521959"/>
                <a:ext cx="79820" cy="58734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46" extrusionOk="0">
                    <a:moveTo>
                      <a:pt x="474" y="0"/>
                    </a:moveTo>
                    <a:cubicBezTo>
                      <a:pt x="343" y="98"/>
                      <a:pt x="185" y="214"/>
                      <a:pt x="1" y="345"/>
                    </a:cubicBezTo>
                    <a:cubicBezTo>
                      <a:pt x="67" y="312"/>
                      <a:pt x="134" y="277"/>
                      <a:pt x="202" y="244"/>
                    </a:cubicBezTo>
                    <a:cubicBezTo>
                      <a:pt x="295" y="156"/>
                      <a:pt x="362" y="95"/>
                      <a:pt x="402" y="63"/>
                    </a:cubicBezTo>
                    <a:cubicBezTo>
                      <a:pt x="428" y="40"/>
                      <a:pt x="453" y="25"/>
                      <a:pt x="474" y="11"/>
                    </a:cubicBezTo>
                    <a:lnTo>
                      <a:pt x="474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0"/>
              <p:cNvSpPr/>
              <p:nvPr/>
            </p:nvSpPr>
            <p:spPr>
              <a:xfrm>
                <a:off x="12426585" y="4541819"/>
                <a:ext cx="183670" cy="262437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546" extrusionOk="0">
                    <a:moveTo>
                      <a:pt x="936" y="434"/>
                    </a:moveTo>
                    <a:cubicBezTo>
                      <a:pt x="940" y="438"/>
                      <a:pt x="944" y="440"/>
                      <a:pt x="947" y="440"/>
                    </a:cubicBezTo>
                    <a:cubicBezTo>
                      <a:pt x="949" y="440"/>
                      <a:pt x="950" y="439"/>
                      <a:pt x="950" y="439"/>
                    </a:cubicBezTo>
                    <a:cubicBezTo>
                      <a:pt x="954" y="439"/>
                      <a:pt x="956" y="449"/>
                      <a:pt x="956" y="472"/>
                    </a:cubicBezTo>
                    <a:cubicBezTo>
                      <a:pt x="956" y="493"/>
                      <a:pt x="921" y="527"/>
                      <a:pt x="850" y="572"/>
                    </a:cubicBezTo>
                    <a:cubicBezTo>
                      <a:pt x="775" y="621"/>
                      <a:pt x="728" y="651"/>
                      <a:pt x="712" y="662"/>
                    </a:cubicBezTo>
                    <a:cubicBezTo>
                      <a:pt x="701" y="660"/>
                      <a:pt x="691" y="656"/>
                      <a:pt x="682" y="653"/>
                    </a:cubicBezTo>
                    <a:cubicBezTo>
                      <a:pt x="672" y="646"/>
                      <a:pt x="668" y="630"/>
                      <a:pt x="668" y="609"/>
                    </a:cubicBezTo>
                    <a:cubicBezTo>
                      <a:pt x="668" y="593"/>
                      <a:pt x="707" y="558"/>
                      <a:pt x="782" y="507"/>
                    </a:cubicBezTo>
                    <a:cubicBezTo>
                      <a:pt x="859" y="456"/>
                      <a:pt x="910" y="434"/>
                      <a:pt x="936" y="434"/>
                    </a:cubicBezTo>
                    <a:close/>
                    <a:moveTo>
                      <a:pt x="1003" y="1"/>
                    </a:moveTo>
                    <a:cubicBezTo>
                      <a:pt x="945" y="65"/>
                      <a:pt x="884" y="127"/>
                      <a:pt x="815" y="183"/>
                    </a:cubicBezTo>
                    <a:cubicBezTo>
                      <a:pt x="652" y="318"/>
                      <a:pt x="444" y="434"/>
                      <a:pt x="191" y="530"/>
                    </a:cubicBezTo>
                    <a:cubicBezTo>
                      <a:pt x="179" y="530"/>
                      <a:pt x="167" y="527"/>
                      <a:pt x="156" y="521"/>
                    </a:cubicBezTo>
                    <a:cubicBezTo>
                      <a:pt x="149" y="516"/>
                      <a:pt x="146" y="509"/>
                      <a:pt x="144" y="502"/>
                    </a:cubicBezTo>
                    <a:lnTo>
                      <a:pt x="5" y="602"/>
                    </a:lnTo>
                    <a:cubicBezTo>
                      <a:pt x="2" y="669"/>
                      <a:pt x="2" y="733"/>
                      <a:pt x="0" y="796"/>
                    </a:cubicBezTo>
                    <a:lnTo>
                      <a:pt x="153" y="777"/>
                    </a:lnTo>
                    <a:lnTo>
                      <a:pt x="153" y="777"/>
                    </a:lnTo>
                    <a:cubicBezTo>
                      <a:pt x="104" y="798"/>
                      <a:pt x="53" y="821"/>
                      <a:pt x="0" y="842"/>
                    </a:cubicBezTo>
                    <a:lnTo>
                      <a:pt x="0" y="1117"/>
                    </a:lnTo>
                    <a:cubicBezTo>
                      <a:pt x="21" y="1098"/>
                      <a:pt x="70" y="1077"/>
                      <a:pt x="146" y="1054"/>
                    </a:cubicBezTo>
                    <a:cubicBezTo>
                      <a:pt x="231" y="1027"/>
                      <a:pt x="293" y="1014"/>
                      <a:pt x="332" y="1014"/>
                    </a:cubicBezTo>
                    <a:cubicBezTo>
                      <a:pt x="341" y="1014"/>
                      <a:pt x="348" y="1014"/>
                      <a:pt x="354" y="1016"/>
                    </a:cubicBezTo>
                    <a:cubicBezTo>
                      <a:pt x="354" y="1017"/>
                      <a:pt x="355" y="1017"/>
                      <a:pt x="356" y="1017"/>
                    </a:cubicBezTo>
                    <a:cubicBezTo>
                      <a:pt x="357" y="1017"/>
                      <a:pt x="359" y="1017"/>
                      <a:pt x="361" y="1016"/>
                    </a:cubicBezTo>
                    <a:cubicBezTo>
                      <a:pt x="367" y="1017"/>
                      <a:pt x="367" y="1030"/>
                      <a:pt x="367" y="1051"/>
                    </a:cubicBezTo>
                    <a:cubicBezTo>
                      <a:pt x="367" y="1096"/>
                      <a:pt x="328" y="1135"/>
                      <a:pt x="247" y="1166"/>
                    </a:cubicBezTo>
                    <a:cubicBezTo>
                      <a:pt x="183" y="1194"/>
                      <a:pt x="112" y="1208"/>
                      <a:pt x="42" y="1210"/>
                    </a:cubicBezTo>
                    <a:cubicBezTo>
                      <a:pt x="27" y="1210"/>
                      <a:pt x="13" y="1205"/>
                      <a:pt x="2" y="1194"/>
                    </a:cubicBezTo>
                    <a:lnTo>
                      <a:pt x="2" y="1194"/>
                    </a:lnTo>
                    <a:cubicBezTo>
                      <a:pt x="5" y="1321"/>
                      <a:pt x="11" y="1438"/>
                      <a:pt x="20" y="1545"/>
                    </a:cubicBezTo>
                    <a:cubicBezTo>
                      <a:pt x="72" y="1521"/>
                      <a:pt x="198" y="1484"/>
                      <a:pt x="398" y="1440"/>
                    </a:cubicBezTo>
                    <a:cubicBezTo>
                      <a:pt x="607" y="1391"/>
                      <a:pt x="766" y="1352"/>
                      <a:pt x="880" y="1321"/>
                    </a:cubicBezTo>
                    <a:lnTo>
                      <a:pt x="1092" y="1226"/>
                    </a:lnTo>
                    <a:lnTo>
                      <a:pt x="1052" y="917"/>
                    </a:lnTo>
                    <a:lnTo>
                      <a:pt x="1052" y="914"/>
                    </a:lnTo>
                    <a:lnTo>
                      <a:pt x="1049" y="905"/>
                    </a:lnTo>
                    <a:cubicBezTo>
                      <a:pt x="1026" y="744"/>
                      <a:pt x="1012" y="583"/>
                      <a:pt x="1005" y="421"/>
                    </a:cubicBezTo>
                    <a:cubicBezTo>
                      <a:pt x="1005" y="367"/>
                      <a:pt x="1005" y="227"/>
                      <a:pt x="100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0"/>
              <p:cNvSpPr/>
              <p:nvPr/>
            </p:nvSpPr>
            <p:spPr>
              <a:xfrm>
                <a:off x="9994006" y="4643836"/>
                <a:ext cx="2443842" cy="276357"/>
              </a:xfrm>
              <a:custGeom>
                <a:avLst/>
                <a:gdLst/>
                <a:ahLst/>
                <a:cxnLst/>
                <a:rect l="l" t="t" r="r" b="b"/>
                <a:pathLst>
                  <a:path w="14543" h="1628" extrusionOk="0">
                    <a:moveTo>
                      <a:pt x="2858" y="711"/>
                    </a:moveTo>
                    <a:cubicBezTo>
                      <a:pt x="2986" y="711"/>
                      <a:pt x="3155" y="715"/>
                      <a:pt x="3365" y="723"/>
                    </a:cubicBezTo>
                    <a:cubicBezTo>
                      <a:pt x="3908" y="744"/>
                      <a:pt x="4231" y="778"/>
                      <a:pt x="4331" y="828"/>
                    </a:cubicBezTo>
                    <a:cubicBezTo>
                      <a:pt x="4236" y="856"/>
                      <a:pt x="4173" y="870"/>
                      <a:pt x="4140" y="870"/>
                    </a:cubicBezTo>
                    <a:lnTo>
                      <a:pt x="4140" y="869"/>
                    </a:lnTo>
                    <a:cubicBezTo>
                      <a:pt x="3730" y="869"/>
                      <a:pt x="3442" y="862"/>
                      <a:pt x="3277" y="846"/>
                    </a:cubicBezTo>
                    <a:cubicBezTo>
                      <a:pt x="2883" y="811"/>
                      <a:pt x="2646" y="790"/>
                      <a:pt x="2567" y="786"/>
                    </a:cubicBezTo>
                    <a:cubicBezTo>
                      <a:pt x="2567" y="785"/>
                      <a:pt x="2566" y="781"/>
                      <a:pt x="2562" y="778"/>
                    </a:cubicBezTo>
                    <a:cubicBezTo>
                      <a:pt x="2557" y="767"/>
                      <a:pt x="2555" y="753"/>
                      <a:pt x="2557" y="742"/>
                    </a:cubicBezTo>
                    <a:cubicBezTo>
                      <a:pt x="2557" y="721"/>
                      <a:pt x="2657" y="711"/>
                      <a:pt x="2858" y="711"/>
                    </a:cubicBezTo>
                    <a:close/>
                    <a:moveTo>
                      <a:pt x="14481" y="1"/>
                    </a:moveTo>
                    <a:lnTo>
                      <a:pt x="14469" y="10"/>
                    </a:lnTo>
                    <a:cubicBezTo>
                      <a:pt x="13607" y="85"/>
                      <a:pt x="12744" y="146"/>
                      <a:pt x="11883" y="195"/>
                    </a:cubicBezTo>
                    <a:cubicBezTo>
                      <a:pt x="11847" y="204"/>
                      <a:pt x="11796" y="217"/>
                      <a:pt x="11727" y="229"/>
                    </a:cubicBezTo>
                    <a:cubicBezTo>
                      <a:pt x="11636" y="245"/>
                      <a:pt x="11584" y="255"/>
                      <a:pt x="11566" y="259"/>
                    </a:cubicBezTo>
                    <a:lnTo>
                      <a:pt x="10411" y="267"/>
                    </a:lnTo>
                    <a:lnTo>
                      <a:pt x="10300" y="267"/>
                    </a:lnTo>
                    <a:cubicBezTo>
                      <a:pt x="10043" y="278"/>
                      <a:pt x="9783" y="287"/>
                      <a:pt x="9524" y="294"/>
                    </a:cubicBezTo>
                    <a:cubicBezTo>
                      <a:pt x="9466" y="297"/>
                      <a:pt x="9408" y="301"/>
                      <a:pt x="9354" y="306"/>
                    </a:cubicBezTo>
                    <a:cubicBezTo>
                      <a:pt x="9138" y="334"/>
                      <a:pt x="9019" y="348"/>
                      <a:pt x="8993" y="350"/>
                    </a:cubicBezTo>
                    <a:lnTo>
                      <a:pt x="8041" y="350"/>
                    </a:lnTo>
                    <a:cubicBezTo>
                      <a:pt x="7979" y="366"/>
                      <a:pt x="7821" y="383"/>
                      <a:pt x="7565" y="404"/>
                    </a:cubicBezTo>
                    <a:lnTo>
                      <a:pt x="6068" y="404"/>
                    </a:lnTo>
                    <a:lnTo>
                      <a:pt x="5986" y="392"/>
                    </a:lnTo>
                    <a:lnTo>
                      <a:pt x="5022" y="385"/>
                    </a:lnTo>
                    <a:cubicBezTo>
                      <a:pt x="4911" y="360"/>
                      <a:pt x="4718" y="347"/>
                      <a:pt x="4441" y="347"/>
                    </a:cubicBezTo>
                    <a:cubicBezTo>
                      <a:pt x="4314" y="347"/>
                      <a:pt x="4168" y="349"/>
                      <a:pt x="4005" y="355"/>
                    </a:cubicBezTo>
                    <a:lnTo>
                      <a:pt x="3989" y="308"/>
                    </a:lnTo>
                    <a:cubicBezTo>
                      <a:pt x="4010" y="292"/>
                      <a:pt x="4031" y="276"/>
                      <a:pt x="4056" y="264"/>
                    </a:cubicBezTo>
                    <a:cubicBezTo>
                      <a:pt x="3116" y="229"/>
                      <a:pt x="2176" y="176"/>
                      <a:pt x="1237" y="110"/>
                    </a:cubicBezTo>
                    <a:cubicBezTo>
                      <a:pt x="1186" y="115"/>
                      <a:pt x="1121" y="122"/>
                      <a:pt x="1042" y="131"/>
                    </a:cubicBezTo>
                    <a:cubicBezTo>
                      <a:pt x="919" y="145"/>
                      <a:pt x="846" y="152"/>
                      <a:pt x="823" y="152"/>
                    </a:cubicBezTo>
                    <a:cubicBezTo>
                      <a:pt x="614" y="152"/>
                      <a:pt x="408" y="138"/>
                      <a:pt x="201" y="110"/>
                    </a:cubicBezTo>
                    <a:cubicBezTo>
                      <a:pt x="134" y="103"/>
                      <a:pt x="67" y="90"/>
                      <a:pt x="1" y="75"/>
                    </a:cubicBezTo>
                    <a:lnTo>
                      <a:pt x="1" y="75"/>
                    </a:lnTo>
                    <a:cubicBezTo>
                      <a:pt x="31" y="260"/>
                      <a:pt x="60" y="446"/>
                      <a:pt x="94" y="632"/>
                    </a:cubicBezTo>
                    <a:cubicBezTo>
                      <a:pt x="111" y="730"/>
                      <a:pt x="125" y="818"/>
                      <a:pt x="136" y="897"/>
                    </a:cubicBezTo>
                    <a:cubicBezTo>
                      <a:pt x="152" y="1007"/>
                      <a:pt x="159" y="1118"/>
                      <a:pt x="157" y="1230"/>
                    </a:cubicBezTo>
                    <a:cubicBezTo>
                      <a:pt x="777" y="1403"/>
                      <a:pt x="1461" y="1505"/>
                      <a:pt x="2206" y="1535"/>
                    </a:cubicBezTo>
                    <a:cubicBezTo>
                      <a:pt x="2557" y="1549"/>
                      <a:pt x="3059" y="1556"/>
                      <a:pt x="3709" y="1556"/>
                    </a:cubicBezTo>
                    <a:cubicBezTo>
                      <a:pt x="3970" y="1556"/>
                      <a:pt x="4256" y="1555"/>
                      <a:pt x="4566" y="1552"/>
                    </a:cubicBezTo>
                    <a:cubicBezTo>
                      <a:pt x="6678" y="1600"/>
                      <a:pt x="8233" y="1626"/>
                      <a:pt x="9227" y="1628"/>
                    </a:cubicBezTo>
                    <a:cubicBezTo>
                      <a:pt x="9717" y="1551"/>
                      <a:pt x="10488" y="1479"/>
                      <a:pt x="11540" y="1414"/>
                    </a:cubicBezTo>
                    <a:cubicBezTo>
                      <a:pt x="12374" y="1361"/>
                      <a:pt x="13375" y="1202"/>
                      <a:pt x="14543" y="935"/>
                    </a:cubicBezTo>
                    <a:cubicBezTo>
                      <a:pt x="14543" y="935"/>
                      <a:pt x="14542" y="935"/>
                      <a:pt x="14540" y="935"/>
                    </a:cubicBezTo>
                    <a:cubicBezTo>
                      <a:pt x="14535" y="935"/>
                      <a:pt x="14520" y="937"/>
                      <a:pt x="14497" y="944"/>
                    </a:cubicBezTo>
                    <a:cubicBezTo>
                      <a:pt x="14489" y="837"/>
                      <a:pt x="14483" y="720"/>
                      <a:pt x="14480" y="593"/>
                    </a:cubicBezTo>
                    <a:cubicBezTo>
                      <a:pt x="14466" y="579"/>
                      <a:pt x="14460" y="560"/>
                      <a:pt x="14462" y="541"/>
                    </a:cubicBezTo>
                    <a:cubicBezTo>
                      <a:pt x="14464" y="530"/>
                      <a:pt x="14469" y="522"/>
                      <a:pt x="14478" y="516"/>
                    </a:cubicBezTo>
                    <a:cubicBezTo>
                      <a:pt x="14476" y="429"/>
                      <a:pt x="14476" y="336"/>
                      <a:pt x="14478" y="241"/>
                    </a:cubicBezTo>
                    <a:lnTo>
                      <a:pt x="14478" y="241"/>
                    </a:lnTo>
                    <a:cubicBezTo>
                      <a:pt x="14205" y="346"/>
                      <a:pt x="13922" y="425"/>
                      <a:pt x="13633" y="472"/>
                    </a:cubicBezTo>
                    <a:cubicBezTo>
                      <a:pt x="13314" y="529"/>
                      <a:pt x="12777" y="586"/>
                      <a:pt x="12025" y="648"/>
                    </a:cubicBezTo>
                    <a:cubicBezTo>
                      <a:pt x="12018" y="630"/>
                      <a:pt x="12013" y="613"/>
                      <a:pt x="12011" y="595"/>
                    </a:cubicBezTo>
                    <a:cubicBezTo>
                      <a:pt x="12565" y="481"/>
                      <a:pt x="13068" y="392"/>
                      <a:pt x="13524" y="323"/>
                    </a:cubicBezTo>
                    <a:cubicBezTo>
                      <a:pt x="13607" y="311"/>
                      <a:pt x="13924" y="269"/>
                      <a:pt x="14478" y="195"/>
                    </a:cubicBezTo>
                    <a:cubicBezTo>
                      <a:pt x="14478" y="132"/>
                      <a:pt x="14480" y="68"/>
                      <a:pt x="14481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12733430" y="4186882"/>
                <a:ext cx="108387" cy="2232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15" extrusionOk="0">
                    <a:moveTo>
                      <a:pt x="644" y="0"/>
                    </a:moveTo>
                    <a:cubicBezTo>
                      <a:pt x="639" y="2"/>
                      <a:pt x="450" y="144"/>
                      <a:pt x="80" y="424"/>
                    </a:cubicBezTo>
                    <a:lnTo>
                      <a:pt x="1" y="1315"/>
                    </a:lnTo>
                    <a:cubicBezTo>
                      <a:pt x="59" y="1271"/>
                      <a:pt x="111" y="1229"/>
                      <a:pt x="162" y="1192"/>
                    </a:cubicBezTo>
                    <a:cubicBezTo>
                      <a:pt x="206" y="1154"/>
                      <a:pt x="255" y="1112"/>
                      <a:pt x="310" y="1066"/>
                    </a:cubicBezTo>
                    <a:cubicBezTo>
                      <a:pt x="413" y="978"/>
                      <a:pt x="497" y="910"/>
                      <a:pt x="564" y="861"/>
                    </a:cubicBezTo>
                    <a:lnTo>
                      <a:pt x="569" y="822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9779584" y="4366642"/>
                <a:ext cx="391035" cy="203363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1198" extrusionOk="0">
                    <a:moveTo>
                      <a:pt x="526" y="267"/>
                    </a:moveTo>
                    <a:cubicBezTo>
                      <a:pt x="569" y="267"/>
                      <a:pt x="621" y="288"/>
                      <a:pt x="682" y="328"/>
                    </a:cubicBezTo>
                    <a:cubicBezTo>
                      <a:pt x="765" y="384"/>
                      <a:pt x="837" y="454"/>
                      <a:pt x="895" y="535"/>
                    </a:cubicBezTo>
                    <a:cubicBezTo>
                      <a:pt x="958" y="621"/>
                      <a:pt x="989" y="684"/>
                      <a:pt x="989" y="728"/>
                    </a:cubicBezTo>
                    <a:cubicBezTo>
                      <a:pt x="989" y="785"/>
                      <a:pt x="977" y="827"/>
                      <a:pt x="954" y="856"/>
                    </a:cubicBezTo>
                    <a:cubicBezTo>
                      <a:pt x="909" y="910"/>
                      <a:pt x="817" y="936"/>
                      <a:pt x="681" y="936"/>
                    </a:cubicBezTo>
                    <a:cubicBezTo>
                      <a:pt x="511" y="936"/>
                      <a:pt x="409" y="884"/>
                      <a:pt x="376" y="778"/>
                    </a:cubicBezTo>
                    <a:cubicBezTo>
                      <a:pt x="374" y="670"/>
                      <a:pt x="374" y="612"/>
                      <a:pt x="374" y="603"/>
                    </a:cubicBezTo>
                    <a:cubicBezTo>
                      <a:pt x="374" y="379"/>
                      <a:pt x="425" y="267"/>
                      <a:pt x="526" y="267"/>
                    </a:cubicBezTo>
                    <a:close/>
                    <a:moveTo>
                      <a:pt x="1" y="0"/>
                    </a:moveTo>
                    <a:lnTo>
                      <a:pt x="85" y="1020"/>
                    </a:lnTo>
                    <a:lnTo>
                      <a:pt x="95" y="1136"/>
                    </a:lnTo>
                    <a:cubicBezTo>
                      <a:pt x="137" y="1140"/>
                      <a:pt x="197" y="1145"/>
                      <a:pt x="278" y="1154"/>
                    </a:cubicBezTo>
                    <a:cubicBezTo>
                      <a:pt x="434" y="1164"/>
                      <a:pt x="569" y="1178"/>
                      <a:pt x="686" y="1197"/>
                    </a:cubicBezTo>
                    <a:lnTo>
                      <a:pt x="1184" y="1197"/>
                    </a:lnTo>
                    <a:lnTo>
                      <a:pt x="1119" y="454"/>
                    </a:lnTo>
                    <a:lnTo>
                      <a:pt x="1664" y="338"/>
                    </a:lnTo>
                    <a:lnTo>
                      <a:pt x="2327" y="202"/>
                    </a:lnTo>
                    <a:lnTo>
                      <a:pt x="2320" y="2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12425072" y="4365284"/>
                <a:ext cx="182494" cy="280261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1651" extrusionOk="0">
                    <a:moveTo>
                      <a:pt x="1082" y="1"/>
                    </a:moveTo>
                    <a:cubicBezTo>
                      <a:pt x="693" y="296"/>
                      <a:pt x="384" y="525"/>
                      <a:pt x="158" y="690"/>
                    </a:cubicBezTo>
                    <a:cubicBezTo>
                      <a:pt x="127" y="715"/>
                      <a:pt x="95" y="739"/>
                      <a:pt x="65" y="760"/>
                    </a:cubicBezTo>
                    <a:lnTo>
                      <a:pt x="0" y="1651"/>
                    </a:lnTo>
                    <a:lnTo>
                      <a:pt x="0" y="1651"/>
                    </a:lnTo>
                    <a:lnTo>
                      <a:pt x="13" y="1642"/>
                    </a:lnTo>
                    <a:lnTo>
                      <a:pt x="153" y="1542"/>
                    </a:lnTo>
                    <a:cubicBezTo>
                      <a:pt x="151" y="1535"/>
                      <a:pt x="151" y="1526"/>
                      <a:pt x="151" y="1517"/>
                    </a:cubicBezTo>
                    <a:cubicBezTo>
                      <a:pt x="151" y="1488"/>
                      <a:pt x="246" y="1423"/>
                      <a:pt x="439" y="1321"/>
                    </a:cubicBezTo>
                    <a:cubicBezTo>
                      <a:pt x="472" y="1304"/>
                      <a:pt x="505" y="1286"/>
                      <a:pt x="539" y="1268"/>
                    </a:cubicBezTo>
                    <a:cubicBezTo>
                      <a:pt x="723" y="1137"/>
                      <a:pt x="881" y="1023"/>
                      <a:pt x="1012" y="923"/>
                    </a:cubicBezTo>
                    <a:lnTo>
                      <a:pt x="1035" y="906"/>
                    </a:lnTo>
                    <a:lnTo>
                      <a:pt x="1044" y="516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0"/>
              <p:cNvSpPr/>
              <p:nvPr/>
            </p:nvSpPr>
            <p:spPr>
              <a:xfrm>
                <a:off x="9967287" y="4439463"/>
                <a:ext cx="2468880" cy="254289"/>
              </a:xfrm>
              <a:custGeom>
                <a:avLst/>
                <a:gdLst/>
                <a:ahLst/>
                <a:cxnLst/>
                <a:rect l="l" t="t" r="r" b="b"/>
                <a:pathLst>
                  <a:path w="14692" h="1498" extrusionOk="0">
                    <a:moveTo>
                      <a:pt x="1753" y="331"/>
                    </a:moveTo>
                    <a:cubicBezTo>
                      <a:pt x="1842" y="331"/>
                      <a:pt x="1885" y="393"/>
                      <a:pt x="1883" y="516"/>
                    </a:cubicBezTo>
                    <a:cubicBezTo>
                      <a:pt x="1885" y="574"/>
                      <a:pt x="1873" y="632"/>
                      <a:pt x="1850" y="684"/>
                    </a:cubicBezTo>
                    <a:cubicBezTo>
                      <a:pt x="1820" y="754"/>
                      <a:pt x="1769" y="789"/>
                      <a:pt x="1701" y="789"/>
                    </a:cubicBezTo>
                    <a:cubicBezTo>
                      <a:pt x="1627" y="789"/>
                      <a:pt x="1576" y="761"/>
                      <a:pt x="1548" y="709"/>
                    </a:cubicBezTo>
                    <a:cubicBezTo>
                      <a:pt x="1536" y="653"/>
                      <a:pt x="1531" y="623"/>
                      <a:pt x="1531" y="619"/>
                    </a:cubicBezTo>
                    <a:cubicBezTo>
                      <a:pt x="1531" y="451"/>
                      <a:pt x="1589" y="356"/>
                      <a:pt x="1708" y="335"/>
                    </a:cubicBezTo>
                    <a:cubicBezTo>
                      <a:pt x="1724" y="332"/>
                      <a:pt x="1739" y="331"/>
                      <a:pt x="1753" y="331"/>
                    </a:cubicBezTo>
                    <a:close/>
                    <a:moveTo>
                      <a:pt x="12677" y="453"/>
                    </a:moveTo>
                    <a:cubicBezTo>
                      <a:pt x="12760" y="453"/>
                      <a:pt x="12801" y="512"/>
                      <a:pt x="12800" y="628"/>
                    </a:cubicBezTo>
                    <a:cubicBezTo>
                      <a:pt x="12800" y="667"/>
                      <a:pt x="12782" y="719"/>
                      <a:pt x="12745" y="786"/>
                    </a:cubicBezTo>
                    <a:cubicBezTo>
                      <a:pt x="12698" y="868"/>
                      <a:pt x="12645" y="910"/>
                      <a:pt x="12586" y="910"/>
                    </a:cubicBezTo>
                    <a:cubicBezTo>
                      <a:pt x="12519" y="910"/>
                      <a:pt x="12472" y="882"/>
                      <a:pt x="12447" y="828"/>
                    </a:cubicBezTo>
                    <a:cubicBezTo>
                      <a:pt x="12435" y="770"/>
                      <a:pt x="12430" y="740"/>
                      <a:pt x="12430" y="735"/>
                    </a:cubicBezTo>
                    <a:cubicBezTo>
                      <a:pt x="12430" y="584"/>
                      <a:pt x="12493" y="493"/>
                      <a:pt x="12616" y="462"/>
                    </a:cubicBezTo>
                    <a:cubicBezTo>
                      <a:pt x="12638" y="456"/>
                      <a:pt x="12658" y="453"/>
                      <a:pt x="12677" y="453"/>
                    </a:cubicBezTo>
                    <a:close/>
                    <a:moveTo>
                      <a:pt x="5213" y="502"/>
                    </a:moveTo>
                    <a:cubicBezTo>
                      <a:pt x="5242" y="502"/>
                      <a:pt x="5275" y="507"/>
                      <a:pt x="5312" y="516"/>
                    </a:cubicBezTo>
                    <a:cubicBezTo>
                      <a:pt x="5484" y="562"/>
                      <a:pt x="5570" y="637"/>
                      <a:pt x="5570" y="742"/>
                    </a:cubicBezTo>
                    <a:cubicBezTo>
                      <a:pt x="5568" y="777"/>
                      <a:pt x="5556" y="814"/>
                      <a:pt x="5533" y="842"/>
                    </a:cubicBezTo>
                    <a:lnTo>
                      <a:pt x="5535" y="842"/>
                    </a:lnTo>
                    <a:cubicBezTo>
                      <a:pt x="5506" y="884"/>
                      <a:pt x="5459" y="910"/>
                      <a:pt x="5408" y="910"/>
                    </a:cubicBezTo>
                    <a:cubicBezTo>
                      <a:pt x="5407" y="910"/>
                      <a:pt x="5405" y="910"/>
                      <a:pt x="5403" y="910"/>
                    </a:cubicBezTo>
                    <a:cubicBezTo>
                      <a:pt x="5170" y="910"/>
                      <a:pt x="5054" y="835"/>
                      <a:pt x="5054" y="682"/>
                    </a:cubicBezTo>
                    <a:cubicBezTo>
                      <a:pt x="5054" y="563"/>
                      <a:pt x="5107" y="502"/>
                      <a:pt x="5213" y="502"/>
                    </a:cubicBezTo>
                    <a:close/>
                    <a:moveTo>
                      <a:pt x="3641" y="211"/>
                    </a:moveTo>
                    <a:cubicBezTo>
                      <a:pt x="3762" y="223"/>
                      <a:pt x="3973" y="281"/>
                      <a:pt x="4274" y="383"/>
                    </a:cubicBezTo>
                    <a:cubicBezTo>
                      <a:pt x="4646" y="507"/>
                      <a:pt x="4830" y="614"/>
                      <a:pt x="4830" y="704"/>
                    </a:cubicBezTo>
                    <a:cubicBezTo>
                      <a:pt x="4834" y="788"/>
                      <a:pt x="4783" y="865"/>
                      <a:pt x="4704" y="896"/>
                    </a:cubicBezTo>
                    <a:cubicBezTo>
                      <a:pt x="4606" y="942"/>
                      <a:pt x="4429" y="965"/>
                      <a:pt x="4173" y="965"/>
                    </a:cubicBezTo>
                    <a:cubicBezTo>
                      <a:pt x="3485" y="965"/>
                      <a:pt x="2974" y="921"/>
                      <a:pt x="2637" y="837"/>
                    </a:cubicBezTo>
                    <a:cubicBezTo>
                      <a:pt x="2334" y="758"/>
                      <a:pt x="2183" y="649"/>
                      <a:pt x="2183" y="511"/>
                    </a:cubicBezTo>
                    <a:cubicBezTo>
                      <a:pt x="2183" y="411"/>
                      <a:pt x="2242" y="342"/>
                      <a:pt x="2363" y="306"/>
                    </a:cubicBezTo>
                    <a:cubicBezTo>
                      <a:pt x="2437" y="281"/>
                      <a:pt x="2642" y="249"/>
                      <a:pt x="2977" y="211"/>
                    </a:cubicBezTo>
                    <a:close/>
                    <a:moveTo>
                      <a:pt x="11624" y="329"/>
                    </a:moveTo>
                    <a:cubicBezTo>
                      <a:pt x="11807" y="329"/>
                      <a:pt x="11960" y="350"/>
                      <a:pt x="12084" y="395"/>
                    </a:cubicBezTo>
                    <a:cubicBezTo>
                      <a:pt x="12262" y="456"/>
                      <a:pt x="12351" y="553"/>
                      <a:pt x="12351" y="686"/>
                    </a:cubicBezTo>
                    <a:cubicBezTo>
                      <a:pt x="12351" y="763"/>
                      <a:pt x="12326" y="821"/>
                      <a:pt x="12277" y="863"/>
                    </a:cubicBezTo>
                    <a:cubicBezTo>
                      <a:pt x="12193" y="930"/>
                      <a:pt x="12034" y="965"/>
                      <a:pt x="11800" y="965"/>
                    </a:cubicBezTo>
                    <a:cubicBezTo>
                      <a:pt x="11418" y="965"/>
                      <a:pt x="11129" y="935"/>
                      <a:pt x="10933" y="877"/>
                    </a:cubicBezTo>
                    <a:cubicBezTo>
                      <a:pt x="10750" y="826"/>
                      <a:pt x="10659" y="754"/>
                      <a:pt x="10659" y="661"/>
                    </a:cubicBezTo>
                    <a:cubicBezTo>
                      <a:pt x="10659" y="581"/>
                      <a:pt x="10747" y="507"/>
                      <a:pt x="10924" y="442"/>
                    </a:cubicBezTo>
                    <a:cubicBezTo>
                      <a:pt x="11111" y="377"/>
                      <a:pt x="11306" y="341"/>
                      <a:pt x="11504" y="332"/>
                    </a:cubicBezTo>
                    <a:cubicBezTo>
                      <a:pt x="11545" y="330"/>
                      <a:pt x="11585" y="329"/>
                      <a:pt x="11624" y="329"/>
                    </a:cubicBezTo>
                    <a:close/>
                    <a:moveTo>
                      <a:pt x="2813" y="1"/>
                    </a:moveTo>
                    <a:cubicBezTo>
                      <a:pt x="2162" y="1"/>
                      <a:pt x="1224" y="10"/>
                      <a:pt x="0" y="27"/>
                    </a:cubicBezTo>
                    <a:lnTo>
                      <a:pt x="65" y="768"/>
                    </a:lnTo>
                    <a:lnTo>
                      <a:pt x="109" y="1166"/>
                    </a:lnTo>
                    <a:cubicBezTo>
                      <a:pt x="126" y="1165"/>
                      <a:pt x="146" y="1164"/>
                      <a:pt x="168" y="1164"/>
                    </a:cubicBezTo>
                    <a:cubicBezTo>
                      <a:pt x="231" y="1164"/>
                      <a:pt x="314" y="1171"/>
                      <a:pt x="419" y="1184"/>
                    </a:cubicBezTo>
                    <a:cubicBezTo>
                      <a:pt x="1003" y="1256"/>
                      <a:pt x="1350" y="1296"/>
                      <a:pt x="1459" y="1305"/>
                    </a:cubicBezTo>
                    <a:cubicBezTo>
                      <a:pt x="1441" y="1308"/>
                      <a:pt x="1419" y="1312"/>
                      <a:pt x="1394" y="1314"/>
                    </a:cubicBezTo>
                    <a:cubicBezTo>
                      <a:pt x="2334" y="1382"/>
                      <a:pt x="3273" y="1433"/>
                      <a:pt x="4213" y="1470"/>
                    </a:cubicBezTo>
                    <a:cubicBezTo>
                      <a:pt x="4277" y="1439"/>
                      <a:pt x="4346" y="1423"/>
                      <a:pt x="4415" y="1423"/>
                    </a:cubicBezTo>
                    <a:cubicBezTo>
                      <a:pt x="4425" y="1423"/>
                      <a:pt x="4434" y="1423"/>
                      <a:pt x="4444" y="1424"/>
                    </a:cubicBezTo>
                    <a:cubicBezTo>
                      <a:pt x="4518" y="1429"/>
                      <a:pt x="4592" y="1438"/>
                      <a:pt x="4664" y="1450"/>
                    </a:cubicBezTo>
                    <a:cubicBezTo>
                      <a:pt x="4690" y="1450"/>
                      <a:pt x="4772" y="1456"/>
                      <a:pt x="4912" y="1463"/>
                    </a:cubicBezTo>
                    <a:cubicBezTo>
                      <a:pt x="5053" y="1471"/>
                      <a:pt x="5135" y="1475"/>
                      <a:pt x="5160" y="1478"/>
                    </a:cubicBezTo>
                    <a:lnTo>
                      <a:pt x="6119" y="1484"/>
                    </a:lnTo>
                    <a:lnTo>
                      <a:pt x="6198" y="1498"/>
                    </a:lnTo>
                    <a:lnTo>
                      <a:pt x="7733" y="1498"/>
                    </a:lnTo>
                    <a:cubicBezTo>
                      <a:pt x="7788" y="1482"/>
                      <a:pt x="7945" y="1464"/>
                      <a:pt x="8208" y="1442"/>
                    </a:cubicBezTo>
                    <a:lnTo>
                      <a:pt x="9286" y="1442"/>
                    </a:lnTo>
                    <a:cubicBezTo>
                      <a:pt x="9464" y="1421"/>
                      <a:pt x="9581" y="1407"/>
                      <a:pt x="9641" y="1401"/>
                    </a:cubicBezTo>
                    <a:cubicBezTo>
                      <a:pt x="9865" y="1385"/>
                      <a:pt x="10179" y="1375"/>
                      <a:pt x="10586" y="1373"/>
                    </a:cubicBezTo>
                    <a:lnTo>
                      <a:pt x="11744" y="1371"/>
                    </a:lnTo>
                    <a:cubicBezTo>
                      <a:pt x="11759" y="1368"/>
                      <a:pt x="11787" y="1367"/>
                      <a:pt x="11827" y="1367"/>
                    </a:cubicBezTo>
                    <a:cubicBezTo>
                      <a:pt x="11879" y="1367"/>
                      <a:pt x="11952" y="1369"/>
                      <a:pt x="12044" y="1373"/>
                    </a:cubicBezTo>
                    <a:lnTo>
                      <a:pt x="12058" y="1377"/>
                    </a:lnTo>
                    <a:cubicBezTo>
                      <a:pt x="12065" y="1378"/>
                      <a:pt x="12070" y="1382"/>
                      <a:pt x="12072" y="1389"/>
                    </a:cubicBezTo>
                    <a:cubicBezTo>
                      <a:pt x="12063" y="1392"/>
                      <a:pt x="12051" y="1396"/>
                      <a:pt x="12039" y="1399"/>
                    </a:cubicBezTo>
                    <a:cubicBezTo>
                      <a:pt x="12900" y="1350"/>
                      <a:pt x="13762" y="1289"/>
                      <a:pt x="14625" y="1214"/>
                    </a:cubicBezTo>
                    <a:lnTo>
                      <a:pt x="14691" y="323"/>
                    </a:ln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16" y="4"/>
                      <a:pt x="3220" y="1"/>
                      <a:pt x="281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0"/>
              <p:cNvSpPr/>
              <p:nvPr/>
            </p:nvSpPr>
            <p:spPr>
              <a:xfrm>
                <a:off x="11593767" y="4689158"/>
                <a:ext cx="130905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779" h="27" extrusionOk="0">
                    <a:moveTo>
                      <a:pt x="779" y="0"/>
                    </a:moveTo>
                    <a:cubicBezTo>
                      <a:pt x="486" y="2"/>
                      <a:pt x="226" y="11"/>
                      <a:pt x="0" y="27"/>
                    </a:cubicBezTo>
                    <a:cubicBezTo>
                      <a:pt x="260" y="20"/>
                      <a:pt x="519" y="11"/>
                      <a:pt x="779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0"/>
              <p:cNvSpPr/>
              <p:nvPr/>
            </p:nvSpPr>
            <p:spPr>
              <a:xfrm>
                <a:off x="9967287" y="4421300"/>
                <a:ext cx="2484676" cy="81990"/>
              </a:xfrm>
              <a:custGeom>
                <a:avLst/>
                <a:gdLst/>
                <a:ahLst/>
                <a:cxnLst/>
                <a:rect l="l" t="t" r="r" b="b"/>
                <a:pathLst>
                  <a:path w="14786" h="483" extrusionOk="0">
                    <a:moveTo>
                      <a:pt x="2767" y="1"/>
                    </a:moveTo>
                    <a:cubicBezTo>
                      <a:pt x="2220" y="1"/>
                      <a:pt x="1479" y="6"/>
                      <a:pt x="544" y="18"/>
                    </a:cubicBezTo>
                    <a:lnTo>
                      <a:pt x="0" y="134"/>
                    </a:lnTo>
                    <a:cubicBezTo>
                      <a:pt x="1224" y="117"/>
                      <a:pt x="2162" y="108"/>
                      <a:pt x="2814" y="108"/>
                    </a:cubicBezTo>
                    <a:cubicBezTo>
                      <a:pt x="3221" y="108"/>
                      <a:pt x="3517" y="111"/>
                      <a:pt x="3701" y="118"/>
                    </a:cubicBezTo>
                    <a:cubicBezTo>
                      <a:pt x="4930" y="232"/>
                      <a:pt x="6215" y="355"/>
                      <a:pt x="7558" y="483"/>
                    </a:cubicBezTo>
                    <a:lnTo>
                      <a:pt x="11669" y="234"/>
                    </a:lnTo>
                    <a:lnTo>
                      <a:pt x="14693" y="430"/>
                    </a:lnTo>
                    <a:cubicBezTo>
                      <a:pt x="14723" y="407"/>
                      <a:pt x="14754" y="385"/>
                      <a:pt x="14786" y="358"/>
                    </a:cubicBez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09" y="4"/>
                      <a:pt x="3198" y="1"/>
                      <a:pt x="2767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0"/>
              <p:cNvSpPr/>
              <p:nvPr/>
            </p:nvSpPr>
            <p:spPr>
              <a:xfrm>
                <a:off x="9779584" y="4060422"/>
                <a:ext cx="3062238" cy="424721"/>
              </a:xfrm>
              <a:custGeom>
                <a:avLst/>
                <a:gdLst/>
                <a:ahLst/>
                <a:cxnLst/>
                <a:rect l="l" t="t" r="r" b="b"/>
                <a:pathLst>
                  <a:path w="18223" h="2502" extrusionOk="0">
                    <a:moveTo>
                      <a:pt x="11515" y="0"/>
                    </a:moveTo>
                    <a:lnTo>
                      <a:pt x="9094" y="42"/>
                    </a:lnTo>
                    <a:cubicBezTo>
                      <a:pt x="8601" y="30"/>
                      <a:pt x="8149" y="25"/>
                      <a:pt x="7732" y="25"/>
                    </a:cubicBezTo>
                    <a:cubicBezTo>
                      <a:pt x="6124" y="188"/>
                      <a:pt x="4631" y="344"/>
                      <a:pt x="3254" y="489"/>
                    </a:cubicBezTo>
                    <a:cubicBezTo>
                      <a:pt x="2839" y="535"/>
                      <a:pt x="2448" y="577"/>
                      <a:pt x="2085" y="615"/>
                    </a:cubicBezTo>
                    <a:lnTo>
                      <a:pt x="1" y="1806"/>
                    </a:lnTo>
                    <a:lnTo>
                      <a:pt x="2320" y="2007"/>
                    </a:lnTo>
                    <a:lnTo>
                      <a:pt x="2327" y="2007"/>
                    </a:lnTo>
                    <a:lnTo>
                      <a:pt x="1664" y="2142"/>
                    </a:lnTo>
                    <a:cubicBezTo>
                      <a:pt x="2582" y="2132"/>
                      <a:pt x="3313" y="2126"/>
                      <a:pt x="3858" y="2126"/>
                    </a:cubicBezTo>
                    <a:cubicBezTo>
                      <a:pt x="4303" y="2126"/>
                      <a:pt x="4623" y="2130"/>
                      <a:pt x="4818" y="2137"/>
                    </a:cubicBezTo>
                    <a:cubicBezTo>
                      <a:pt x="6047" y="2253"/>
                      <a:pt x="7334" y="2374"/>
                      <a:pt x="8675" y="2502"/>
                    </a:cubicBezTo>
                    <a:lnTo>
                      <a:pt x="12788" y="2253"/>
                    </a:lnTo>
                    <a:lnTo>
                      <a:pt x="15903" y="2484"/>
                    </a:lnTo>
                    <a:cubicBezTo>
                      <a:pt x="16129" y="2321"/>
                      <a:pt x="16436" y="2092"/>
                      <a:pt x="16827" y="1795"/>
                    </a:cubicBezTo>
                    <a:cubicBezTo>
                      <a:pt x="16632" y="1764"/>
                      <a:pt x="16350" y="1720"/>
                      <a:pt x="15984" y="1669"/>
                    </a:cubicBezTo>
                    <a:cubicBezTo>
                      <a:pt x="16143" y="1623"/>
                      <a:pt x="16401" y="1546"/>
                      <a:pt x="16759" y="1439"/>
                    </a:cubicBezTo>
                    <a:cubicBezTo>
                      <a:pt x="17156" y="1320"/>
                      <a:pt x="17458" y="1231"/>
                      <a:pt x="17660" y="1169"/>
                    </a:cubicBezTo>
                    <a:cubicBezTo>
                      <a:pt x="18030" y="889"/>
                      <a:pt x="18217" y="749"/>
                      <a:pt x="18222" y="745"/>
                    </a:cubicBezTo>
                    <a:cubicBezTo>
                      <a:pt x="17300" y="598"/>
                      <a:pt x="16043" y="387"/>
                      <a:pt x="14450" y="112"/>
                    </a:cubicBezTo>
                    <a:cubicBezTo>
                      <a:pt x="14425" y="107"/>
                      <a:pt x="14401" y="102"/>
                      <a:pt x="14376" y="98"/>
                    </a:cubicBezTo>
                    <a:cubicBezTo>
                      <a:pt x="14188" y="89"/>
                      <a:pt x="13724" y="72"/>
                      <a:pt x="12986" y="42"/>
                    </a:cubicBezTo>
                    <a:cubicBezTo>
                      <a:pt x="12314" y="14"/>
                      <a:pt x="11825" y="0"/>
                      <a:pt x="11515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0"/>
              <p:cNvSpPr/>
              <p:nvPr/>
            </p:nvSpPr>
            <p:spPr>
              <a:xfrm>
                <a:off x="12465066" y="4258854"/>
                <a:ext cx="281807" cy="194197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144" extrusionOk="0">
                    <a:moveTo>
                      <a:pt x="1271" y="263"/>
                    </a:moveTo>
                    <a:cubicBezTo>
                      <a:pt x="1393" y="263"/>
                      <a:pt x="1454" y="382"/>
                      <a:pt x="1454" y="619"/>
                    </a:cubicBezTo>
                    <a:cubicBezTo>
                      <a:pt x="1454" y="658"/>
                      <a:pt x="1428" y="714"/>
                      <a:pt x="1372" y="784"/>
                    </a:cubicBezTo>
                    <a:cubicBezTo>
                      <a:pt x="1305" y="872"/>
                      <a:pt x="1230" y="916"/>
                      <a:pt x="1147" y="916"/>
                    </a:cubicBezTo>
                    <a:cubicBezTo>
                      <a:pt x="1067" y="916"/>
                      <a:pt x="1011" y="852"/>
                      <a:pt x="981" y="726"/>
                    </a:cubicBezTo>
                    <a:cubicBezTo>
                      <a:pt x="967" y="600"/>
                      <a:pt x="960" y="533"/>
                      <a:pt x="960" y="526"/>
                    </a:cubicBezTo>
                    <a:cubicBezTo>
                      <a:pt x="960" y="481"/>
                      <a:pt x="984" y="432"/>
                      <a:pt x="1035" y="379"/>
                    </a:cubicBezTo>
                    <a:cubicBezTo>
                      <a:pt x="1083" y="326"/>
                      <a:pt x="1142" y="290"/>
                      <a:pt x="1209" y="272"/>
                    </a:cubicBezTo>
                    <a:cubicBezTo>
                      <a:pt x="1231" y="266"/>
                      <a:pt x="1252" y="263"/>
                      <a:pt x="1271" y="263"/>
                    </a:cubicBezTo>
                    <a:close/>
                    <a:moveTo>
                      <a:pt x="1677" y="0"/>
                    </a:moveTo>
                    <a:cubicBezTo>
                      <a:pt x="1475" y="62"/>
                      <a:pt x="1174" y="151"/>
                      <a:pt x="776" y="270"/>
                    </a:cubicBezTo>
                    <a:cubicBezTo>
                      <a:pt x="418" y="377"/>
                      <a:pt x="160" y="454"/>
                      <a:pt x="1" y="500"/>
                    </a:cubicBezTo>
                    <a:cubicBezTo>
                      <a:pt x="367" y="551"/>
                      <a:pt x="650" y="595"/>
                      <a:pt x="844" y="626"/>
                    </a:cubicBezTo>
                    <a:cubicBezTo>
                      <a:pt x="845" y="627"/>
                      <a:pt x="845" y="628"/>
                      <a:pt x="846" y="628"/>
                    </a:cubicBezTo>
                    <a:cubicBezTo>
                      <a:pt x="846" y="628"/>
                      <a:pt x="847" y="627"/>
                      <a:pt x="848" y="626"/>
                    </a:cubicBezTo>
                    <a:lnTo>
                      <a:pt x="848" y="626"/>
                    </a:lnTo>
                    <a:lnTo>
                      <a:pt x="806" y="1143"/>
                    </a:lnTo>
                    <a:cubicBezTo>
                      <a:pt x="1051" y="1070"/>
                      <a:pt x="1314" y="986"/>
                      <a:pt x="1598" y="891"/>
                    </a:cubicBezTo>
                    <a:lnTo>
                      <a:pt x="1677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0"/>
              <p:cNvSpPr/>
              <p:nvPr/>
            </p:nvSpPr>
            <p:spPr>
              <a:xfrm>
                <a:off x="9842264" y="4411964"/>
                <a:ext cx="103682" cy="11373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70" extrusionOk="0">
                    <a:moveTo>
                      <a:pt x="154" y="1"/>
                    </a:moveTo>
                    <a:cubicBezTo>
                      <a:pt x="52" y="1"/>
                      <a:pt x="1" y="113"/>
                      <a:pt x="1" y="336"/>
                    </a:cubicBezTo>
                    <a:cubicBezTo>
                      <a:pt x="1" y="345"/>
                      <a:pt x="1" y="403"/>
                      <a:pt x="3" y="511"/>
                    </a:cubicBezTo>
                    <a:cubicBezTo>
                      <a:pt x="36" y="617"/>
                      <a:pt x="138" y="667"/>
                      <a:pt x="308" y="669"/>
                    </a:cubicBezTo>
                    <a:cubicBezTo>
                      <a:pt x="444" y="669"/>
                      <a:pt x="536" y="643"/>
                      <a:pt x="581" y="589"/>
                    </a:cubicBezTo>
                    <a:cubicBezTo>
                      <a:pt x="606" y="560"/>
                      <a:pt x="616" y="518"/>
                      <a:pt x="616" y="461"/>
                    </a:cubicBezTo>
                    <a:cubicBezTo>
                      <a:pt x="616" y="417"/>
                      <a:pt x="585" y="354"/>
                      <a:pt x="522" y="268"/>
                    </a:cubicBezTo>
                    <a:cubicBezTo>
                      <a:pt x="464" y="187"/>
                      <a:pt x="392" y="117"/>
                      <a:pt x="309" y="61"/>
                    </a:cubicBezTo>
                    <a:cubicBezTo>
                      <a:pt x="249" y="21"/>
                      <a:pt x="197" y="1"/>
                      <a:pt x="154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0"/>
              <p:cNvSpPr/>
              <p:nvPr/>
            </p:nvSpPr>
            <p:spPr>
              <a:xfrm>
                <a:off x="12626219" y="4303158"/>
                <a:ext cx="83349" cy="111188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55" extrusionOk="0">
                    <a:moveTo>
                      <a:pt x="313" y="0"/>
                    </a:moveTo>
                    <a:cubicBezTo>
                      <a:pt x="293" y="0"/>
                      <a:pt x="272" y="3"/>
                      <a:pt x="250" y="9"/>
                    </a:cubicBezTo>
                    <a:cubicBezTo>
                      <a:pt x="183" y="29"/>
                      <a:pt x="124" y="65"/>
                      <a:pt x="78" y="116"/>
                    </a:cubicBezTo>
                    <a:cubicBezTo>
                      <a:pt x="25" y="171"/>
                      <a:pt x="1" y="220"/>
                      <a:pt x="1" y="265"/>
                    </a:cubicBezTo>
                    <a:cubicBezTo>
                      <a:pt x="1" y="271"/>
                      <a:pt x="8" y="337"/>
                      <a:pt x="22" y="463"/>
                    </a:cubicBezTo>
                    <a:cubicBezTo>
                      <a:pt x="52" y="591"/>
                      <a:pt x="108" y="655"/>
                      <a:pt x="190" y="655"/>
                    </a:cubicBezTo>
                    <a:cubicBezTo>
                      <a:pt x="273" y="655"/>
                      <a:pt x="346" y="611"/>
                      <a:pt x="415" y="523"/>
                    </a:cubicBezTo>
                    <a:cubicBezTo>
                      <a:pt x="469" y="451"/>
                      <a:pt x="495" y="395"/>
                      <a:pt x="495" y="356"/>
                    </a:cubicBezTo>
                    <a:cubicBezTo>
                      <a:pt x="495" y="119"/>
                      <a:pt x="435" y="0"/>
                      <a:pt x="313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0"/>
              <p:cNvSpPr/>
              <p:nvPr/>
            </p:nvSpPr>
            <p:spPr>
              <a:xfrm>
                <a:off x="10224055" y="4495479"/>
                <a:ext cx="59823" cy="7808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460" extrusionOk="0">
                    <a:moveTo>
                      <a:pt x="224" y="1"/>
                    </a:moveTo>
                    <a:cubicBezTo>
                      <a:pt x="211" y="1"/>
                      <a:pt x="196" y="2"/>
                      <a:pt x="180" y="5"/>
                    </a:cubicBezTo>
                    <a:cubicBezTo>
                      <a:pt x="61" y="26"/>
                      <a:pt x="1" y="121"/>
                      <a:pt x="1" y="289"/>
                    </a:cubicBezTo>
                    <a:cubicBezTo>
                      <a:pt x="1" y="293"/>
                      <a:pt x="8" y="323"/>
                      <a:pt x="20" y="379"/>
                    </a:cubicBezTo>
                    <a:cubicBezTo>
                      <a:pt x="48" y="431"/>
                      <a:pt x="99" y="459"/>
                      <a:pt x="171" y="459"/>
                    </a:cubicBezTo>
                    <a:cubicBezTo>
                      <a:pt x="241" y="459"/>
                      <a:pt x="292" y="424"/>
                      <a:pt x="322" y="354"/>
                    </a:cubicBezTo>
                    <a:cubicBezTo>
                      <a:pt x="345" y="302"/>
                      <a:pt x="355" y="244"/>
                      <a:pt x="355" y="186"/>
                    </a:cubicBezTo>
                    <a:cubicBezTo>
                      <a:pt x="355" y="63"/>
                      <a:pt x="312" y="1"/>
                      <a:pt x="224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0"/>
              <p:cNvSpPr/>
              <p:nvPr/>
            </p:nvSpPr>
            <p:spPr>
              <a:xfrm>
                <a:off x="11758113" y="4495139"/>
                <a:ext cx="284664" cy="107793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635" extrusionOk="0">
                    <a:moveTo>
                      <a:pt x="973" y="0"/>
                    </a:moveTo>
                    <a:cubicBezTo>
                      <a:pt x="933" y="0"/>
                      <a:pt x="891" y="2"/>
                      <a:pt x="847" y="4"/>
                    </a:cubicBezTo>
                    <a:cubicBezTo>
                      <a:pt x="649" y="11"/>
                      <a:pt x="453" y="48"/>
                      <a:pt x="267" y="113"/>
                    </a:cubicBezTo>
                    <a:cubicBezTo>
                      <a:pt x="88" y="179"/>
                      <a:pt x="0" y="251"/>
                      <a:pt x="0" y="332"/>
                    </a:cubicBezTo>
                    <a:cubicBezTo>
                      <a:pt x="0" y="425"/>
                      <a:pt x="92" y="498"/>
                      <a:pt x="274" y="549"/>
                    </a:cubicBezTo>
                    <a:cubicBezTo>
                      <a:pt x="472" y="607"/>
                      <a:pt x="761" y="635"/>
                      <a:pt x="1143" y="635"/>
                    </a:cubicBezTo>
                    <a:cubicBezTo>
                      <a:pt x="1377" y="635"/>
                      <a:pt x="1534" y="602"/>
                      <a:pt x="1619" y="535"/>
                    </a:cubicBezTo>
                    <a:cubicBezTo>
                      <a:pt x="1668" y="493"/>
                      <a:pt x="1694" y="433"/>
                      <a:pt x="1694" y="356"/>
                    </a:cubicBezTo>
                    <a:cubicBezTo>
                      <a:pt x="1694" y="225"/>
                      <a:pt x="1605" y="127"/>
                      <a:pt x="1427" y="65"/>
                    </a:cubicBezTo>
                    <a:cubicBezTo>
                      <a:pt x="1303" y="22"/>
                      <a:pt x="1152" y="0"/>
                      <a:pt x="973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0"/>
              <p:cNvSpPr/>
              <p:nvPr/>
            </p:nvSpPr>
            <p:spPr>
              <a:xfrm>
                <a:off x="12055884" y="4516358"/>
                <a:ext cx="62344" cy="7774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58" extrusionOk="0">
                    <a:moveTo>
                      <a:pt x="247" y="0"/>
                    </a:moveTo>
                    <a:cubicBezTo>
                      <a:pt x="229" y="0"/>
                      <a:pt x="209" y="3"/>
                      <a:pt x="187" y="9"/>
                    </a:cubicBezTo>
                    <a:cubicBezTo>
                      <a:pt x="64" y="40"/>
                      <a:pt x="1" y="131"/>
                      <a:pt x="1" y="282"/>
                    </a:cubicBezTo>
                    <a:cubicBezTo>
                      <a:pt x="1" y="286"/>
                      <a:pt x="6" y="317"/>
                      <a:pt x="17" y="375"/>
                    </a:cubicBezTo>
                    <a:cubicBezTo>
                      <a:pt x="43" y="429"/>
                      <a:pt x="90" y="457"/>
                      <a:pt x="157" y="457"/>
                    </a:cubicBezTo>
                    <a:cubicBezTo>
                      <a:pt x="215" y="457"/>
                      <a:pt x="269" y="415"/>
                      <a:pt x="316" y="333"/>
                    </a:cubicBezTo>
                    <a:cubicBezTo>
                      <a:pt x="353" y="266"/>
                      <a:pt x="371" y="214"/>
                      <a:pt x="371" y="175"/>
                    </a:cubicBezTo>
                    <a:cubicBezTo>
                      <a:pt x="371" y="59"/>
                      <a:pt x="330" y="0"/>
                      <a:pt x="247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0"/>
              <p:cNvSpPr/>
              <p:nvPr/>
            </p:nvSpPr>
            <p:spPr>
              <a:xfrm>
                <a:off x="10333787" y="4475109"/>
                <a:ext cx="445817" cy="128163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755" extrusionOk="0">
                    <a:moveTo>
                      <a:pt x="794" y="1"/>
                    </a:moveTo>
                    <a:cubicBezTo>
                      <a:pt x="461" y="39"/>
                      <a:pt x="256" y="71"/>
                      <a:pt x="181" y="96"/>
                    </a:cubicBezTo>
                    <a:cubicBezTo>
                      <a:pt x="61" y="132"/>
                      <a:pt x="0" y="201"/>
                      <a:pt x="0" y="301"/>
                    </a:cubicBezTo>
                    <a:cubicBezTo>
                      <a:pt x="0" y="439"/>
                      <a:pt x="153" y="548"/>
                      <a:pt x="456" y="627"/>
                    </a:cubicBezTo>
                    <a:cubicBezTo>
                      <a:pt x="793" y="711"/>
                      <a:pt x="1304" y="755"/>
                      <a:pt x="1992" y="755"/>
                    </a:cubicBezTo>
                    <a:cubicBezTo>
                      <a:pt x="2248" y="755"/>
                      <a:pt x="2425" y="732"/>
                      <a:pt x="2523" y="686"/>
                    </a:cubicBezTo>
                    <a:cubicBezTo>
                      <a:pt x="2602" y="655"/>
                      <a:pt x="2653" y="578"/>
                      <a:pt x="2649" y="494"/>
                    </a:cubicBezTo>
                    <a:cubicBezTo>
                      <a:pt x="2649" y="404"/>
                      <a:pt x="2463" y="297"/>
                      <a:pt x="2093" y="173"/>
                    </a:cubicBezTo>
                    <a:cubicBezTo>
                      <a:pt x="1792" y="71"/>
                      <a:pt x="1581" y="13"/>
                      <a:pt x="1460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0"/>
              <p:cNvSpPr/>
              <p:nvPr/>
            </p:nvSpPr>
            <p:spPr>
              <a:xfrm>
                <a:off x="10816908" y="4524505"/>
                <a:ext cx="86374" cy="69599"/>
              </a:xfrm>
              <a:custGeom>
                <a:avLst/>
                <a:gdLst/>
                <a:ahLst/>
                <a:cxnLst/>
                <a:rect l="l" t="t" r="r" b="b"/>
                <a:pathLst>
                  <a:path w="514" h="410" extrusionOk="0">
                    <a:moveTo>
                      <a:pt x="156" y="0"/>
                    </a:moveTo>
                    <a:cubicBezTo>
                      <a:pt x="53" y="0"/>
                      <a:pt x="0" y="61"/>
                      <a:pt x="0" y="181"/>
                    </a:cubicBezTo>
                    <a:cubicBezTo>
                      <a:pt x="0" y="334"/>
                      <a:pt x="113" y="409"/>
                      <a:pt x="340" y="409"/>
                    </a:cubicBezTo>
                    <a:cubicBezTo>
                      <a:pt x="342" y="409"/>
                      <a:pt x="345" y="409"/>
                      <a:pt x="347" y="409"/>
                    </a:cubicBezTo>
                    <a:cubicBezTo>
                      <a:pt x="349" y="409"/>
                      <a:pt x="351" y="409"/>
                      <a:pt x="352" y="409"/>
                    </a:cubicBezTo>
                    <a:cubicBezTo>
                      <a:pt x="403" y="409"/>
                      <a:pt x="452" y="383"/>
                      <a:pt x="479" y="341"/>
                    </a:cubicBezTo>
                    <a:cubicBezTo>
                      <a:pt x="502" y="313"/>
                      <a:pt x="514" y="276"/>
                      <a:pt x="514" y="241"/>
                    </a:cubicBezTo>
                    <a:cubicBezTo>
                      <a:pt x="514" y="136"/>
                      <a:pt x="428" y="61"/>
                      <a:pt x="256" y="15"/>
                    </a:cubicBezTo>
                    <a:cubicBezTo>
                      <a:pt x="219" y="5"/>
                      <a:pt x="186" y="0"/>
                      <a:pt x="156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0"/>
              <p:cNvSpPr/>
              <p:nvPr/>
            </p:nvSpPr>
            <p:spPr>
              <a:xfrm>
                <a:off x="12791236" y="4385824"/>
                <a:ext cx="112084" cy="84027"/>
              </a:xfrm>
              <a:custGeom>
                <a:avLst/>
                <a:gdLst/>
                <a:ahLst/>
                <a:cxnLst/>
                <a:rect l="l" t="t" r="r" b="b"/>
                <a:pathLst>
                  <a:path w="667" h="495" extrusionOk="0">
                    <a:moveTo>
                      <a:pt x="647" y="1"/>
                    </a:moveTo>
                    <a:cubicBezTo>
                      <a:pt x="621" y="3"/>
                      <a:pt x="570" y="31"/>
                      <a:pt x="500" y="83"/>
                    </a:cubicBezTo>
                    <a:cubicBezTo>
                      <a:pt x="446" y="125"/>
                      <a:pt x="392" y="169"/>
                      <a:pt x="341" y="215"/>
                    </a:cubicBezTo>
                    <a:cubicBezTo>
                      <a:pt x="299" y="257"/>
                      <a:pt x="253" y="297"/>
                      <a:pt x="204" y="332"/>
                    </a:cubicBezTo>
                    <a:cubicBezTo>
                      <a:pt x="172" y="353"/>
                      <a:pt x="139" y="376"/>
                      <a:pt x="106" y="397"/>
                    </a:cubicBezTo>
                    <a:cubicBezTo>
                      <a:pt x="36" y="436"/>
                      <a:pt x="1" y="459"/>
                      <a:pt x="1" y="462"/>
                    </a:cubicBezTo>
                    <a:cubicBezTo>
                      <a:pt x="1" y="483"/>
                      <a:pt x="3" y="494"/>
                      <a:pt x="8" y="494"/>
                    </a:cubicBezTo>
                    <a:cubicBezTo>
                      <a:pt x="11" y="494"/>
                      <a:pt x="15" y="489"/>
                      <a:pt x="20" y="480"/>
                    </a:cubicBezTo>
                    <a:cubicBezTo>
                      <a:pt x="83" y="457"/>
                      <a:pt x="144" y="427"/>
                      <a:pt x="200" y="392"/>
                    </a:cubicBezTo>
                    <a:cubicBezTo>
                      <a:pt x="255" y="362"/>
                      <a:pt x="316" y="324"/>
                      <a:pt x="388" y="278"/>
                    </a:cubicBezTo>
                    <a:cubicBezTo>
                      <a:pt x="572" y="164"/>
                      <a:pt x="665" y="90"/>
                      <a:pt x="663" y="55"/>
                    </a:cubicBezTo>
                    <a:cubicBezTo>
                      <a:pt x="667" y="41"/>
                      <a:pt x="663" y="26"/>
                      <a:pt x="656" y="13"/>
                    </a:cubicBezTo>
                    <a:cubicBezTo>
                      <a:pt x="651" y="6"/>
                      <a:pt x="647" y="3"/>
                      <a:pt x="647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0"/>
              <p:cNvSpPr/>
              <p:nvPr/>
            </p:nvSpPr>
            <p:spPr>
              <a:xfrm>
                <a:off x="12840809" y="4490556"/>
                <a:ext cx="44531" cy="30046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77" extrusionOk="0">
                    <a:moveTo>
                      <a:pt x="169" y="0"/>
                    </a:moveTo>
                    <a:cubicBezTo>
                      <a:pt x="122" y="0"/>
                      <a:pt x="84" y="9"/>
                      <a:pt x="54" y="26"/>
                    </a:cubicBezTo>
                    <a:cubicBezTo>
                      <a:pt x="21" y="40"/>
                      <a:pt x="0" y="73"/>
                      <a:pt x="0" y="108"/>
                    </a:cubicBezTo>
                    <a:cubicBezTo>
                      <a:pt x="0" y="138"/>
                      <a:pt x="1" y="153"/>
                      <a:pt x="4" y="153"/>
                    </a:cubicBezTo>
                    <a:cubicBezTo>
                      <a:pt x="4" y="153"/>
                      <a:pt x="5" y="153"/>
                      <a:pt x="5" y="152"/>
                    </a:cubicBezTo>
                    <a:lnTo>
                      <a:pt x="68" y="176"/>
                    </a:lnTo>
                    <a:cubicBezTo>
                      <a:pt x="119" y="173"/>
                      <a:pt x="168" y="154"/>
                      <a:pt x="207" y="120"/>
                    </a:cubicBezTo>
                    <a:cubicBezTo>
                      <a:pt x="246" y="87"/>
                      <a:pt x="265" y="61"/>
                      <a:pt x="265" y="43"/>
                    </a:cubicBezTo>
                    <a:cubicBezTo>
                      <a:pt x="265" y="20"/>
                      <a:pt x="263" y="10"/>
                      <a:pt x="260" y="6"/>
                    </a:cubicBezTo>
                    <a:cubicBezTo>
                      <a:pt x="258" y="8"/>
                      <a:pt x="256" y="9"/>
                      <a:pt x="255" y="9"/>
                    </a:cubicBezTo>
                    <a:cubicBezTo>
                      <a:pt x="255" y="9"/>
                      <a:pt x="254" y="9"/>
                      <a:pt x="254" y="8"/>
                    </a:cubicBezTo>
                    <a:cubicBezTo>
                      <a:pt x="224" y="3"/>
                      <a:pt x="195" y="0"/>
                      <a:pt x="169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0"/>
              <p:cNvSpPr/>
              <p:nvPr/>
            </p:nvSpPr>
            <p:spPr>
              <a:xfrm>
                <a:off x="9641789" y="4641969"/>
                <a:ext cx="60999" cy="28349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67" extrusionOk="0">
                    <a:moveTo>
                      <a:pt x="63" y="1"/>
                    </a:moveTo>
                    <a:cubicBezTo>
                      <a:pt x="21" y="1"/>
                      <a:pt x="0" y="25"/>
                      <a:pt x="0" y="73"/>
                    </a:cubicBezTo>
                    <a:cubicBezTo>
                      <a:pt x="0" y="94"/>
                      <a:pt x="33" y="114"/>
                      <a:pt x="100" y="136"/>
                    </a:cubicBezTo>
                    <a:cubicBezTo>
                      <a:pt x="149" y="154"/>
                      <a:pt x="200" y="164"/>
                      <a:pt x="251" y="166"/>
                    </a:cubicBezTo>
                    <a:cubicBezTo>
                      <a:pt x="295" y="164"/>
                      <a:pt x="335" y="145"/>
                      <a:pt x="363" y="112"/>
                    </a:cubicBezTo>
                    <a:cubicBezTo>
                      <a:pt x="242" y="59"/>
                      <a:pt x="158" y="24"/>
                      <a:pt x="112" y="8"/>
                    </a:cubicBezTo>
                    <a:cubicBezTo>
                      <a:pt x="94" y="3"/>
                      <a:pt x="77" y="1"/>
                      <a:pt x="6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0"/>
              <p:cNvSpPr/>
              <p:nvPr/>
            </p:nvSpPr>
            <p:spPr>
              <a:xfrm>
                <a:off x="9692034" y="4604625"/>
                <a:ext cx="157288" cy="3327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96" extrusionOk="0">
                    <a:moveTo>
                      <a:pt x="8" y="0"/>
                    </a:moveTo>
                    <a:lnTo>
                      <a:pt x="1" y="32"/>
                    </a:lnTo>
                    <a:lnTo>
                      <a:pt x="8" y="53"/>
                    </a:lnTo>
                    <a:cubicBezTo>
                      <a:pt x="10" y="55"/>
                      <a:pt x="73" y="79"/>
                      <a:pt x="195" y="125"/>
                    </a:cubicBezTo>
                    <a:cubicBezTo>
                      <a:pt x="343" y="169"/>
                      <a:pt x="495" y="192"/>
                      <a:pt x="650" y="195"/>
                    </a:cubicBezTo>
                    <a:lnTo>
                      <a:pt x="693" y="195"/>
                    </a:lnTo>
                    <a:cubicBezTo>
                      <a:pt x="774" y="192"/>
                      <a:pt x="856" y="178"/>
                      <a:pt x="935" y="157"/>
                    </a:cubicBezTo>
                    <a:cubicBezTo>
                      <a:pt x="846" y="141"/>
                      <a:pt x="746" y="121"/>
                      <a:pt x="637" y="104"/>
                    </a:cubicBezTo>
                    <a:cubicBezTo>
                      <a:pt x="546" y="88"/>
                      <a:pt x="448" y="71"/>
                      <a:pt x="341" y="53"/>
                    </a:cubicBezTo>
                    <a:cubicBezTo>
                      <a:pt x="127" y="20"/>
                      <a:pt x="17" y="2"/>
                      <a:pt x="8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0"/>
              <p:cNvSpPr/>
              <p:nvPr/>
            </p:nvSpPr>
            <p:spPr>
              <a:xfrm>
                <a:off x="9769501" y="4558794"/>
                <a:ext cx="170563" cy="28179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66" extrusionOk="0">
                    <a:moveTo>
                      <a:pt x="98" y="0"/>
                    </a:moveTo>
                    <a:cubicBezTo>
                      <a:pt x="55" y="0"/>
                      <a:pt x="16" y="26"/>
                      <a:pt x="1" y="67"/>
                    </a:cubicBezTo>
                    <a:cubicBezTo>
                      <a:pt x="54" y="85"/>
                      <a:pt x="103" y="100"/>
                      <a:pt x="150" y="114"/>
                    </a:cubicBezTo>
                    <a:cubicBezTo>
                      <a:pt x="180" y="121"/>
                      <a:pt x="208" y="128"/>
                      <a:pt x="238" y="134"/>
                    </a:cubicBezTo>
                    <a:cubicBezTo>
                      <a:pt x="376" y="155"/>
                      <a:pt x="515" y="166"/>
                      <a:pt x="656" y="166"/>
                    </a:cubicBezTo>
                    <a:cubicBezTo>
                      <a:pt x="676" y="166"/>
                      <a:pt x="696" y="166"/>
                      <a:pt x="716" y="165"/>
                    </a:cubicBezTo>
                    <a:cubicBezTo>
                      <a:pt x="737" y="165"/>
                      <a:pt x="788" y="162"/>
                      <a:pt x="869" y="151"/>
                    </a:cubicBezTo>
                    <a:cubicBezTo>
                      <a:pt x="946" y="143"/>
                      <a:pt x="993" y="137"/>
                      <a:pt x="1014" y="134"/>
                    </a:cubicBezTo>
                    <a:cubicBezTo>
                      <a:pt x="991" y="118"/>
                      <a:pt x="932" y="100"/>
                      <a:pt x="830" y="79"/>
                    </a:cubicBezTo>
                    <a:cubicBezTo>
                      <a:pt x="804" y="74"/>
                      <a:pt x="776" y="71"/>
                      <a:pt x="746" y="65"/>
                    </a:cubicBezTo>
                    <a:cubicBezTo>
                      <a:pt x="629" y="46"/>
                      <a:pt x="494" y="32"/>
                      <a:pt x="338" y="22"/>
                    </a:cubicBezTo>
                    <a:cubicBezTo>
                      <a:pt x="257" y="15"/>
                      <a:pt x="197" y="8"/>
                      <a:pt x="155" y="4"/>
                    </a:cubicBezTo>
                    <a:lnTo>
                      <a:pt x="139" y="2"/>
                    </a:lnTo>
                    <a:lnTo>
                      <a:pt x="103" y="1"/>
                    </a:lnTo>
                    <a:cubicBezTo>
                      <a:pt x="101" y="0"/>
                      <a:pt x="100" y="0"/>
                      <a:pt x="98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0"/>
              <p:cNvSpPr/>
              <p:nvPr/>
            </p:nvSpPr>
            <p:spPr>
              <a:xfrm>
                <a:off x="12450447" y="4515848"/>
                <a:ext cx="165690" cy="116111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84" extrusionOk="0">
                    <a:moveTo>
                      <a:pt x="970" y="0"/>
                    </a:moveTo>
                    <a:cubicBezTo>
                      <a:pt x="944" y="0"/>
                      <a:pt x="908" y="16"/>
                      <a:pt x="861" y="47"/>
                    </a:cubicBezTo>
                    <a:cubicBezTo>
                      <a:pt x="840" y="61"/>
                      <a:pt x="815" y="76"/>
                      <a:pt x="789" y="99"/>
                    </a:cubicBezTo>
                    <a:cubicBezTo>
                      <a:pt x="749" y="133"/>
                      <a:pt x="682" y="192"/>
                      <a:pt x="589" y="280"/>
                    </a:cubicBezTo>
                    <a:cubicBezTo>
                      <a:pt x="521" y="313"/>
                      <a:pt x="454" y="348"/>
                      <a:pt x="388" y="381"/>
                    </a:cubicBezTo>
                    <a:cubicBezTo>
                      <a:pt x="354" y="399"/>
                      <a:pt x="321" y="417"/>
                      <a:pt x="288" y="434"/>
                    </a:cubicBezTo>
                    <a:cubicBezTo>
                      <a:pt x="97" y="534"/>
                      <a:pt x="0" y="601"/>
                      <a:pt x="0" y="630"/>
                    </a:cubicBezTo>
                    <a:cubicBezTo>
                      <a:pt x="0" y="637"/>
                      <a:pt x="0" y="646"/>
                      <a:pt x="2" y="655"/>
                    </a:cubicBezTo>
                    <a:cubicBezTo>
                      <a:pt x="4" y="662"/>
                      <a:pt x="7" y="669"/>
                      <a:pt x="14" y="674"/>
                    </a:cubicBezTo>
                    <a:cubicBezTo>
                      <a:pt x="25" y="680"/>
                      <a:pt x="37" y="683"/>
                      <a:pt x="49" y="683"/>
                    </a:cubicBezTo>
                    <a:cubicBezTo>
                      <a:pt x="302" y="587"/>
                      <a:pt x="510" y="471"/>
                      <a:pt x="673" y="336"/>
                    </a:cubicBezTo>
                    <a:cubicBezTo>
                      <a:pt x="742" y="280"/>
                      <a:pt x="803" y="218"/>
                      <a:pt x="861" y="154"/>
                    </a:cubicBezTo>
                    <a:cubicBezTo>
                      <a:pt x="903" y="108"/>
                      <a:pt x="943" y="59"/>
                      <a:pt x="985" y="3"/>
                    </a:cubicBezTo>
                    <a:cubicBezTo>
                      <a:pt x="981" y="1"/>
                      <a:pt x="976" y="0"/>
                      <a:pt x="970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12538837" y="4614980"/>
                <a:ext cx="48396" cy="38873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29" extrusionOk="0">
                    <a:moveTo>
                      <a:pt x="268" y="1"/>
                    </a:moveTo>
                    <a:cubicBezTo>
                      <a:pt x="242" y="1"/>
                      <a:pt x="191" y="25"/>
                      <a:pt x="114" y="76"/>
                    </a:cubicBezTo>
                    <a:cubicBezTo>
                      <a:pt x="39" y="125"/>
                      <a:pt x="0" y="160"/>
                      <a:pt x="0" y="176"/>
                    </a:cubicBezTo>
                    <a:cubicBezTo>
                      <a:pt x="0" y="201"/>
                      <a:pt x="4" y="215"/>
                      <a:pt x="14" y="220"/>
                    </a:cubicBezTo>
                    <a:cubicBezTo>
                      <a:pt x="23" y="225"/>
                      <a:pt x="33" y="229"/>
                      <a:pt x="44" y="229"/>
                    </a:cubicBezTo>
                    <a:cubicBezTo>
                      <a:pt x="60" y="220"/>
                      <a:pt x="107" y="190"/>
                      <a:pt x="182" y="139"/>
                    </a:cubicBezTo>
                    <a:cubicBezTo>
                      <a:pt x="253" y="96"/>
                      <a:pt x="288" y="60"/>
                      <a:pt x="288" y="39"/>
                    </a:cubicBezTo>
                    <a:cubicBezTo>
                      <a:pt x="288" y="17"/>
                      <a:pt x="286" y="8"/>
                      <a:pt x="282" y="8"/>
                    </a:cubicBezTo>
                    <a:cubicBezTo>
                      <a:pt x="282" y="8"/>
                      <a:pt x="281" y="8"/>
                      <a:pt x="280" y="8"/>
                    </a:cubicBezTo>
                    <a:cubicBezTo>
                      <a:pt x="276" y="8"/>
                      <a:pt x="272" y="6"/>
                      <a:pt x="268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10423354" y="4764695"/>
                <a:ext cx="298443" cy="26991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59" extrusionOk="0">
                    <a:moveTo>
                      <a:pt x="297" y="0"/>
                    </a:moveTo>
                    <a:cubicBezTo>
                      <a:pt x="100" y="0"/>
                      <a:pt x="2" y="10"/>
                      <a:pt x="2" y="30"/>
                    </a:cubicBezTo>
                    <a:cubicBezTo>
                      <a:pt x="0" y="43"/>
                      <a:pt x="2" y="55"/>
                      <a:pt x="7" y="66"/>
                    </a:cubicBezTo>
                    <a:cubicBezTo>
                      <a:pt x="11" y="71"/>
                      <a:pt x="12" y="73"/>
                      <a:pt x="12" y="74"/>
                    </a:cubicBezTo>
                    <a:cubicBezTo>
                      <a:pt x="91" y="80"/>
                      <a:pt x="328" y="99"/>
                      <a:pt x="722" y="134"/>
                    </a:cubicBezTo>
                    <a:cubicBezTo>
                      <a:pt x="887" y="150"/>
                      <a:pt x="1175" y="158"/>
                      <a:pt x="1585" y="158"/>
                    </a:cubicBezTo>
                    <a:cubicBezTo>
                      <a:pt x="1616" y="158"/>
                      <a:pt x="1681" y="144"/>
                      <a:pt x="1776" y="116"/>
                    </a:cubicBezTo>
                    <a:cubicBezTo>
                      <a:pt x="1676" y="67"/>
                      <a:pt x="1353" y="32"/>
                      <a:pt x="810" y="13"/>
                    </a:cubicBezTo>
                    <a:cubicBezTo>
                      <a:pt x="597" y="5"/>
                      <a:pt x="426" y="0"/>
                      <a:pt x="297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12012361" y="4673372"/>
                <a:ext cx="440271" cy="80463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474" extrusionOk="0">
                    <a:moveTo>
                      <a:pt x="2620" y="0"/>
                    </a:moveTo>
                    <a:lnTo>
                      <a:pt x="2467" y="21"/>
                    </a:lnTo>
                    <a:cubicBezTo>
                      <a:pt x="1913" y="93"/>
                      <a:pt x="1596" y="137"/>
                      <a:pt x="1513" y="149"/>
                    </a:cubicBezTo>
                    <a:cubicBezTo>
                      <a:pt x="1057" y="218"/>
                      <a:pt x="553" y="307"/>
                      <a:pt x="0" y="421"/>
                    </a:cubicBezTo>
                    <a:cubicBezTo>
                      <a:pt x="2" y="439"/>
                      <a:pt x="6" y="458"/>
                      <a:pt x="14" y="474"/>
                    </a:cubicBezTo>
                    <a:cubicBezTo>
                      <a:pt x="766" y="412"/>
                      <a:pt x="1301" y="355"/>
                      <a:pt x="1620" y="298"/>
                    </a:cubicBezTo>
                    <a:cubicBezTo>
                      <a:pt x="1910" y="251"/>
                      <a:pt x="2194" y="174"/>
                      <a:pt x="2465" y="67"/>
                    </a:cubicBezTo>
                    <a:cubicBezTo>
                      <a:pt x="2518" y="46"/>
                      <a:pt x="2569" y="25"/>
                      <a:pt x="2620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12423896" y="4713771"/>
                <a:ext cx="65032" cy="33611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98" extrusionOk="0">
                    <a:moveTo>
                      <a:pt x="351" y="1"/>
                    </a:moveTo>
                    <a:cubicBezTo>
                      <a:pt x="312" y="1"/>
                      <a:pt x="249" y="15"/>
                      <a:pt x="163" y="41"/>
                    </a:cubicBezTo>
                    <a:cubicBezTo>
                      <a:pt x="88" y="64"/>
                      <a:pt x="41" y="85"/>
                      <a:pt x="18" y="104"/>
                    </a:cubicBezTo>
                    <a:cubicBezTo>
                      <a:pt x="9" y="111"/>
                      <a:pt x="4" y="118"/>
                      <a:pt x="2" y="129"/>
                    </a:cubicBezTo>
                    <a:cubicBezTo>
                      <a:pt x="0" y="148"/>
                      <a:pt x="7" y="167"/>
                      <a:pt x="20" y="181"/>
                    </a:cubicBezTo>
                    <a:cubicBezTo>
                      <a:pt x="30" y="192"/>
                      <a:pt x="44" y="197"/>
                      <a:pt x="60" y="197"/>
                    </a:cubicBezTo>
                    <a:cubicBezTo>
                      <a:pt x="130" y="195"/>
                      <a:pt x="200" y="181"/>
                      <a:pt x="265" y="153"/>
                    </a:cubicBezTo>
                    <a:cubicBezTo>
                      <a:pt x="346" y="122"/>
                      <a:pt x="386" y="83"/>
                      <a:pt x="384" y="38"/>
                    </a:cubicBezTo>
                    <a:cubicBezTo>
                      <a:pt x="384" y="15"/>
                      <a:pt x="383" y="4"/>
                      <a:pt x="379" y="3"/>
                    </a:cubicBezTo>
                    <a:cubicBezTo>
                      <a:pt x="377" y="4"/>
                      <a:pt x="375" y="4"/>
                      <a:pt x="374" y="4"/>
                    </a:cubicBezTo>
                    <a:cubicBezTo>
                      <a:pt x="373" y="4"/>
                      <a:pt x="372" y="4"/>
                      <a:pt x="372" y="3"/>
                    </a:cubicBezTo>
                    <a:cubicBezTo>
                      <a:pt x="366" y="1"/>
                      <a:pt x="359" y="1"/>
                      <a:pt x="351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0"/>
              <p:cNvSpPr/>
              <p:nvPr/>
            </p:nvSpPr>
            <p:spPr>
              <a:xfrm>
                <a:off x="12711752" y="4316907"/>
                <a:ext cx="147373" cy="12697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748" extrusionOk="0">
                    <a:moveTo>
                      <a:pt x="861" y="0"/>
                    </a:moveTo>
                    <a:cubicBezTo>
                      <a:pt x="836" y="0"/>
                      <a:pt x="781" y="31"/>
                      <a:pt x="698" y="91"/>
                    </a:cubicBezTo>
                    <a:lnTo>
                      <a:pt x="693" y="95"/>
                    </a:lnTo>
                    <a:cubicBezTo>
                      <a:pt x="626" y="144"/>
                      <a:pt x="542" y="212"/>
                      <a:pt x="439" y="300"/>
                    </a:cubicBezTo>
                    <a:cubicBezTo>
                      <a:pt x="384" y="346"/>
                      <a:pt x="335" y="388"/>
                      <a:pt x="291" y="426"/>
                    </a:cubicBezTo>
                    <a:cubicBezTo>
                      <a:pt x="97" y="593"/>
                      <a:pt x="0" y="682"/>
                      <a:pt x="0" y="694"/>
                    </a:cubicBezTo>
                    <a:cubicBezTo>
                      <a:pt x="0" y="717"/>
                      <a:pt x="4" y="730"/>
                      <a:pt x="11" y="737"/>
                    </a:cubicBezTo>
                    <a:cubicBezTo>
                      <a:pt x="11" y="738"/>
                      <a:pt x="20" y="742"/>
                      <a:pt x="35" y="747"/>
                    </a:cubicBezTo>
                    <a:cubicBezTo>
                      <a:pt x="335" y="558"/>
                      <a:pt x="554" y="400"/>
                      <a:pt x="693" y="275"/>
                    </a:cubicBezTo>
                    <a:cubicBezTo>
                      <a:pt x="815" y="165"/>
                      <a:pt x="877" y="79"/>
                      <a:pt x="877" y="18"/>
                    </a:cubicBezTo>
                    <a:cubicBezTo>
                      <a:pt x="877" y="6"/>
                      <a:pt x="871" y="0"/>
                      <a:pt x="861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0"/>
              <p:cNvSpPr/>
              <p:nvPr/>
            </p:nvSpPr>
            <p:spPr>
              <a:xfrm>
                <a:off x="10664326" y="4671335"/>
                <a:ext cx="133190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243" extrusionOk="0">
                    <a:moveTo>
                      <a:pt x="7669" y="1"/>
                    </a:moveTo>
                    <a:cubicBezTo>
                      <a:pt x="7635" y="1"/>
                      <a:pt x="7611" y="2"/>
                      <a:pt x="7598" y="4"/>
                    </a:cubicBezTo>
                    <a:lnTo>
                      <a:pt x="6439" y="7"/>
                    </a:lnTo>
                    <a:cubicBezTo>
                      <a:pt x="6033" y="9"/>
                      <a:pt x="5719" y="18"/>
                      <a:pt x="5494" y="33"/>
                    </a:cubicBezTo>
                    <a:cubicBezTo>
                      <a:pt x="5435" y="41"/>
                      <a:pt x="5317" y="55"/>
                      <a:pt x="5140" y="76"/>
                    </a:cubicBezTo>
                    <a:lnTo>
                      <a:pt x="4062" y="76"/>
                    </a:lnTo>
                    <a:cubicBezTo>
                      <a:pt x="3799" y="98"/>
                      <a:pt x="3641" y="116"/>
                      <a:pt x="3587" y="132"/>
                    </a:cubicBezTo>
                    <a:lnTo>
                      <a:pt x="2051" y="132"/>
                    </a:lnTo>
                    <a:lnTo>
                      <a:pt x="1972" y="118"/>
                    </a:lnTo>
                    <a:lnTo>
                      <a:pt x="1013" y="112"/>
                    </a:lnTo>
                    <a:cubicBezTo>
                      <a:pt x="989" y="109"/>
                      <a:pt x="908" y="104"/>
                      <a:pt x="766" y="97"/>
                    </a:cubicBezTo>
                    <a:cubicBezTo>
                      <a:pt x="626" y="88"/>
                      <a:pt x="544" y="84"/>
                      <a:pt x="517" y="84"/>
                    </a:cubicBezTo>
                    <a:cubicBezTo>
                      <a:pt x="445" y="72"/>
                      <a:pt x="372" y="63"/>
                      <a:pt x="298" y="58"/>
                    </a:cubicBezTo>
                    <a:cubicBezTo>
                      <a:pt x="288" y="57"/>
                      <a:pt x="278" y="57"/>
                      <a:pt x="268" y="57"/>
                    </a:cubicBezTo>
                    <a:cubicBezTo>
                      <a:pt x="199" y="57"/>
                      <a:pt x="130" y="73"/>
                      <a:pt x="67" y="104"/>
                    </a:cubicBezTo>
                    <a:cubicBezTo>
                      <a:pt x="44" y="116"/>
                      <a:pt x="21" y="130"/>
                      <a:pt x="0" y="147"/>
                    </a:cubicBezTo>
                    <a:lnTo>
                      <a:pt x="16" y="195"/>
                    </a:lnTo>
                    <a:cubicBezTo>
                      <a:pt x="185" y="189"/>
                      <a:pt x="334" y="186"/>
                      <a:pt x="465" y="186"/>
                    </a:cubicBezTo>
                    <a:cubicBezTo>
                      <a:pt x="735" y="186"/>
                      <a:pt x="924" y="199"/>
                      <a:pt x="1033" y="225"/>
                    </a:cubicBezTo>
                    <a:lnTo>
                      <a:pt x="1997" y="230"/>
                    </a:lnTo>
                    <a:lnTo>
                      <a:pt x="2079" y="242"/>
                    </a:lnTo>
                    <a:lnTo>
                      <a:pt x="3575" y="242"/>
                    </a:lnTo>
                    <a:cubicBezTo>
                      <a:pt x="3831" y="223"/>
                      <a:pt x="3988" y="205"/>
                      <a:pt x="4048" y="188"/>
                    </a:cubicBezTo>
                    <a:lnTo>
                      <a:pt x="5002" y="188"/>
                    </a:lnTo>
                    <a:cubicBezTo>
                      <a:pt x="5026" y="186"/>
                      <a:pt x="5147" y="172"/>
                      <a:pt x="5363" y="144"/>
                    </a:cubicBezTo>
                    <a:cubicBezTo>
                      <a:pt x="5417" y="140"/>
                      <a:pt x="5473" y="135"/>
                      <a:pt x="5531" y="132"/>
                    </a:cubicBezTo>
                    <a:cubicBezTo>
                      <a:pt x="5757" y="118"/>
                      <a:pt x="6017" y="109"/>
                      <a:pt x="6310" y="107"/>
                    </a:cubicBezTo>
                    <a:lnTo>
                      <a:pt x="6418" y="107"/>
                    </a:lnTo>
                    <a:lnTo>
                      <a:pt x="7575" y="98"/>
                    </a:lnTo>
                    <a:cubicBezTo>
                      <a:pt x="7591" y="93"/>
                      <a:pt x="7645" y="84"/>
                      <a:pt x="7737" y="69"/>
                    </a:cubicBezTo>
                    <a:cubicBezTo>
                      <a:pt x="7803" y="55"/>
                      <a:pt x="7854" y="44"/>
                      <a:pt x="7891" y="33"/>
                    </a:cubicBezTo>
                    <a:cubicBezTo>
                      <a:pt x="7905" y="30"/>
                      <a:pt x="7915" y="26"/>
                      <a:pt x="7926" y="23"/>
                    </a:cubicBezTo>
                    <a:cubicBezTo>
                      <a:pt x="7924" y="18"/>
                      <a:pt x="7919" y="12"/>
                      <a:pt x="7912" y="11"/>
                    </a:cubicBezTo>
                    <a:lnTo>
                      <a:pt x="7898" y="7"/>
                    </a:lnTo>
                    <a:cubicBezTo>
                      <a:pt x="7798" y="3"/>
                      <a:pt x="7721" y="1"/>
                      <a:pt x="7669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0"/>
              <p:cNvSpPr/>
              <p:nvPr/>
            </p:nvSpPr>
            <p:spPr>
              <a:xfrm>
                <a:off x="9971656" y="4636877"/>
                <a:ext cx="241141" cy="32762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93" extrusionOk="0">
                    <a:moveTo>
                      <a:pt x="143" y="1"/>
                    </a:moveTo>
                    <a:cubicBezTo>
                      <a:pt x="121" y="1"/>
                      <a:pt x="102" y="2"/>
                      <a:pt x="85" y="3"/>
                    </a:cubicBezTo>
                    <a:cubicBezTo>
                      <a:pt x="29" y="7"/>
                      <a:pt x="1" y="21"/>
                      <a:pt x="1" y="44"/>
                    </a:cubicBezTo>
                    <a:cubicBezTo>
                      <a:pt x="1" y="70"/>
                      <a:pt x="44" y="94"/>
                      <a:pt x="134" y="116"/>
                    </a:cubicBezTo>
                    <a:cubicBezTo>
                      <a:pt x="200" y="131"/>
                      <a:pt x="267" y="144"/>
                      <a:pt x="334" y="151"/>
                    </a:cubicBezTo>
                    <a:cubicBezTo>
                      <a:pt x="541" y="179"/>
                      <a:pt x="747" y="193"/>
                      <a:pt x="956" y="193"/>
                    </a:cubicBezTo>
                    <a:cubicBezTo>
                      <a:pt x="979" y="193"/>
                      <a:pt x="1052" y="186"/>
                      <a:pt x="1175" y="172"/>
                    </a:cubicBezTo>
                    <a:cubicBezTo>
                      <a:pt x="1254" y="165"/>
                      <a:pt x="1319" y="158"/>
                      <a:pt x="1370" y="151"/>
                    </a:cubicBezTo>
                    <a:cubicBezTo>
                      <a:pt x="1394" y="147"/>
                      <a:pt x="1417" y="144"/>
                      <a:pt x="1435" y="142"/>
                    </a:cubicBezTo>
                    <a:cubicBezTo>
                      <a:pt x="1326" y="133"/>
                      <a:pt x="979" y="93"/>
                      <a:pt x="395" y="21"/>
                    </a:cubicBezTo>
                    <a:cubicBezTo>
                      <a:pt x="290" y="8"/>
                      <a:pt x="207" y="1"/>
                      <a:pt x="14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9" name="Google Shape;1349;p30"/>
          <p:cNvGrpSpPr/>
          <p:nvPr/>
        </p:nvGrpSpPr>
        <p:grpSpPr>
          <a:xfrm>
            <a:off x="-1863031" y="2427689"/>
            <a:ext cx="3553156" cy="2914309"/>
            <a:chOff x="-16105" y="4501294"/>
            <a:chExt cx="784638" cy="643548"/>
          </a:xfrm>
        </p:grpSpPr>
        <p:sp>
          <p:nvSpPr>
            <p:cNvPr id="1350" name="Google Shape;1350;p30"/>
            <p:cNvSpPr/>
            <p:nvPr/>
          </p:nvSpPr>
          <p:spPr>
            <a:xfrm>
              <a:off x="-16105" y="5058384"/>
              <a:ext cx="216373" cy="86443"/>
            </a:xfrm>
            <a:custGeom>
              <a:avLst/>
              <a:gdLst/>
              <a:ahLst/>
              <a:cxnLst/>
              <a:rect l="l" t="t" r="r" b="b"/>
              <a:pathLst>
                <a:path w="1603" h="634" extrusionOk="0">
                  <a:moveTo>
                    <a:pt x="1144" y="1"/>
                  </a:moveTo>
                  <a:lnTo>
                    <a:pt x="1" y="634"/>
                  </a:lnTo>
                  <a:lnTo>
                    <a:pt x="1603" y="634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287330" y="4501294"/>
              <a:ext cx="259971" cy="643548"/>
            </a:xfrm>
            <a:custGeom>
              <a:avLst/>
              <a:gdLst/>
              <a:ahLst/>
              <a:cxnLst/>
              <a:rect l="l" t="t" r="r" b="b"/>
              <a:pathLst>
                <a:path w="1926" h="4720" extrusionOk="0">
                  <a:moveTo>
                    <a:pt x="584" y="0"/>
                  </a:moveTo>
                  <a:lnTo>
                    <a:pt x="794" y="921"/>
                  </a:lnTo>
                  <a:lnTo>
                    <a:pt x="547" y="1888"/>
                  </a:lnTo>
                  <a:lnTo>
                    <a:pt x="672" y="2360"/>
                  </a:lnTo>
                  <a:lnTo>
                    <a:pt x="0" y="3503"/>
                  </a:lnTo>
                  <a:lnTo>
                    <a:pt x="658" y="4720"/>
                  </a:lnTo>
                  <a:lnTo>
                    <a:pt x="1213" y="3794"/>
                  </a:lnTo>
                  <a:lnTo>
                    <a:pt x="1282" y="1690"/>
                  </a:lnTo>
                  <a:lnTo>
                    <a:pt x="1594" y="2609"/>
                  </a:lnTo>
                  <a:lnTo>
                    <a:pt x="1764" y="2125"/>
                  </a:lnTo>
                  <a:lnTo>
                    <a:pt x="1925" y="2609"/>
                  </a:lnTo>
                  <a:lnTo>
                    <a:pt x="1904" y="2477"/>
                  </a:lnTo>
                  <a:lnTo>
                    <a:pt x="1539" y="921"/>
                  </a:lnTo>
                  <a:lnTo>
                    <a:pt x="1092" y="921"/>
                  </a:lnTo>
                  <a:lnTo>
                    <a:pt x="1627" y="69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451465" y="4856872"/>
              <a:ext cx="151178" cy="287961"/>
            </a:xfrm>
            <a:custGeom>
              <a:avLst/>
              <a:gdLst/>
              <a:ahLst/>
              <a:cxnLst/>
              <a:rect l="l" t="t" r="r" b="b"/>
              <a:pathLst>
                <a:path w="1120" h="2112" extrusionOk="0">
                  <a:moveTo>
                    <a:pt x="709" y="1"/>
                  </a:moveTo>
                  <a:lnTo>
                    <a:pt x="1" y="1491"/>
                  </a:lnTo>
                  <a:lnTo>
                    <a:pt x="548" y="1515"/>
                  </a:lnTo>
                  <a:lnTo>
                    <a:pt x="746" y="2112"/>
                  </a:lnTo>
                  <a:lnTo>
                    <a:pt x="1119" y="1366"/>
                  </a:lnTo>
                  <a:lnTo>
                    <a:pt x="1061" y="928"/>
                  </a:lnTo>
                  <a:lnTo>
                    <a:pt x="7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552025" y="5029480"/>
              <a:ext cx="216508" cy="115348"/>
            </a:xfrm>
            <a:custGeom>
              <a:avLst/>
              <a:gdLst/>
              <a:ahLst/>
              <a:cxnLst/>
              <a:rect l="l" t="t" r="r" b="b"/>
              <a:pathLst>
                <a:path w="1604" h="846" extrusionOk="0">
                  <a:moveTo>
                    <a:pt x="634" y="1"/>
                  </a:moveTo>
                  <a:lnTo>
                    <a:pt x="1" y="846"/>
                  </a:lnTo>
                  <a:lnTo>
                    <a:pt x="1603" y="84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168278" y="4501294"/>
              <a:ext cx="226361" cy="643548"/>
            </a:xfrm>
            <a:custGeom>
              <a:avLst/>
              <a:gdLst/>
              <a:ahLst/>
              <a:cxnLst/>
              <a:rect l="l" t="t" r="r" b="b"/>
              <a:pathLst>
                <a:path w="1677" h="4720" extrusionOk="0">
                  <a:moveTo>
                    <a:pt x="1466" y="0"/>
                  </a:moveTo>
                  <a:lnTo>
                    <a:pt x="0" y="2230"/>
                  </a:lnTo>
                  <a:lnTo>
                    <a:pt x="162" y="3974"/>
                  </a:lnTo>
                  <a:lnTo>
                    <a:pt x="1031" y="4720"/>
                  </a:lnTo>
                  <a:lnTo>
                    <a:pt x="1540" y="4720"/>
                  </a:lnTo>
                  <a:lnTo>
                    <a:pt x="882" y="3503"/>
                  </a:lnTo>
                  <a:lnTo>
                    <a:pt x="1229" y="2360"/>
                  </a:lnTo>
                  <a:lnTo>
                    <a:pt x="1031" y="1888"/>
                  </a:lnTo>
                  <a:lnTo>
                    <a:pt x="1676" y="921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287330" y="4626728"/>
              <a:ext cx="107309" cy="352179"/>
            </a:xfrm>
            <a:custGeom>
              <a:avLst/>
              <a:gdLst/>
              <a:ahLst/>
              <a:cxnLst/>
              <a:rect l="l" t="t" r="r" b="b"/>
              <a:pathLst>
                <a:path w="795" h="2583" extrusionOk="0">
                  <a:moveTo>
                    <a:pt x="794" y="1"/>
                  </a:moveTo>
                  <a:lnTo>
                    <a:pt x="149" y="968"/>
                  </a:lnTo>
                  <a:lnTo>
                    <a:pt x="347" y="1440"/>
                  </a:lnTo>
                  <a:lnTo>
                    <a:pt x="0" y="2583"/>
                  </a:lnTo>
                  <a:lnTo>
                    <a:pt x="672" y="1440"/>
                  </a:lnTo>
                  <a:lnTo>
                    <a:pt x="547" y="968"/>
                  </a:lnTo>
                  <a:lnTo>
                    <a:pt x="7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138177" y="4805335"/>
              <a:ext cx="169400" cy="339499"/>
            </a:xfrm>
            <a:custGeom>
              <a:avLst/>
              <a:gdLst/>
              <a:ahLst/>
              <a:cxnLst/>
              <a:rect l="l" t="t" r="r" b="b"/>
              <a:pathLst>
                <a:path w="1255" h="2490" extrusionOk="0">
                  <a:moveTo>
                    <a:pt x="223" y="0"/>
                  </a:moveTo>
                  <a:lnTo>
                    <a:pt x="1" y="1857"/>
                  </a:lnTo>
                  <a:lnTo>
                    <a:pt x="460" y="2490"/>
                  </a:lnTo>
                  <a:lnTo>
                    <a:pt x="1254" y="2490"/>
                  </a:lnTo>
                  <a:lnTo>
                    <a:pt x="385" y="174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434728" y="4596188"/>
              <a:ext cx="109604" cy="242967"/>
            </a:xfrm>
            <a:custGeom>
              <a:avLst/>
              <a:gdLst/>
              <a:ahLst/>
              <a:cxnLst/>
              <a:rect l="l" t="t" r="r" b="b"/>
              <a:pathLst>
                <a:path w="812" h="1782" extrusionOk="0">
                  <a:moveTo>
                    <a:pt x="535" y="0"/>
                  </a:moveTo>
                  <a:lnTo>
                    <a:pt x="0" y="225"/>
                  </a:lnTo>
                  <a:lnTo>
                    <a:pt x="447" y="225"/>
                  </a:lnTo>
                  <a:lnTo>
                    <a:pt x="812" y="1781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547166" y="4856872"/>
              <a:ext cx="90437" cy="287961"/>
            </a:xfrm>
            <a:custGeom>
              <a:avLst/>
              <a:gdLst/>
              <a:ahLst/>
              <a:cxnLst/>
              <a:rect l="l" t="t" r="r" b="b"/>
              <a:pathLst>
                <a:path w="670" h="2112" extrusionOk="0">
                  <a:moveTo>
                    <a:pt x="0" y="1"/>
                  </a:moveTo>
                  <a:lnTo>
                    <a:pt x="352" y="928"/>
                  </a:lnTo>
                  <a:lnTo>
                    <a:pt x="410" y="1366"/>
                  </a:lnTo>
                  <a:lnTo>
                    <a:pt x="37" y="2112"/>
                  </a:lnTo>
                  <a:lnTo>
                    <a:pt x="670" y="12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376012" y="4856872"/>
              <a:ext cx="176149" cy="287961"/>
            </a:xfrm>
            <a:custGeom>
              <a:avLst/>
              <a:gdLst/>
              <a:ahLst/>
              <a:cxnLst/>
              <a:rect l="l" t="t" r="r" b="b"/>
              <a:pathLst>
                <a:path w="1305" h="2112" extrusionOk="0">
                  <a:moveTo>
                    <a:pt x="1268" y="1"/>
                  </a:moveTo>
                  <a:lnTo>
                    <a:pt x="556" y="1186"/>
                  </a:lnTo>
                  <a:lnTo>
                    <a:pt x="1" y="2112"/>
                  </a:lnTo>
                  <a:lnTo>
                    <a:pt x="1305" y="2112"/>
                  </a:lnTo>
                  <a:lnTo>
                    <a:pt x="1107" y="1515"/>
                  </a:lnTo>
                  <a:lnTo>
                    <a:pt x="560" y="1491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451060" y="4731711"/>
              <a:ext cx="96241" cy="286870"/>
            </a:xfrm>
            <a:custGeom>
              <a:avLst/>
              <a:gdLst/>
              <a:ahLst/>
              <a:cxnLst/>
              <a:rect l="l" t="t" r="r" b="b"/>
              <a:pathLst>
                <a:path w="713" h="2104" extrusionOk="0">
                  <a:moveTo>
                    <a:pt x="69" y="0"/>
                  </a:moveTo>
                  <a:lnTo>
                    <a:pt x="0" y="2104"/>
                  </a:lnTo>
                  <a:lnTo>
                    <a:pt x="712" y="919"/>
                  </a:lnTo>
                  <a:lnTo>
                    <a:pt x="551" y="435"/>
                  </a:lnTo>
                  <a:lnTo>
                    <a:pt x="381" y="91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2" name="Google Shape;1362;p30"/>
          <p:cNvSpPr txBox="1">
            <a:spLocks noGrp="1"/>
          </p:cNvSpPr>
          <p:nvPr>
            <p:ph type="title"/>
          </p:nvPr>
        </p:nvSpPr>
        <p:spPr>
          <a:xfrm>
            <a:off x="3168681" y="2068202"/>
            <a:ext cx="2267378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5"/>
                </a:solidFill>
                <a:latin typeface="Britannic Bold" panose="020B0903060703020204" pitchFamily="34" charset="0"/>
              </a:rPr>
              <a:t>DEMO</a:t>
            </a:r>
          </a:p>
        </p:txBody>
      </p:sp>
      <p:grpSp>
        <p:nvGrpSpPr>
          <p:cNvPr id="1363" name="Google Shape;1363;p30"/>
          <p:cNvGrpSpPr/>
          <p:nvPr/>
        </p:nvGrpSpPr>
        <p:grpSpPr>
          <a:xfrm>
            <a:off x="5678280" y="2995460"/>
            <a:ext cx="2910590" cy="767260"/>
            <a:chOff x="9641789" y="4060422"/>
            <a:chExt cx="3261531" cy="859771"/>
          </a:xfrm>
        </p:grpSpPr>
        <p:sp>
          <p:nvSpPr>
            <p:cNvPr id="1364" name="Google Shape;1364;p30"/>
            <p:cNvSpPr/>
            <p:nvPr/>
          </p:nvSpPr>
          <p:spPr>
            <a:xfrm>
              <a:off x="12828373" y="4326413"/>
              <a:ext cx="672" cy="6620"/>
            </a:xfrm>
            <a:custGeom>
              <a:avLst/>
              <a:gdLst/>
              <a:ahLst/>
              <a:cxnLst/>
              <a:rect l="l" t="t" r="r" b="b"/>
              <a:pathLst>
                <a:path w="4" h="39" extrusionOk="0">
                  <a:moveTo>
                    <a:pt x="4" y="0"/>
                  </a:moveTo>
                  <a:lnTo>
                    <a:pt x="0" y="39"/>
                  </a:lnTo>
                  <a:lnTo>
                    <a:pt x="4" y="3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9792019" y="4540122"/>
              <a:ext cx="3697" cy="19522"/>
            </a:xfrm>
            <a:custGeom>
              <a:avLst/>
              <a:gdLst/>
              <a:ahLst/>
              <a:cxnLst/>
              <a:rect l="l" t="t" r="r" b="b"/>
              <a:pathLst>
                <a:path w="22" h="115" extrusionOk="0">
                  <a:moveTo>
                    <a:pt x="0" y="0"/>
                  </a:moveTo>
                  <a:cubicBezTo>
                    <a:pt x="0" y="28"/>
                    <a:pt x="2" y="65"/>
                    <a:pt x="5" y="112"/>
                  </a:cubicBezTo>
                  <a:lnTo>
                    <a:pt x="21" y="1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9794372" y="4569827"/>
              <a:ext cx="222320" cy="226620"/>
            </a:xfrm>
            <a:custGeom>
              <a:avLst/>
              <a:gdLst/>
              <a:ahLst/>
              <a:cxnLst/>
              <a:rect l="l" t="t" r="r" b="b"/>
              <a:pathLst>
                <a:path w="1323" h="1335" extrusionOk="0">
                  <a:moveTo>
                    <a:pt x="598" y="0"/>
                  </a:moveTo>
                  <a:cubicBezTo>
                    <a:pt x="628" y="6"/>
                    <a:pt x="656" y="9"/>
                    <a:pt x="682" y="14"/>
                  </a:cubicBezTo>
                  <a:cubicBezTo>
                    <a:pt x="784" y="35"/>
                    <a:pt x="845" y="53"/>
                    <a:pt x="866" y="69"/>
                  </a:cubicBezTo>
                  <a:cubicBezTo>
                    <a:pt x="847" y="72"/>
                    <a:pt x="798" y="78"/>
                    <a:pt x="721" y="86"/>
                  </a:cubicBezTo>
                  <a:cubicBezTo>
                    <a:pt x="640" y="97"/>
                    <a:pt x="589" y="100"/>
                    <a:pt x="568" y="100"/>
                  </a:cubicBezTo>
                  <a:cubicBezTo>
                    <a:pt x="548" y="101"/>
                    <a:pt x="528" y="101"/>
                    <a:pt x="508" y="101"/>
                  </a:cubicBezTo>
                  <a:cubicBezTo>
                    <a:pt x="367" y="101"/>
                    <a:pt x="227" y="90"/>
                    <a:pt x="88" y="69"/>
                  </a:cubicBezTo>
                  <a:cubicBezTo>
                    <a:pt x="62" y="63"/>
                    <a:pt x="32" y="56"/>
                    <a:pt x="0" y="48"/>
                  </a:cubicBezTo>
                  <a:lnTo>
                    <a:pt x="0" y="48"/>
                  </a:lnTo>
                  <a:cubicBezTo>
                    <a:pt x="7" y="121"/>
                    <a:pt x="18" y="207"/>
                    <a:pt x="28" y="309"/>
                  </a:cubicBezTo>
                  <a:cubicBezTo>
                    <a:pt x="137" y="326"/>
                    <a:pt x="237" y="346"/>
                    <a:pt x="326" y="362"/>
                  </a:cubicBezTo>
                  <a:cubicBezTo>
                    <a:pt x="247" y="383"/>
                    <a:pt x="165" y="397"/>
                    <a:pt x="83" y="400"/>
                  </a:cubicBezTo>
                  <a:lnTo>
                    <a:pt x="39" y="400"/>
                  </a:lnTo>
                  <a:cubicBezTo>
                    <a:pt x="48" y="467"/>
                    <a:pt x="56" y="537"/>
                    <a:pt x="65" y="614"/>
                  </a:cubicBezTo>
                  <a:cubicBezTo>
                    <a:pt x="93" y="828"/>
                    <a:pt x="121" y="1014"/>
                    <a:pt x="147" y="1173"/>
                  </a:cubicBezTo>
                  <a:cubicBezTo>
                    <a:pt x="332" y="1228"/>
                    <a:pt x="600" y="1271"/>
                    <a:pt x="950" y="1305"/>
                  </a:cubicBezTo>
                  <a:cubicBezTo>
                    <a:pt x="1078" y="1315"/>
                    <a:pt x="1203" y="1326"/>
                    <a:pt x="1322" y="1334"/>
                  </a:cubicBezTo>
                  <a:cubicBezTo>
                    <a:pt x="1313" y="1254"/>
                    <a:pt x="1301" y="1166"/>
                    <a:pt x="1282" y="1070"/>
                  </a:cubicBezTo>
                  <a:cubicBezTo>
                    <a:pt x="1248" y="882"/>
                    <a:pt x="1219" y="696"/>
                    <a:pt x="1189" y="511"/>
                  </a:cubicBezTo>
                  <a:cubicBezTo>
                    <a:pt x="1099" y="489"/>
                    <a:pt x="1056" y="465"/>
                    <a:pt x="1056" y="439"/>
                  </a:cubicBezTo>
                  <a:cubicBezTo>
                    <a:pt x="1056" y="418"/>
                    <a:pt x="1084" y="402"/>
                    <a:pt x="1140" y="398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12595131" y="4363587"/>
              <a:ext cx="233075" cy="331696"/>
            </a:xfrm>
            <a:custGeom>
              <a:avLst/>
              <a:gdLst/>
              <a:ahLst/>
              <a:cxnLst/>
              <a:rect l="l" t="t" r="r" b="b"/>
              <a:pathLst>
                <a:path w="1387" h="1954" extrusionOk="0">
                  <a:moveTo>
                    <a:pt x="1387" y="0"/>
                  </a:moveTo>
                  <a:lnTo>
                    <a:pt x="1387" y="0"/>
                  </a:lnTo>
                  <a:cubicBezTo>
                    <a:pt x="1248" y="125"/>
                    <a:pt x="1029" y="283"/>
                    <a:pt x="729" y="472"/>
                  </a:cubicBezTo>
                  <a:cubicBezTo>
                    <a:pt x="714" y="467"/>
                    <a:pt x="705" y="463"/>
                    <a:pt x="705" y="462"/>
                  </a:cubicBezTo>
                  <a:cubicBezTo>
                    <a:pt x="698" y="455"/>
                    <a:pt x="694" y="441"/>
                    <a:pt x="694" y="419"/>
                  </a:cubicBezTo>
                  <a:cubicBezTo>
                    <a:pt x="694" y="407"/>
                    <a:pt x="791" y="318"/>
                    <a:pt x="984" y="151"/>
                  </a:cubicBezTo>
                  <a:lnTo>
                    <a:pt x="984" y="151"/>
                  </a:lnTo>
                  <a:cubicBezTo>
                    <a:pt x="934" y="188"/>
                    <a:pt x="882" y="228"/>
                    <a:pt x="822" y="274"/>
                  </a:cubicBezTo>
                  <a:cubicBezTo>
                    <a:pt x="540" y="369"/>
                    <a:pt x="277" y="453"/>
                    <a:pt x="32" y="526"/>
                  </a:cubicBezTo>
                  <a:lnTo>
                    <a:pt x="23" y="916"/>
                  </a:lnTo>
                  <a:lnTo>
                    <a:pt x="0" y="933"/>
                  </a:lnTo>
                  <a:lnTo>
                    <a:pt x="0" y="942"/>
                  </a:lnTo>
                  <a:cubicBezTo>
                    <a:pt x="46" y="913"/>
                    <a:pt x="82" y="897"/>
                    <a:pt x="109" y="897"/>
                  </a:cubicBezTo>
                  <a:cubicBezTo>
                    <a:pt x="114" y="897"/>
                    <a:pt x="120" y="898"/>
                    <a:pt x="124" y="900"/>
                  </a:cubicBezTo>
                  <a:cubicBezTo>
                    <a:pt x="82" y="954"/>
                    <a:pt x="42" y="1003"/>
                    <a:pt x="0" y="1049"/>
                  </a:cubicBezTo>
                  <a:cubicBezTo>
                    <a:pt x="2" y="1275"/>
                    <a:pt x="2" y="1415"/>
                    <a:pt x="4" y="1470"/>
                  </a:cubicBezTo>
                  <a:cubicBezTo>
                    <a:pt x="9" y="1633"/>
                    <a:pt x="25" y="1794"/>
                    <a:pt x="47" y="1953"/>
                  </a:cubicBezTo>
                  <a:cubicBezTo>
                    <a:pt x="321" y="1740"/>
                    <a:pt x="538" y="1578"/>
                    <a:pt x="703" y="1470"/>
                  </a:cubicBezTo>
                  <a:cubicBezTo>
                    <a:pt x="912" y="1329"/>
                    <a:pt x="1134" y="1210"/>
                    <a:pt x="1366" y="1110"/>
                  </a:cubicBezTo>
                  <a:cubicBezTo>
                    <a:pt x="1353" y="1093"/>
                    <a:pt x="1353" y="896"/>
                    <a:pt x="1367" y="521"/>
                  </a:cubicBezTo>
                  <a:lnTo>
                    <a:pt x="1367" y="521"/>
                  </a:lnTo>
                  <a:cubicBezTo>
                    <a:pt x="1311" y="556"/>
                    <a:pt x="1250" y="584"/>
                    <a:pt x="1187" y="609"/>
                  </a:cubicBezTo>
                  <a:cubicBezTo>
                    <a:pt x="1182" y="619"/>
                    <a:pt x="1178" y="624"/>
                    <a:pt x="1175" y="624"/>
                  </a:cubicBezTo>
                  <a:cubicBezTo>
                    <a:pt x="1170" y="624"/>
                    <a:pt x="1168" y="613"/>
                    <a:pt x="1168" y="591"/>
                  </a:cubicBezTo>
                  <a:cubicBezTo>
                    <a:pt x="1168" y="588"/>
                    <a:pt x="1203" y="567"/>
                    <a:pt x="1273" y="526"/>
                  </a:cubicBezTo>
                  <a:cubicBezTo>
                    <a:pt x="1306" y="505"/>
                    <a:pt x="1338" y="484"/>
                    <a:pt x="1371" y="462"/>
                  </a:cubicBezTo>
                  <a:lnTo>
                    <a:pt x="1371" y="442"/>
                  </a:lnTo>
                  <a:cubicBezTo>
                    <a:pt x="1378" y="256"/>
                    <a:pt x="1383" y="107"/>
                    <a:pt x="1387" y="0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12515479" y="4521959"/>
              <a:ext cx="79820" cy="58734"/>
            </a:xfrm>
            <a:custGeom>
              <a:avLst/>
              <a:gdLst/>
              <a:ahLst/>
              <a:cxnLst/>
              <a:rect l="l" t="t" r="r" b="b"/>
              <a:pathLst>
                <a:path w="475" h="346" extrusionOk="0">
                  <a:moveTo>
                    <a:pt x="474" y="0"/>
                  </a:moveTo>
                  <a:cubicBezTo>
                    <a:pt x="343" y="98"/>
                    <a:pt x="185" y="214"/>
                    <a:pt x="1" y="345"/>
                  </a:cubicBezTo>
                  <a:cubicBezTo>
                    <a:pt x="67" y="312"/>
                    <a:pt x="134" y="277"/>
                    <a:pt x="202" y="244"/>
                  </a:cubicBezTo>
                  <a:cubicBezTo>
                    <a:pt x="295" y="156"/>
                    <a:pt x="362" y="95"/>
                    <a:pt x="402" y="63"/>
                  </a:cubicBezTo>
                  <a:cubicBezTo>
                    <a:pt x="428" y="40"/>
                    <a:pt x="453" y="25"/>
                    <a:pt x="474" y="11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6E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12426585" y="4541819"/>
              <a:ext cx="183670" cy="262437"/>
            </a:xfrm>
            <a:custGeom>
              <a:avLst/>
              <a:gdLst/>
              <a:ahLst/>
              <a:cxnLst/>
              <a:rect l="l" t="t" r="r" b="b"/>
              <a:pathLst>
                <a:path w="1093" h="1546" extrusionOk="0">
                  <a:moveTo>
                    <a:pt x="936" y="434"/>
                  </a:moveTo>
                  <a:cubicBezTo>
                    <a:pt x="940" y="438"/>
                    <a:pt x="944" y="440"/>
                    <a:pt x="947" y="440"/>
                  </a:cubicBezTo>
                  <a:cubicBezTo>
                    <a:pt x="949" y="440"/>
                    <a:pt x="950" y="439"/>
                    <a:pt x="950" y="439"/>
                  </a:cubicBezTo>
                  <a:cubicBezTo>
                    <a:pt x="954" y="439"/>
                    <a:pt x="956" y="449"/>
                    <a:pt x="956" y="472"/>
                  </a:cubicBezTo>
                  <a:cubicBezTo>
                    <a:pt x="956" y="493"/>
                    <a:pt x="921" y="527"/>
                    <a:pt x="850" y="572"/>
                  </a:cubicBezTo>
                  <a:cubicBezTo>
                    <a:pt x="775" y="621"/>
                    <a:pt x="728" y="651"/>
                    <a:pt x="712" y="662"/>
                  </a:cubicBezTo>
                  <a:cubicBezTo>
                    <a:pt x="701" y="660"/>
                    <a:pt x="691" y="656"/>
                    <a:pt x="682" y="653"/>
                  </a:cubicBezTo>
                  <a:cubicBezTo>
                    <a:pt x="672" y="646"/>
                    <a:pt x="668" y="630"/>
                    <a:pt x="668" y="609"/>
                  </a:cubicBezTo>
                  <a:cubicBezTo>
                    <a:pt x="668" y="593"/>
                    <a:pt x="707" y="558"/>
                    <a:pt x="782" y="507"/>
                  </a:cubicBezTo>
                  <a:cubicBezTo>
                    <a:pt x="859" y="456"/>
                    <a:pt x="910" y="434"/>
                    <a:pt x="936" y="434"/>
                  </a:cubicBezTo>
                  <a:close/>
                  <a:moveTo>
                    <a:pt x="1003" y="1"/>
                  </a:moveTo>
                  <a:cubicBezTo>
                    <a:pt x="945" y="65"/>
                    <a:pt x="884" y="127"/>
                    <a:pt x="815" y="183"/>
                  </a:cubicBezTo>
                  <a:cubicBezTo>
                    <a:pt x="652" y="318"/>
                    <a:pt x="444" y="434"/>
                    <a:pt x="191" y="530"/>
                  </a:cubicBezTo>
                  <a:cubicBezTo>
                    <a:pt x="179" y="530"/>
                    <a:pt x="167" y="527"/>
                    <a:pt x="156" y="521"/>
                  </a:cubicBezTo>
                  <a:cubicBezTo>
                    <a:pt x="149" y="516"/>
                    <a:pt x="146" y="509"/>
                    <a:pt x="144" y="502"/>
                  </a:cubicBezTo>
                  <a:lnTo>
                    <a:pt x="5" y="602"/>
                  </a:lnTo>
                  <a:cubicBezTo>
                    <a:pt x="2" y="669"/>
                    <a:pt x="2" y="733"/>
                    <a:pt x="0" y="796"/>
                  </a:cubicBezTo>
                  <a:lnTo>
                    <a:pt x="153" y="777"/>
                  </a:lnTo>
                  <a:lnTo>
                    <a:pt x="153" y="777"/>
                  </a:lnTo>
                  <a:cubicBezTo>
                    <a:pt x="104" y="798"/>
                    <a:pt x="53" y="821"/>
                    <a:pt x="0" y="842"/>
                  </a:cubicBezTo>
                  <a:lnTo>
                    <a:pt x="0" y="1117"/>
                  </a:lnTo>
                  <a:cubicBezTo>
                    <a:pt x="21" y="1098"/>
                    <a:pt x="70" y="1077"/>
                    <a:pt x="146" y="1054"/>
                  </a:cubicBezTo>
                  <a:cubicBezTo>
                    <a:pt x="231" y="1027"/>
                    <a:pt x="293" y="1014"/>
                    <a:pt x="332" y="1014"/>
                  </a:cubicBezTo>
                  <a:cubicBezTo>
                    <a:pt x="341" y="1014"/>
                    <a:pt x="348" y="1014"/>
                    <a:pt x="354" y="1016"/>
                  </a:cubicBezTo>
                  <a:cubicBezTo>
                    <a:pt x="354" y="1017"/>
                    <a:pt x="355" y="1017"/>
                    <a:pt x="356" y="1017"/>
                  </a:cubicBezTo>
                  <a:cubicBezTo>
                    <a:pt x="357" y="1017"/>
                    <a:pt x="359" y="1017"/>
                    <a:pt x="361" y="1016"/>
                  </a:cubicBezTo>
                  <a:cubicBezTo>
                    <a:pt x="367" y="1017"/>
                    <a:pt x="367" y="1030"/>
                    <a:pt x="367" y="1051"/>
                  </a:cubicBezTo>
                  <a:cubicBezTo>
                    <a:pt x="367" y="1096"/>
                    <a:pt x="328" y="1135"/>
                    <a:pt x="247" y="1166"/>
                  </a:cubicBezTo>
                  <a:cubicBezTo>
                    <a:pt x="183" y="1194"/>
                    <a:pt x="112" y="1208"/>
                    <a:pt x="42" y="1210"/>
                  </a:cubicBezTo>
                  <a:cubicBezTo>
                    <a:pt x="27" y="1210"/>
                    <a:pt x="13" y="1205"/>
                    <a:pt x="2" y="1194"/>
                  </a:cubicBezTo>
                  <a:lnTo>
                    <a:pt x="2" y="1194"/>
                  </a:lnTo>
                  <a:cubicBezTo>
                    <a:pt x="5" y="1321"/>
                    <a:pt x="11" y="1438"/>
                    <a:pt x="20" y="1545"/>
                  </a:cubicBezTo>
                  <a:cubicBezTo>
                    <a:pt x="72" y="1521"/>
                    <a:pt x="198" y="1484"/>
                    <a:pt x="398" y="1440"/>
                  </a:cubicBezTo>
                  <a:cubicBezTo>
                    <a:pt x="607" y="1391"/>
                    <a:pt x="766" y="1352"/>
                    <a:pt x="880" y="1321"/>
                  </a:cubicBezTo>
                  <a:lnTo>
                    <a:pt x="1092" y="1226"/>
                  </a:lnTo>
                  <a:lnTo>
                    <a:pt x="1052" y="917"/>
                  </a:lnTo>
                  <a:lnTo>
                    <a:pt x="1052" y="914"/>
                  </a:lnTo>
                  <a:lnTo>
                    <a:pt x="1049" y="905"/>
                  </a:lnTo>
                  <a:cubicBezTo>
                    <a:pt x="1026" y="744"/>
                    <a:pt x="1012" y="583"/>
                    <a:pt x="1005" y="421"/>
                  </a:cubicBezTo>
                  <a:cubicBezTo>
                    <a:pt x="1005" y="367"/>
                    <a:pt x="1005" y="227"/>
                    <a:pt x="1003" y="1"/>
                  </a:cubicBezTo>
                  <a:close/>
                </a:path>
              </a:pathLst>
            </a:custGeom>
            <a:solidFill>
              <a:srgbClr val="317EA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9994006" y="4643836"/>
              <a:ext cx="2443842" cy="276357"/>
            </a:xfrm>
            <a:custGeom>
              <a:avLst/>
              <a:gdLst/>
              <a:ahLst/>
              <a:cxnLst/>
              <a:rect l="l" t="t" r="r" b="b"/>
              <a:pathLst>
                <a:path w="14543" h="1628" extrusionOk="0">
                  <a:moveTo>
                    <a:pt x="2858" y="711"/>
                  </a:moveTo>
                  <a:cubicBezTo>
                    <a:pt x="2986" y="711"/>
                    <a:pt x="3155" y="715"/>
                    <a:pt x="3365" y="723"/>
                  </a:cubicBezTo>
                  <a:cubicBezTo>
                    <a:pt x="3908" y="744"/>
                    <a:pt x="4231" y="778"/>
                    <a:pt x="4331" y="828"/>
                  </a:cubicBezTo>
                  <a:cubicBezTo>
                    <a:pt x="4236" y="856"/>
                    <a:pt x="4173" y="870"/>
                    <a:pt x="4140" y="870"/>
                  </a:cubicBezTo>
                  <a:lnTo>
                    <a:pt x="4140" y="869"/>
                  </a:lnTo>
                  <a:cubicBezTo>
                    <a:pt x="3730" y="869"/>
                    <a:pt x="3442" y="862"/>
                    <a:pt x="3277" y="846"/>
                  </a:cubicBezTo>
                  <a:cubicBezTo>
                    <a:pt x="2883" y="811"/>
                    <a:pt x="2646" y="790"/>
                    <a:pt x="2567" y="786"/>
                  </a:cubicBezTo>
                  <a:cubicBezTo>
                    <a:pt x="2567" y="785"/>
                    <a:pt x="2566" y="781"/>
                    <a:pt x="2562" y="778"/>
                  </a:cubicBezTo>
                  <a:cubicBezTo>
                    <a:pt x="2557" y="767"/>
                    <a:pt x="2555" y="753"/>
                    <a:pt x="2557" y="742"/>
                  </a:cubicBezTo>
                  <a:cubicBezTo>
                    <a:pt x="2557" y="721"/>
                    <a:pt x="2657" y="711"/>
                    <a:pt x="2858" y="711"/>
                  </a:cubicBezTo>
                  <a:close/>
                  <a:moveTo>
                    <a:pt x="14481" y="1"/>
                  </a:moveTo>
                  <a:lnTo>
                    <a:pt x="14469" y="10"/>
                  </a:lnTo>
                  <a:cubicBezTo>
                    <a:pt x="13607" y="85"/>
                    <a:pt x="12744" y="146"/>
                    <a:pt x="11883" y="195"/>
                  </a:cubicBezTo>
                  <a:cubicBezTo>
                    <a:pt x="11847" y="204"/>
                    <a:pt x="11796" y="217"/>
                    <a:pt x="11727" y="229"/>
                  </a:cubicBezTo>
                  <a:cubicBezTo>
                    <a:pt x="11636" y="245"/>
                    <a:pt x="11584" y="255"/>
                    <a:pt x="11566" y="259"/>
                  </a:cubicBezTo>
                  <a:lnTo>
                    <a:pt x="10411" y="267"/>
                  </a:lnTo>
                  <a:lnTo>
                    <a:pt x="10300" y="267"/>
                  </a:lnTo>
                  <a:cubicBezTo>
                    <a:pt x="10043" y="278"/>
                    <a:pt x="9783" y="287"/>
                    <a:pt x="9524" y="294"/>
                  </a:cubicBezTo>
                  <a:cubicBezTo>
                    <a:pt x="9466" y="297"/>
                    <a:pt x="9408" y="301"/>
                    <a:pt x="9354" y="306"/>
                  </a:cubicBezTo>
                  <a:cubicBezTo>
                    <a:pt x="9138" y="334"/>
                    <a:pt x="9019" y="348"/>
                    <a:pt x="8993" y="350"/>
                  </a:cubicBezTo>
                  <a:lnTo>
                    <a:pt x="8041" y="350"/>
                  </a:lnTo>
                  <a:cubicBezTo>
                    <a:pt x="7979" y="366"/>
                    <a:pt x="7821" y="383"/>
                    <a:pt x="7565" y="404"/>
                  </a:cubicBezTo>
                  <a:lnTo>
                    <a:pt x="6068" y="404"/>
                  </a:lnTo>
                  <a:lnTo>
                    <a:pt x="5986" y="392"/>
                  </a:lnTo>
                  <a:lnTo>
                    <a:pt x="5022" y="385"/>
                  </a:lnTo>
                  <a:cubicBezTo>
                    <a:pt x="4911" y="360"/>
                    <a:pt x="4718" y="347"/>
                    <a:pt x="4441" y="347"/>
                  </a:cubicBezTo>
                  <a:cubicBezTo>
                    <a:pt x="4314" y="347"/>
                    <a:pt x="4168" y="349"/>
                    <a:pt x="4005" y="355"/>
                  </a:cubicBezTo>
                  <a:lnTo>
                    <a:pt x="3989" y="308"/>
                  </a:lnTo>
                  <a:cubicBezTo>
                    <a:pt x="4010" y="292"/>
                    <a:pt x="4031" y="276"/>
                    <a:pt x="4056" y="264"/>
                  </a:cubicBezTo>
                  <a:cubicBezTo>
                    <a:pt x="3116" y="229"/>
                    <a:pt x="2176" y="176"/>
                    <a:pt x="1237" y="110"/>
                  </a:cubicBezTo>
                  <a:cubicBezTo>
                    <a:pt x="1186" y="115"/>
                    <a:pt x="1121" y="122"/>
                    <a:pt x="1042" y="131"/>
                  </a:cubicBezTo>
                  <a:cubicBezTo>
                    <a:pt x="919" y="145"/>
                    <a:pt x="846" y="152"/>
                    <a:pt x="823" y="152"/>
                  </a:cubicBezTo>
                  <a:cubicBezTo>
                    <a:pt x="614" y="152"/>
                    <a:pt x="408" y="138"/>
                    <a:pt x="201" y="110"/>
                  </a:cubicBezTo>
                  <a:cubicBezTo>
                    <a:pt x="134" y="103"/>
                    <a:pt x="67" y="90"/>
                    <a:pt x="1" y="75"/>
                  </a:cubicBezTo>
                  <a:lnTo>
                    <a:pt x="1" y="75"/>
                  </a:lnTo>
                  <a:cubicBezTo>
                    <a:pt x="31" y="260"/>
                    <a:pt x="60" y="446"/>
                    <a:pt x="94" y="632"/>
                  </a:cubicBezTo>
                  <a:cubicBezTo>
                    <a:pt x="111" y="730"/>
                    <a:pt x="125" y="818"/>
                    <a:pt x="136" y="897"/>
                  </a:cubicBezTo>
                  <a:cubicBezTo>
                    <a:pt x="152" y="1007"/>
                    <a:pt x="159" y="1118"/>
                    <a:pt x="157" y="1230"/>
                  </a:cubicBezTo>
                  <a:cubicBezTo>
                    <a:pt x="777" y="1403"/>
                    <a:pt x="1461" y="1505"/>
                    <a:pt x="2206" y="1535"/>
                  </a:cubicBezTo>
                  <a:cubicBezTo>
                    <a:pt x="2557" y="1549"/>
                    <a:pt x="3059" y="1556"/>
                    <a:pt x="3709" y="1556"/>
                  </a:cubicBezTo>
                  <a:cubicBezTo>
                    <a:pt x="3970" y="1556"/>
                    <a:pt x="4256" y="1555"/>
                    <a:pt x="4566" y="1552"/>
                  </a:cubicBezTo>
                  <a:cubicBezTo>
                    <a:pt x="6678" y="1600"/>
                    <a:pt x="8233" y="1626"/>
                    <a:pt x="9227" y="1628"/>
                  </a:cubicBezTo>
                  <a:cubicBezTo>
                    <a:pt x="9717" y="1551"/>
                    <a:pt x="10488" y="1479"/>
                    <a:pt x="11540" y="1414"/>
                  </a:cubicBezTo>
                  <a:cubicBezTo>
                    <a:pt x="12374" y="1361"/>
                    <a:pt x="13375" y="1202"/>
                    <a:pt x="14543" y="935"/>
                  </a:cubicBezTo>
                  <a:cubicBezTo>
                    <a:pt x="14543" y="935"/>
                    <a:pt x="14542" y="935"/>
                    <a:pt x="14540" y="935"/>
                  </a:cubicBezTo>
                  <a:cubicBezTo>
                    <a:pt x="14535" y="935"/>
                    <a:pt x="14520" y="937"/>
                    <a:pt x="14497" y="944"/>
                  </a:cubicBezTo>
                  <a:cubicBezTo>
                    <a:pt x="14489" y="837"/>
                    <a:pt x="14483" y="720"/>
                    <a:pt x="14480" y="593"/>
                  </a:cubicBezTo>
                  <a:cubicBezTo>
                    <a:pt x="14466" y="579"/>
                    <a:pt x="14460" y="560"/>
                    <a:pt x="14462" y="541"/>
                  </a:cubicBezTo>
                  <a:cubicBezTo>
                    <a:pt x="14464" y="530"/>
                    <a:pt x="14469" y="522"/>
                    <a:pt x="14478" y="516"/>
                  </a:cubicBezTo>
                  <a:cubicBezTo>
                    <a:pt x="14476" y="429"/>
                    <a:pt x="14476" y="336"/>
                    <a:pt x="14478" y="241"/>
                  </a:cubicBezTo>
                  <a:lnTo>
                    <a:pt x="14478" y="241"/>
                  </a:lnTo>
                  <a:cubicBezTo>
                    <a:pt x="14205" y="346"/>
                    <a:pt x="13922" y="425"/>
                    <a:pt x="13633" y="472"/>
                  </a:cubicBezTo>
                  <a:cubicBezTo>
                    <a:pt x="13314" y="529"/>
                    <a:pt x="12777" y="586"/>
                    <a:pt x="12025" y="648"/>
                  </a:cubicBezTo>
                  <a:cubicBezTo>
                    <a:pt x="12018" y="630"/>
                    <a:pt x="12013" y="613"/>
                    <a:pt x="12011" y="595"/>
                  </a:cubicBezTo>
                  <a:cubicBezTo>
                    <a:pt x="12565" y="481"/>
                    <a:pt x="13068" y="392"/>
                    <a:pt x="13524" y="323"/>
                  </a:cubicBezTo>
                  <a:cubicBezTo>
                    <a:pt x="13607" y="311"/>
                    <a:pt x="13924" y="269"/>
                    <a:pt x="14478" y="195"/>
                  </a:cubicBezTo>
                  <a:cubicBezTo>
                    <a:pt x="14478" y="132"/>
                    <a:pt x="14480" y="68"/>
                    <a:pt x="14481" y="1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12733430" y="4186882"/>
              <a:ext cx="108387" cy="223225"/>
            </a:xfrm>
            <a:custGeom>
              <a:avLst/>
              <a:gdLst/>
              <a:ahLst/>
              <a:cxnLst/>
              <a:rect l="l" t="t" r="r" b="b"/>
              <a:pathLst>
                <a:path w="645" h="1315" extrusionOk="0">
                  <a:moveTo>
                    <a:pt x="644" y="0"/>
                  </a:moveTo>
                  <a:cubicBezTo>
                    <a:pt x="639" y="2"/>
                    <a:pt x="450" y="144"/>
                    <a:pt x="80" y="424"/>
                  </a:cubicBezTo>
                  <a:lnTo>
                    <a:pt x="1" y="1315"/>
                  </a:lnTo>
                  <a:cubicBezTo>
                    <a:pt x="59" y="1271"/>
                    <a:pt x="111" y="1229"/>
                    <a:pt x="162" y="1192"/>
                  </a:cubicBezTo>
                  <a:cubicBezTo>
                    <a:pt x="206" y="1154"/>
                    <a:pt x="255" y="1112"/>
                    <a:pt x="310" y="1066"/>
                  </a:cubicBezTo>
                  <a:cubicBezTo>
                    <a:pt x="413" y="978"/>
                    <a:pt x="497" y="910"/>
                    <a:pt x="564" y="861"/>
                  </a:cubicBezTo>
                  <a:lnTo>
                    <a:pt x="569" y="82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9779584" y="4366642"/>
              <a:ext cx="391035" cy="203363"/>
            </a:xfrm>
            <a:custGeom>
              <a:avLst/>
              <a:gdLst/>
              <a:ahLst/>
              <a:cxnLst/>
              <a:rect l="l" t="t" r="r" b="b"/>
              <a:pathLst>
                <a:path w="2327" h="1198" extrusionOk="0">
                  <a:moveTo>
                    <a:pt x="526" y="267"/>
                  </a:moveTo>
                  <a:cubicBezTo>
                    <a:pt x="569" y="267"/>
                    <a:pt x="621" y="288"/>
                    <a:pt x="682" y="328"/>
                  </a:cubicBezTo>
                  <a:cubicBezTo>
                    <a:pt x="765" y="384"/>
                    <a:pt x="837" y="454"/>
                    <a:pt x="895" y="535"/>
                  </a:cubicBezTo>
                  <a:cubicBezTo>
                    <a:pt x="958" y="621"/>
                    <a:pt x="989" y="684"/>
                    <a:pt x="989" y="728"/>
                  </a:cubicBezTo>
                  <a:cubicBezTo>
                    <a:pt x="989" y="785"/>
                    <a:pt x="977" y="827"/>
                    <a:pt x="954" y="856"/>
                  </a:cubicBezTo>
                  <a:cubicBezTo>
                    <a:pt x="909" y="910"/>
                    <a:pt x="817" y="936"/>
                    <a:pt x="681" y="936"/>
                  </a:cubicBezTo>
                  <a:cubicBezTo>
                    <a:pt x="511" y="936"/>
                    <a:pt x="409" y="884"/>
                    <a:pt x="376" y="778"/>
                  </a:cubicBezTo>
                  <a:cubicBezTo>
                    <a:pt x="374" y="670"/>
                    <a:pt x="374" y="612"/>
                    <a:pt x="374" y="603"/>
                  </a:cubicBezTo>
                  <a:cubicBezTo>
                    <a:pt x="374" y="379"/>
                    <a:pt x="425" y="267"/>
                    <a:pt x="526" y="267"/>
                  </a:cubicBezTo>
                  <a:close/>
                  <a:moveTo>
                    <a:pt x="1" y="0"/>
                  </a:moveTo>
                  <a:lnTo>
                    <a:pt x="85" y="1020"/>
                  </a:lnTo>
                  <a:lnTo>
                    <a:pt x="95" y="1136"/>
                  </a:lnTo>
                  <a:cubicBezTo>
                    <a:pt x="137" y="1140"/>
                    <a:pt x="197" y="1145"/>
                    <a:pt x="278" y="1154"/>
                  </a:cubicBezTo>
                  <a:cubicBezTo>
                    <a:pt x="434" y="1164"/>
                    <a:pt x="569" y="1178"/>
                    <a:pt x="686" y="1197"/>
                  </a:cubicBezTo>
                  <a:lnTo>
                    <a:pt x="1184" y="1197"/>
                  </a:lnTo>
                  <a:lnTo>
                    <a:pt x="1119" y="454"/>
                  </a:lnTo>
                  <a:lnTo>
                    <a:pt x="1664" y="338"/>
                  </a:lnTo>
                  <a:lnTo>
                    <a:pt x="2327" y="202"/>
                  </a:lnTo>
                  <a:lnTo>
                    <a:pt x="2320" y="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12425072" y="4365284"/>
              <a:ext cx="182494" cy="280261"/>
            </a:xfrm>
            <a:custGeom>
              <a:avLst/>
              <a:gdLst/>
              <a:ahLst/>
              <a:cxnLst/>
              <a:rect l="l" t="t" r="r" b="b"/>
              <a:pathLst>
                <a:path w="1086" h="1651" extrusionOk="0">
                  <a:moveTo>
                    <a:pt x="1082" y="1"/>
                  </a:moveTo>
                  <a:cubicBezTo>
                    <a:pt x="693" y="296"/>
                    <a:pt x="384" y="525"/>
                    <a:pt x="158" y="690"/>
                  </a:cubicBezTo>
                  <a:cubicBezTo>
                    <a:pt x="127" y="715"/>
                    <a:pt x="95" y="739"/>
                    <a:pt x="65" y="760"/>
                  </a:cubicBezTo>
                  <a:lnTo>
                    <a:pt x="0" y="1651"/>
                  </a:lnTo>
                  <a:lnTo>
                    <a:pt x="0" y="1651"/>
                  </a:lnTo>
                  <a:lnTo>
                    <a:pt x="13" y="1642"/>
                  </a:lnTo>
                  <a:lnTo>
                    <a:pt x="153" y="1542"/>
                  </a:lnTo>
                  <a:cubicBezTo>
                    <a:pt x="151" y="1535"/>
                    <a:pt x="151" y="1526"/>
                    <a:pt x="151" y="1517"/>
                  </a:cubicBezTo>
                  <a:cubicBezTo>
                    <a:pt x="151" y="1488"/>
                    <a:pt x="246" y="1423"/>
                    <a:pt x="439" y="1321"/>
                  </a:cubicBezTo>
                  <a:cubicBezTo>
                    <a:pt x="472" y="1304"/>
                    <a:pt x="505" y="1286"/>
                    <a:pt x="539" y="1268"/>
                  </a:cubicBezTo>
                  <a:cubicBezTo>
                    <a:pt x="723" y="1137"/>
                    <a:pt x="881" y="1023"/>
                    <a:pt x="1012" y="923"/>
                  </a:cubicBezTo>
                  <a:lnTo>
                    <a:pt x="1035" y="906"/>
                  </a:lnTo>
                  <a:lnTo>
                    <a:pt x="1044" y="516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0"/>
            <p:cNvSpPr/>
            <p:nvPr/>
          </p:nvSpPr>
          <p:spPr>
            <a:xfrm>
              <a:off x="9967287" y="4439463"/>
              <a:ext cx="2468880" cy="254289"/>
            </a:xfrm>
            <a:custGeom>
              <a:avLst/>
              <a:gdLst/>
              <a:ahLst/>
              <a:cxnLst/>
              <a:rect l="l" t="t" r="r" b="b"/>
              <a:pathLst>
                <a:path w="14692" h="1498" extrusionOk="0">
                  <a:moveTo>
                    <a:pt x="1753" y="331"/>
                  </a:moveTo>
                  <a:cubicBezTo>
                    <a:pt x="1842" y="331"/>
                    <a:pt x="1885" y="393"/>
                    <a:pt x="1883" y="516"/>
                  </a:cubicBezTo>
                  <a:cubicBezTo>
                    <a:pt x="1885" y="574"/>
                    <a:pt x="1873" y="632"/>
                    <a:pt x="1850" y="684"/>
                  </a:cubicBezTo>
                  <a:cubicBezTo>
                    <a:pt x="1820" y="754"/>
                    <a:pt x="1769" y="789"/>
                    <a:pt x="1701" y="789"/>
                  </a:cubicBezTo>
                  <a:cubicBezTo>
                    <a:pt x="1627" y="789"/>
                    <a:pt x="1576" y="761"/>
                    <a:pt x="1548" y="709"/>
                  </a:cubicBezTo>
                  <a:cubicBezTo>
                    <a:pt x="1536" y="653"/>
                    <a:pt x="1531" y="623"/>
                    <a:pt x="1531" y="619"/>
                  </a:cubicBezTo>
                  <a:cubicBezTo>
                    <a:pt x="1531" y="451"/>
                    <a:pt x="1589" y="356"/>
                    <a:pt x="1708" y="335"/>
                  </a:cubicBezTo>
                  <a:cubicBezTo>
                    <a:pt x="1724" y="332"/>
                    <a:pt x="1739" y="331"/>
                    <a:pt x="1753" y="331"/>
                  </a:cubicBezTo>
                  <a:close/>
                  <a:moveTo>
                    <a:pt x="12677" y="453"/>
                  </a:moveTo>
                  <a:cubicBezTo>
                    <a:pt x="12760" y="453"/>
                    <a:pt x="12801" y="512"/>
                    <a:pt x="12800" y="628"/>
                  </a:cubicBezTo>
                  <a:cubicBezTo>
                    <a:pt x="12800" y="667"/>
                    <a:pt x="12782" y="719"/>
                    <a:pt x="12745" y="786"/>
                  </a:cubicBezTo>
                  <a:cubicBezTo>
                    <a:pt x="12698" y="868"/>
                    <a:pt x="12645" y="910"/>
                    <a:pt x="12586" y="910"/>
                  </a:cubicBezTo>
                  <a:cubicBezTo>
                    <a:pt x="12519" y="910"/>
                    <a:pt x="12472" y="882"/>
                    <a:pt x="12447" y="828"/>
                  </a:cubicBezTo>
                  <a:cubicBezTo>
                    <a:pt x="12435" y="770"/>
                    <a:pt x="12430" y="740"/>
                    <a:pt x="12430" y="735"/>
                  </a:cubicBezTo>
                  <a:cubicBezTo>
                    <a:pt x="12430" y="584"/>
                    <a:pt x="12493" y="493"/>
                    <a:pt x="12616" y="462"/>
                  </a:cubicBezTo>
                  <a:cubicBezTo>
                    <a:pt x="12638" y="456"/>
                    <a:pt x="12658" y="453"/>
                    <a:pt x="12677" y="453"/>
                  </a:cubicBezTo>
                  <a:close/>
                  <a:moveTo>
                    <a:pt x="5213" y="502"/>
                  </a:moveTo>
                  <a:cubicBezTo>
                    <a:pt x="5242" y="502"/>
                    <a:pt x="5275" y="507"/>
                    <a:pt x="5312" y="516"/>
                  </a:cubicBezTo>
                  <a:cubicBezTo>
                    <a:pt x="5484" y="562"/>
                    <a:pt x="5570" y="637"/>
                    <a:pt x="5570" y="742"/>
                  </a:cubicBezTo>
                  <a:cubicBezTo>
                    <a:pt x="5568" y="777"/>
                    <a:pt x="5556" y="814"/>
                    <a:pt x="5533" y="842"/>
                  </a:cubicBezTo>
                  <a:lnTo>
                    <a:pt x="5535" y="842"/>
                  </a:lnTo>
                  <a:cubicBezTo>
                    <a:pt x="5506" y="884"/>
                    <a:pt x="5459" y="910"/>
                    <a:pt x="5408" y="910"/>
                  </a:cubicBezTo>
                  <a:cubicBezTo>
                    <a:pt x="5407" y="910"/>
                    <a:pt x="5405" y="910"/>
                    <a:pt x="5403" y="910"/>
                  </a:cubicBezTo>
                  <a:cubicBezTo>
                    <a:pt x="5170" y="910"/>
                    <a:pt x="5054" y="835"/>
                    <a:pt x="5054" y="682"/>
                  </a:cubicBezTo>
                  <a:cubicBezTo>
                    <a:pt x="5054" y="563"/>
                    <a:pt x="5107" y="502"/>
                    <a:pt x="5213" y="502"/>
                  </a:cubicBezTo>
                  <a:close/>
                  <a:moveTo>
                    <a:pt x="3641" y="211"/>
                  </a:moveTo>
                  <a:cubicBezTo>
                    <a:pt x="3762" y="223"/>
                    <a:pt x="3973" y="281"/>
                    <a:pt x="4274" y="383"/>
                  </a:cubicBezTo>
                  <a:cubicBezTo>
                    <a:pt x="4646" y="507"/>
                    <a:pt x="4830" y="614"/>
                    <a:pt x="4830" y="704"/>
                  </a:cubicBezTo>
                  <a:cubicBezTo>
                    <a:pt x="4834" y="788"/>
                    <a:pt x="4783" y="865"/>
                    <a:pt x="4704" y="896"/>
                  </a:cubicBezTo>
                  <a:cubicBezTo>
                    <a:pt x="4606" y="942"/>
                    <a:pt x="4429" y="965"/>
                    <a:pt x="4173" y="965"/>
                  </a:cubicBezTo>
                  <a:cubicBezTo>
                    <a:pt x="3485" y="965"/>
                    <a:pt x="2974" y="921"/>
                    <a:pt x="2637" y="837"/>
                  </a:cubicBezTo>
                  <a:cubicBezTo>
                    <a:pt x="2334" y="758"/>
                    <a:pt x="2183" y="649"/>
                    <a:pt x="2183" y="511"/>
                  </a:cubicBezTo>
                  <a:cubicBezTo>
                    <a:pt x="2183" y="411"/>
                    <a:pt x="2242" y="342"/>
                    <a:pt x="2363" y="306"/>
                  </a:cubicBezTo>
                  <a:cubicBezTo>
                    <a:pt x="2437" y="281"/>
                    <a:pt x="2642" y="249"/>
                    <a:pt x="2977" y="211"/>
                  </a:cubicBezTo>
                  <a:close/>
                  <a:moveTo>
                    <a:pt x="11624" y="329"/>
                  </a:moveTo>
                  <a:cubicBezTo>
                    <a:pt x="11807" y="329"/>
                    <a:pt x="11960" y="350"/>
                    <a:pt x="12084" y="395"/>
                  </a:cubicBezTo>
                  <a:cubicBezTo>
                    <a:pt x="12262" y="456"/>
                    <a:pt x="12351" y="553"/>
                    <a:pt x="12351" y="686"/>
                  </a:cubicBezTo>
                  <a:cubicBezTo>
                    <a:pt x="12351" y="763"/>
                    <a:pt x="12326" y="821"/>
                    <a:pt x="12277" y="863"/>
                  </a:cubicBezTo>
                  <a:cubicBezTo>
                    <a:pt x="12193" y="930"/>
                    <a:pt x="12034" y="965"/>
                    <a:pt x="11800" y="965"/>
                  </a:cubicBezTo>
                  <a:cubicBezTo>
                    <a:pt x="11418" y="965"/>
                    <a:pt x="11129" y="935"/>
                    <a:pt x="10933" y="877"/>
                  </a:cubicBezTo>
                  <a:cubicBezTo>
                    <a:pt x="10750" y="826"/>
                    <a:pt x="10659" y="754"/>
                    <a:pt x="10659" y="661"/>
                  </a:cubicBezTo>
                  <a:cubicBezTo>
                    <a:pt x="10659" y="581"/>
                    <a:pt x="10747" y="507"/>
                    <a:pt x="10924" y="442"/>
                  </a:cubicBezTo>
                  <a:cubicBezTo>
                    <a:pt x="11111" y="377"/>
                    <a:pt x="11306" y="341"/>
                    <a:pt x="11504" y="332"/>
                  </a:cubicBezTo>
                  <a:cubicBezTo>
                    <a:pt x="11545" y="330"/>
                    <a:pt x="11585" y="329"/>
                    <a:pt x="11624" y="329"/>
                  </a:cubicBezTo>
                  <a:close/>
                  <a:moveTo>
                    <a:pt x="2813" y="1"/>
                  </a:moveTo>
                  <a:cubicBezTo>
                    <a:pt x="2162" y="1"/>
                    <a:pt x="1224" y="10"/>
                    <a:pt x="0" y="27"/>
                  </a:cubicBezTo>
                  <a:lnTo>
                    <a:pt x="65" y="768"/>
                  </a:lnTo>
                  <a:lnTo>
                    <a:pt x="109" y="1166"/>
                  </a:lnTo>
                  <a:cubicBezTo>
                    <a:pt x="126" y="1165"/>
                    <a:pt x="146" y="1164"/>
                    <a:pt x="168" y="1164"/>
                  </a:cubicBezTo>
                  <a:cubicBezTo>
                    <a:pt x="231" y="1164"/>
                    <a:pt x="314" y="1171"/>
                    <a:pt x="419" y="1184"/>
                  </a:cubicBezTo>
                  <a:cubicBezTo>
                    <a:pt x="1003" y="1256"/>
                    <a:pt x="1350" y="1296"/>
                    <a:pt x="1459" y="1305"/>
                  </a:cubicBezTo>
                  <a:cubicBezTo>
                    <a:pt x="1441" y="1308"/>
                    <a:pt x="1419" y="1312"/>
                    <a:pt x="1394" y="1314"/>
                  </a:cubicBezTo>
                  <a:cubicBezTo>
                    <a:pt x="2334" y="1382"/>
                    <a:pt x="3273" y="1433"/>
                    <a:pt x="4213" y="1470"/>
                  </a:cubicBezTo>
                  <a:cubicBezTo>
                    <a:pt x="4277" y="1439"/>
                    <a:pt x="4346" y="1423"/>
                    <a:pt x="4415" y="1423"/>
                  </a:cubicBezTo>
                  <a:cubicBezTo>
                    <a:pt x="4425" y="1423"/>
                    <a:pt x="4434" y="1423"/>
                    <a:pt x="4444" y="1424"/>
                  </a:cubicBezTo>
                  <a:cubicBezTo>
                    <a:pt x="4518" y="1429"/>
                    <a:pt x="4592" y="1438"/>
                    <a:pt x="4664" y="1450"/>
                  </a:cubicBezTo>
                  <a:cubicBezTo>
                    <a:pt x="4690" y="1450"/>
                    <a:pt x="4772" y="1456"/>
                    <a:pt x="4912" y="1463"/>
                  </a:cubicBezTo>
                  <a:cubicBezTo>
                    <a:pt x="5053" y="1471"/>
                    <a:pt x="5135" y="1475"/>
                    <a:pt x="5160" y="1478"/>
                  </a:cubicBezTo>
                  <a:lnTo>
                    <a:pt x="6119" y="1484"/>
                  </a:lnTo>
                  <a:lnTo>
                    <a:pt x="6198" y="1498"/>
                  </a:lnTo>
                  <a:lnTo>
                    <a:pt x="7733" y="1498"/>
                  </a:lnTo>
                  <a:cubicBezTo>
                    <a:pt x="7788" y="1482"/>
                    <a:pt x="7945" y="1464"/>
                    <a:pt x="8208" y="1442"/>
                  </a:cubicBezTo>
                  <a:lnTo>
                    <a:pt x="9286" y="1442"/>
                  </a:lnTo>
                  <a:cubicBezTo>
                    <a:pt x="9464" y="1421"/>
                    <a:pt x="9581" y="1407"/>
                    <a:pt x="9641" y="1401"/>
                  </a:cubicBezTo>
                  <a:cubicBezTo>
                    <a:pt x="9865" y="1385"/>
                    <a:pt x="10179" y="1375"/>
                    <a:pt x="10586" y="1373"/>
                  </a:cubicBezTo>
                  <a:lnTo>
                    <a:pt x="11744" y="1371"/>
                  </a:lnTo>
                  <a:cubicBezTo>
                    <a:pt x="11759" y="1368"/>
                    <a:pt x="11787" y="1367"/>
                    <a:pt x="11827" y="1367"/>
                  </a:cubicBezTo>
                  <a:cubicBezTo>
                    <a:pt x="11879" y="1367"/>
                    <a:pt x="11952" y="1369"/>
                    <a:pt x="12044" y="1373"/>
                  </a:cubicBezTo>
                  <a:lnTo>
                    <a:pt x="12058" y="1377"/>
                  </a:lnTo>
                  <a:cubicBezTo>
                    <a:pt x="12065" y="1378"/>
                    <a:pt x="12070" y="1382"/>
                    <a:pt x="12072" y="1389"/>
                  </a:cubicBezTo>
                  <a:cubicBezTo>
                    <a:pt x="12063" y="1392"/>
                    <a:pt x="12051" y="1396"/>
                    <a:pt x="12039" y="1399"/>
                  </a:cubicBezTo>
                  <a:cubicBezTo>
                    <a:pt x="12900" y="1350"/>
                    <a:pt x="13762" y="1289"/>
                    <a:pt x="14625" y="1214"/>
                  </a:cubicBezTo>
                  <a:lnTo>
                    <a:pt x="14691" y="323"/>
                  </a:ln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16" y="4"/>
                    <a:pt x="3220" y="1"/>
                    <a:pt x="2813" y="1"/>
                  </a:cubicBez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0"/>
            <p:cNvSpPr/>
            <p:nvPr/>
          </p:nvSpPr>
          <p:spPr>
            <a:xfrm>
              <a:off x="11593767" y="4689158"/>
              <a:ext cx="130905" cy="4583"/>
            </a:xfrm>
            <a:custGeom>
              <a:avLst/>
              <a:gdLst/>
              <a:ahLst/>
              <a:cxnLst/>
              <a:rect l="l" t="t" r="r" b="b"/>
              <a:pathLst>
                <a:path w="779" h="27" extrusionOk="0">
                  <a:moveTo>
                    <a:pt x="779" y="0"/>
                  </a:moveTo>
                  <a:cubicBezTo>
                    <a:pt x="486" y="2"/>
                    <a:pt x="226" y="11"/>
                    <a:pt x="0" y="27"/>
                  </a:cubicBezTo>
                  <a:cubicBezTo>
                    <a:pt x="260" y="20"/>
                    <a:pt x="519" y="11"/>
                    <a:pt x="779" y="0"/>
                  </a:cubicBezTo>
                  <a:close/>
                </a:path>
              </a:pathLst>
            </a:custGeom>
            <a:solidFill>
              <a:srgbClr val="9D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9967287" y="4421300"/>
              <a:ext cx="2484676" cy="81990"/>
            </a:xfrm>
            <a:custGeom>
              <a:avLst/>
              <a:gdLst/>
              <a:ahLst/>
              <a:cxnLst/>
              <a:rect l="l" t="t" r="r" b="b"/>
              <a:pathLst>
                <a:path w="14786" h="483" extrusionOk="0">
                  <a:moveTo>
                    <a:pt x="2767" y="1"/>
                  </a:moveTo>
                  <a:cubicBezTo>
                    <a:pt x="2220" y="1"/>
                    <a:pt x="1479" y="6"/>
                    <a:pt x="544" y="18"/>
                  </a:cubicBezTo>
                  <a:lnTo>
                    <a:pt x="0" y="134"/>
                  </a:lnTo>
                  <a:cubicBezTo>
                    <a:pt x="1224" y="117"/>
                    <a:pt x="2162" y="108"/>
                    <a:pt x="2814" y="108"/>
                  </a:cubicBezTo>
                  <a:cubicBezTo>
                    <a:pt x="3221" y="108"/>
                    <a:pt x="3517" y="111"/>
                    <a:pt x="3701" y="118"/>
                  </a:cubicBezTo>
                  <a:cubicBezTo>
                    <a:pt x="4930" y="232"/>
                    <a:pt x="6215" y="355"/>
                    <a:pt x="7558" y="483"/>
                  </a:cubicBezTo>
                  <a:lnTo>
                    <a:pt x="11669" y="234"/>
                  </a:lnTo>
                  <a:lnTo>
                    <a:pt x="14693" y="430"/>
                  </a:lnTo>
                  <a:cubicBezTo>
                    <a:pt x="14723" y="407"/>
                    <a:pt x="14754" y="385"/>
                    <a:pt x="14786" y="358"/>
                  </a:cubicBez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09" y="4"/>
                    <a:pt x="3198" y="1"/>
                    <a:pt x="2767" y="1"/>
                  </a:cubicBezTo>
                  <a:close/>
                </a:path>
              </a:pathLst>
            </a:custGeom>
            <a:solidFill>
              <a:srgbClr val="EF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9779584" y="4060422"/>
              <a:ext cx="3062238" cy="424721"/>
            </a:xfrm>
            <a:custGeom>
              <a:avLst/>
              <a:gdLst/>
              <a:ahLst/>
              <a:cxnLst/>
              <a:rect l="l" t="t" r="r" b="b"/>
              <a:pathLst>
                <a:path w="18223" h="2502" extrusionOk="0">
                  <a:moveTo>
                    <a:pt x="11515" y="0"/>
                  </a:moveTo>
                  <a:lnTo>
                    <a:pt x="9094" y="42"/>
                  </a:lnTo>
                  <a:cubicBezTo>
                    <a:pt x="8601" y="30"/>
                    <a:pt x="8149" y="25"/>
                    <a:pt x="7732" y="25"/>
                  </a:cubicBezTo>
                  <a:cubicBezTo>
                    <a:pt x="6124" y="188"/>
                    <a:pt x="4631" y="344"/>
                    <a:pt x="3254" y="489"/>
                  </a:cubicBezTo>
                  <a:cubicBezTo>
                    <a:pt x="2839" y="535"/>
                    <a:pt x="2448" y="577"/>
                    <a:pt x="2085" y="615"/>
                  </a:cubicBezTo>
                  <a:lnTo>
                    <a:pt x="1" y="1806"/>
                  </a:lnTo>
                  <a:lnTo>
                    <a:pt x="2320" y="2007"/>
                  </a:lnTo>
                  <a:lnTo>
                    <a:pt x="2327" y="2007"/>
                  </a:lnTo>
                  <a:lnTo>
                    <a:pt x="1664" y="2142"/>
                  </a:lnTo>
                  <a:cubicBezTo>
                    <a:pt x="2582" y="2132"/>
                    <a:pt x="3313" y="2126"/>
                    <a:pt x="3858" y="2126"/>
                  </a:cubicBezTo>
                  <a:cubicBezTo>
                    <a:pt x="4303" y="2126"/>
                    <a:pt x="4623" y="2130"/>
                    <a:pt x="4818" y="2137"/>
                  </a:cubicBezTo>
                  <a:cubicBezTo>
                    <a:pt x="6047" y="2253"/>
                    <a:pt x="7334" y="2374"/>
                    <a:pt x="8675" y="2502"/>
                  </a:cubicBezTo>
                  <a:lnTo>
                    <a:pt x="12788" y="2253"/>
                  </a:lnTo>
                  <a:lnTo>
                    <a:pt x="15903" y="2484"/>
                  </a:lnTo>
                  <a:cubicBezTo>
                    <a:pt x="16129" y="2321"/>
                    <a:pt x="16436" y="2092"/>
                    <a:pt x="16827" y="1795"/>
                  </a:cubicBezTo>
                  <a:cubicBezTo>
                    <a:pt x="16632" y="1764"/>
                    <a:pt x="16350" y="1720"/>
                    <a:pt x="15984" y="1669"/>
                  </a:cubicBezTo>
                  <a:cubicBezTo>
                    <a:pt x="16143" y="1623"/>
                    <a:pt x="16401" y="1546"/>
                    <a:pt x="16759" y="1439"/>
                  </a:cubicBezTo>
                  <a:cubicBezTo>
                    <a:pt x="17156" y="1320"/>
                    <a:pt x="17458" y="1231"/>
                    <a:pt x="17660" y="1169"/>
                  </a:cubicBezTo>
                  <a:cubicBezTo>
                    <a:pt x="18030" y="889"/>
                    <a:pt x="18217" y="749"/>
                    <a:pt x="18222" y="745"/>
                  </a:cubicBezTo>
                  <a:cubicBezTo>
                    <a:pt x="17300" y="598"/>
                    <a:pt x="16043" y="387"/>
                    <a:pt x="14450" y="112"/>
                  </a:cubicBezTo>
                  <a:cubicBezTo>
                    <a:pt x="14425" y="107"/>
                    <a:pt x="14401" y="102"/>
                    <a:pt x="14376" y="98"/>
                  </a:cubicBezTo>
                  <a:cubicBezTo>
                    <a:pt x="14188" y="89"/>
                    <a:pt x="13724" y="72"/>
                    <a:pt x="12986" y="42"/>
                  </a:cubicBezTo>
                  <a:cubicBezTo>
                    <a:pt x="12314" y="14"/>
                    <a:pt x="11825" y="0"/>
                    <a:pt x="11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12465066" y="4258854"/>
              <a:ext cx="281807" cy="194197"/>
            </a:xfrm>
            <a:custGeom>
              <a:avLst/>
              <a:gdLst/>
              <a:ahLst/>
              <a:cxnLst/>
              <a:rect l="l" t="t" r="r" b="b"/>
              <a:pathLst>
                <a:path w="1677" h="1144" extrusionOk="0">
                  <a:moveTo>
                    <a:pt x="1271" y="263"/>
                  </a:moveTo>
                  <a:cubicBezTo>
                    <a:pt x="1393" y="263"/>
                    <a:pt x="1454" y="382"/>
                    <a:pt x="1454" y="619"/>
                  </a:cubicBezTo>
                  <a:cubicBezTo>
                    <a:pt x="1454" y="658"/>
                    <a:pt x="1428" y="714"/>
                    <a:pt x="1372" y="784"/>
                  </a:cubicBezTo>
                  <a:cubicBezTo>
                    <a:pt x="1305" y="872"/>
                    <a:pt x="1230" y="916"/>
                    <a:pt x="1147" y="916"/>
                  </a:cubicBezTo>
                  <a:cubicBezTo>
                    <a:pt x="1067" y="916"/>
                    <a:pt x="1011" y="852"/>
                    <a:pt x="981" y="726"/>
                  </a:cubicBezTo>
                  <a:cubicBezTo>
                    <a:pt x="967" y="600"/>
                    <a:pt x="960" y="533"/>
                    <a:pt x="960" y="526"/>
                  </a:cubicBezTo>
                  <a:cubicBezTo>
                    <a:pt x="960" y="481"/>
                    <a:pt x="984" y="432"/>
                    <a:pt x="1035" y="379"/>
                  </a:cubicBezTo>
                  <a:cubicBezTo>
                    <a:pt x="1083" y="326"/>
                    <a:pt x="1142" y="290"/>
                    <a:pt x="1209" y="272"/>
                  </a:cubicBezTo>
                  <a:cubicBezTo>
                    <a:pt x="1231" y="266"/>
                    <a:pt x="1252" y="263"/>
                    <a:pt x="1271" y="263"/>
                  </a:cubicBezTo>
                  <a:close/>
                  <a:moveTo>
                    <a:pt x="1677" y="0"/>
                  </a:moveTo>
                  <a:cubicBezTo>
                    <a:pt x="1475" y="62"/>
                    <a:pt x="1174" y="151"/>
                    <a:pt x="776" y="270"/>
                  </a:cubicBezTo>
                  <a:cubicBezTo>
                    <a:pt x="418" y="377"/>
                    <a:pt x="160" y="454"/>
                    <a:pt x="1" y="500"/>
                  </a:cubicBezTo>
                  <a:cubicBezTo>
                    <a:pt x="367" y="551"/>
                    <a:pt x="650" y="595"/>
                    <a:pt x="844" y="626"/>
                  </a:cubicBezTo>
                  <a:cubicBezTo>
                    <a:pt x="845" y="627"/>
                    <a:pt x="845" y="628"/>
                    <a:pt x="846" y="628"/>
                  </a:cubicBezTo>
                  <a:cubicBezTo>
                    <a:pt x="846" y="628"/>
                    <a:pt x="847" y="627"/>
                    <a:pt x="848" y="626"/>
                  </a:cubicBezTo>
                  <a:lnTo>
                    <a:pt x="848" y="626"/>
                  </a:lnTo>
                  <a:lnTo>
                    <a:pt x="806" y="1143"/>
                  </a:lnTo>
                  <a:cubicBezTo>
                    <a:pt x="1051" y="1070"/>
                    <a:pt x="1314" y="986"/>
                    <a:pt x="1598" y="891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9842264" y="4411964"/>
              <a:ext cx="103682" cy="113734"/>
            </a:xfrm>
            <a:custGeom>
              <a:avLst/>
              <a:gdLst/>
              <a:ahLst/>
              <a:cxnLst/>
              <a:rect l="l" t="t" r="r" b="b"/>
              <a:pathLst>
                <a:path w="617" h="670" extrusionOk="0">
                  <a:moveTo>
                    <a:pt x="154" y="1"/>
                  </a:moveTo>
                  <a:cubicBezTo>
                    <a:pt x="52" y="1"/>
                    <a:pt x="1" y="113"/>
                    <a:pt x="1" y="336"/>
                  </a:cubicBezTo>
                  <a:cubicBezTo>
                    <a:pt x="1" y="345"/>
                    <a:pt x="1" y="403"/>
                    <a:pt x="3" y="511"/>
                  </a:cubicBezTo>
                  <a:cubicBezTo>
                    <a:pt x="36" y="617"/>
                    <a:pt x="138" y="667"/>
                    <a:pt x="308" y="669"/>
                  </a:cubicBezTo>
                  <a:cubicBezTo>
                    <a:pt x="444" y="669"/>
                    <a:pt x="536" y="643"/>
                    <a:pt x="581" y="589"/>
                  </a:cubicBezTo>
                  <a:cubicBezTo>
                    <a:pt x="606" y="560"/>
                    <a:pt x="616" y="518"/>
                    <a:pt x="616" y="461"/>
                  </a:cubicBezTo>
                  <a:cubicBezTo>
                    <a:pt x="616" y="417"/>
                    <a:pt x="585" y="354"/>
                    <a:pt x="522" y="268"/>
                  </a:cubicBezTo>
                  <a:cubicBezTo>
                    <a:pt x="464" y="187"/>
                    <a:pt x="392" y="117"/>
                    <a:pt x="309" y="61"/>
                  </a:cubicBezTo>
                  <a:cubicBezTo>
                    <a:pt x="249" y="21"/>
                    <a:pt x="197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12626219" y="4303158"/>
              <a:ext cx="83349" cy="111188"/>
            </a:xfrm>
            <a:custGeom>
              <a:avLst/>
              <a:gdLst/>
              <a:ahLst/>
              <a:cxnLst/>
              <a:rect l="l" t="t" r="r" b="b"/>
              <a:pathLst>
                <a:path w="496" h="655" extrusionOk="0">
                  <a:moveTo>
                    <a:pt x="313" y="0"/>
                  </a:moveTo>
                  <a:cubicBezTo>
                    <a:pt x="293" y="0"/>
                    <a:pt x="272" y="3"/>
                    <a:pt x="250" y="9"/>
                  </a:cubicBezTo>
                  <a:cubicBezTo>
                    <a:pt x="183" y="29"/>
                    <a:pt x="124" y="65"/>
                    <a:pt x="78" y="116"/>
                  </a:cubicBezTo>
                  <a:cubicBezTo>
                    <a:pt x="25" y="171"/>
                    <a:pt x="1" y="220"/>
                    <a:pt x="1" y="265"/>
                  </a:cubicBezTo>
                  <a:cubicBezTo>
                    <a:pt x="1" y="271"/>
                    <a:pt x="8" y="337"/>
                    <a:pt x="22" y="463"/>
                  </a:cubicBezTo>
                  <a:cubicBezTo>
                    <a:pt x="52" y="591"/>
                    <a:pt x="108" y="655"/>
                    <a:pt x="190" y="655"/>
                  </a:cubicBezTo>
                  <a:cubicBezTo>
                    <a:pt x="273" y="655"/>
                    <a:pt x="346" y="611"/>
                    <a:pt x="415" y="523"/>
                  </a:cubicBezTo>
                  <a:cubicBezTo>
                    <a:pt x="469" y="451"/>
                    <a:pt x="495" y="395"/>
                    <a:pt x="495" y="356"/>
                  </a:cubicBezTo>
                  <a:cubicBezTo>
                    <a:pt x="495" y="119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10224055" y="4495479"/>
              <a:ext cx="59823" cy="78086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224" y="1"/>
                  </a:moveTo>
                  <a:cubicBezTo>
                    <a:pt x="211" y="1"/>
                    <a:pt x="196" y="2"/>
                    <a:pt x="180" y="5"/>
                  </a:cubicBezTo>
                  <a:cubicBezTo>
                    <a:pt x="61" y="26"/>
                    <a:pt x="1" y="121"/>
                    <a:pt x="1" y="289"/>
                  </a:cubicBezTo>
                  <a:cubicBezTo>
                    <a:pt x="1" y="293"/>
                    <a:pt x="8" y="323"/>
                    <a:pt x="20" y="379"/>
                  </a:cubicBezTo>
                  <a:cubicBezTo>
                    <a:pt x="48" y="431"/>
                    <a:pt x="99" y="459"/>
                    <a:pt x="171" y="459"/>
                  </a:cubicBezTo>
                  <a:cubicBezTo>
                    <a:pt x="241" y="459"/>
                    <a:pt x="292" y="424"/>
                    <a:pt x="322" y="354"/>
                  </a:cubicBezTo>
                  <a:cubicBezTo>
                    <a:pt x="345" y="302"/>
                    <a:pt x="355" y="244"/>
                    <a:pt x="355" y="186"/>
                  </a:cubicBezTo>
                  <a:cubicBezTo>
                    <a:pt x="355" y="63"/>
                    <a:pt x="312" y="1"/>
                    <a:pt x="22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11758113" y="4495139"/>
              <a:ext cx="284664" cy="107793"/>
            </a:xfrm>
            <a:custGeom>
              <a:avLst/>
              <a:gdLst/>
              <a:ahLst/>
              <a:cxnLst/>
              <a:rect l="l" t="t" r="r" b="b"/>
              <a:pathLst>
                <a:path w="1694" h="635" extrusionOk="0">
                  <a:moveTo>
                    <a:pt x="973" y="0"/>
                  </a:moveTo>
                  <a:cubicBezTo>
                    <a:pt x="933" y="0"/>
                    <a:pt x="891" y="2"/>
                    <a:pt x="847" y="4"/>
                  </a:cubicBezTo>
                  <a:cubicBezTo>
                    <a:pt x="649" y="11"/>
                    <a:pt x="453" y="48"/>
                    <a:pt x="267" y="113"/>
                  </a:cubicBezTo>
                  <a:cubicBezTo>
                    <a:pt x="88" y="179"/>
                    <a:pt x="0" y="251"/>
                    <a:pt x="0" y="332"/>
                  </a:cubicBezTo>
                  <a:cubicBezTo>
                    <a:pt x="0" y="425"/>
                    <a:pt x="92" y="498"/>
                    <a:pt x="274" y="549"/>
                  </a:cubicBezTo>
                  <a:cubicBezTo>
                    <a:pt x="472" y="607"/>
                    <a:pt x="761" y="635"/>
                    <a:pt x="1143" y="635"/>
                  </a:cubicBezTo>
                  <a:cubicBezTo>
                    <a:pt x="1377" y="635"/>
                    <a:pt x="1534" y="602"/>
                    <a:pt x="1619" y="535"/>
                  </a:cubicBezTo>
                  <a:cubicBezTo>
                    <a:pt x="1668" y="493"/>
                    <a:pt x="1694" y="433"/>
                    <a:pt x="1694" y="356"/>
                  </a:cubicBezTo>
                  <a:cubicBezTo>
                    <a:pt x="1694" y="225"/>
                    <a:pt x="1605" y="127"/>
                    <a:pt x="1427" y="65"/>
                  </a:cubicBezTo>
                  <a:cubicBezTo>
                    <a:pt x="1303" y="22"/>
                    <a:pt x="1152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0"/>
            <p:cNvSpPr/>
            <p:nvPr/>
          </p:nvSpPr>
          <p:spPr>
            <a:xfrm>
              <a:off x="12055884" y="4516358"/>
              <a:ext cx="62344" cy="77747"/>
            </a:xfrm>
            <a:custGeom>
              <a:avLst/>
              <a:gdLst/>
              <a:ahLst/>
              <a:cxnLst/>
              <a:rect l="l" t="t" r="r" b="b"/>
              <a:pathLst>
                <a:path w="371" h="458" extrusionOk="0">
                  <a:moveTo>
                    <a:pt x="247" y="0"/>
                  </a:moveTo>
                  <a:cubicBezTo>
                    <a:pt x="229" y="0"/>
                    <a:pt x="209" y="3"/>
                    <a:pt x="187" y="9"/>
                  </a:cubicBezTo>
                  <a:cubicBezTo>
                    <a:pt x="64" y="40"/>
                    <a:pt x="1" y="131"/>
                    <a:pt x="1" y="282"/>
                  </a:cubicBezTo>
                  <a:cubicBezTo>
                    <a:pt x="1" y="286"/>
                    <a:pt x="6" y="317"/>
                    <a:pt x="17" y="375"/>
                  </a:cubicBezTo>
                  <a:cubicBezTo>
                    <a:pt x="43" y="429"/>
                    <a:pt x="90" y="457"/>
                    <a:pt x="157" y="457"/>
                  </a:cubicBezTo>
                  <a:cubicBezTo>
                    <a:pt x="215" y="457"/>
                    <a:pt x="269" y="415"/>
                    <a:pt x="316" y="333"/>
                  </a:cubicBezTo>
                  <a:cubicBezTo>
                    <a:pt x="353" y="266"/>
                    <a:pt x="371" y="214"/>
                    <a:pt x="371" y="175"/>
                  </a:cubicBezTo>
                  <a:cubicBezTo>
                    <a:pt x="371" y="59"/>
                    <a:pt x="330" y="0"/>
                    <a:pt x="24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0"/>
            <p:cNvSpPr/>
            <p:nvPr/>
          </p:nvSpPr>
          <p:spPr>
            <a:xfrm>
              <a:off x="10333787" y="4475109"/>
              <a:ext cx="445817" cy="128163"/>
            </a:xfrm>
            <a:custGeom>
              <a:avLst/>
              <a:gdLst/>
              <a:ahLst/>
              <a:cxnLst/>
              <a:rect l="l" t="t" r="r" b="b"/>
              <a:pathLst>
                <a:path w="2653" h="755" extrusionOk="0">
                  <a:moveTo>
                    <a:pt x="794" y="1"/>
                  </a:moveTo>
                  <a:cubicBezTo>
                    <a:pt x="461" y="39"/>
                    <a:pt x="256" y="71"/>
                    <a:pt x="181" y="96"/>
                  </a:cubicBezTo>
                  <a:cubicBezTo>
                    <a:pt x="61" y="132"/>
                    <a:pt x="0" y="201"/>
                    <a:pt x="0" y="301"/>
                  </a:cubicBezTo>
                  <a:cubicBezTo>
                    <a:pt x="0" y="439"/>
                    <a:pt x="153" y="548"/>
                    <a:pt x="456" y="627"/>
                  </a:cubicBezTo>
                  <a:cubicBezTo>
                    <a:pt x="793" y="711"/>
                    <a:pt x="1304" y="755"/>
                    <a:pt x="1992" y="755"/>
                  </a:cubicBezTo>
                  <a:cubicBezTo>
                    <a:pt x="2248" y="755"/>
                    <a:pt x="2425" y="732"/>
                    <a:pt x="2523" y="686"/>
                  </a:cubicBezTo>
                  <a:cubicBezTo>
                    <a:pt x="2602" y="655"/>
                    <a:pt x="2653" y="578"/>
                    <a:pt x="2649" y="494"/>
                  </a:cubicBezTo>
                  <a:cubicBezTo>
                    <a:pt x="2649" y="404"/>
                    <a:pt x="2463" y="297"/>
                    <a:pt x="2093" y="173"/>
                  </a:cubicBezTo>
                  <a:cubicBezTo>
                    <a:pt x="1792" y="71"/>
                    <a:pt x="1581" y="13"/>
                    <a:pt x="146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10816908" y="4524505"/>
              <a:ext cx="86374" cy="69599"/>
            </a:xfrm>
            <a:custGeom>
              <a:avLst/>
              <a:gdLst/>
              <a:ahLst/>
              <a:cxnLst/>
              <a:rect l="l" t="t" r="r" b="b"/>
              <a:pathLst>
                <a:path w="514" h="410" extrusionOk="0">
                  <a:moveTo>
                    <a:pt x="156" y="0"/>
                  </a:moveTo>
                  <a:cubicBezTo>
                    <a:pt x="53" y="0"/>
                    <a:pt x="0" y="61"/>
                    <a:pt x="0" y="181"/>
                  </a:cubicBezTo>
                  <a:cubicBezTo>
                    <a:pt x="0" y="334"/>
                    <a:pt x="113" y="409"/>
                    <a:pt x="340" y="409"/>
                  </a:cubicBezTo>
                  <a:cubicBezTo>
                    <a:pt x="342" y="409"/>
                    <a:pt x="345" y="409"/>
                    <a:pt x="347" y="409"/>
                  </a:cubicBezTo>
                  <a:cubicBezTo>
                    <a:pt x="349" y="409"/>
                    <a:pt x="351" y="409"/>
                    <a:pt x="352" y="409"/>
                  </a:cubicBezTo>
                  <a:cubicBezTo>
                    <a:pt x="403" y="409"/>
                    <a:pt x="452" y="383"/>
                    <a:pt x="479" y="341"/>
                  </a:cubicBezTo>
                  <a:cubicBezTo>
                    <a:pt x="502" y="313"/>
                    <a:pt x="514" y="276"/>
                    <a:pt x="514" y="241"/>
                  </a:cubicBezTo>
                  <a:cubicBezTo>
                    <a:pt x="514" y="136"/>
                    <a:pt x="428" y="61"/>
                    <a:pt x="256" y="15"/>
                  </a:cubicBezTo>
                  <a:cubicBezTo>
                    <a:pt x="219" y="5"/>
                    <a:pt x="186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0"/>
            <p:cNvSpPr/>
            <p:nvPr/>
          </p:nvSpPr>
          <p:spPr>
            <a:xfrm>
              <a:off x="12791236" y="4385824"/>
              <a:ext cx="112084" cy="84027"/>
            </a:xfrm>
            <a:custGeom>
              <a:avLst/>
              <a:gdLst/>
              <a:ahLst/>
              <a:cxnLst/>
              <a:rect l="l" t="t" r="r" b="b"/>
              <a:pathLst>
                <a:path w="667" h="495" extrusionOk="0">
                  <a:moveTo>
                    <a:pt x="647" y="1"/>
                  </a:moveTo>
                  <a:cubicBezTo>
                    <a:pt x="621" y="3"/>
                    <a:pt x="570" y="31"/>
                    <a:pt x="500" y="83"/>
                  </a:cubicBezTo>
                  <a:cubicBezTo>
                    <a:pt x="446" y="125"/>
                    <a:pt x="392" y="169"/>
                    <a:pt x="341" y="215"/>
                  </a:cubicBezTo>
                  <a:cubicBezTo>
                    <a:pt x="299" y="257"/>
                    <a:pt x="253" y="297"/>
                    <a:pt x="204" y="332"/>
                  </a:cubicBezTo>
                  <a:cubicBezTo>
                    <a:pt x="172" y="353"/>
                    <a:pt x="139" y="376"/>
                    <a:pt x="106" y="397"/>
                  </a:cubicBezTo>
                  <a:cubicBezTo>
                    <a:pt x="36" y="436"/>
                    <a:pt x="1" y="459"/>
                    <a:pt x="1" y="462"/>
                  </a:cubicBezTo>
                  <a:cubicBezTo>
                    <a:pt x="1" y="483"/>
                    <a:pt x="3" y="494"/>
                    <a:pt x="8" y="494"/>
                  </a:cubicBezTo>
                  <a:cubicBezTo>
                    <a:pt x="11" y="494"/>
                    <a:pt x="15" y="489"/>
                    <a:pt x="20" y="480"/>
                  </a:cubicBezTo>
                  <a:cubicBezTo>
                    <a:pt x="83" y="457"/>
                    <a:pt x="144" y="427"/>
                    <a:pt x="200" y="392"/>
                  </a:cubicBezTo>
                  <a:cubicBezTo>
                    <a:pt x="255" y="362"/>
                    <a:pt x="316" y="324"/>
                    <a:pt x="388" y="278"/>
                  </a:cubicBezTo>
                  <a:cubicBezTo>
                    <a:pt x="572" y="164"/>
                    <a:pt x="665" y="90"/>
                    <a:pt x="663" y="55"/>
                  </a:cubicBezTo>
                  <a:cubicBezTo>
                    <a:pt x="667" y="41"/>
                    <a:pt x="663" y="26"/>
                    <a:pt x="656" y="13"/>
                  </a:cubicBezTo>
                  <a:cubicBezTo>
                    <a:pt x="651" y="6"/>
                    <a:pt x="647" y="3"/>
                    <a:pt x="647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0"/>
            <p:cNvSpPr/>
            <p:nvPr/>
          </p:nvSpPr>
          <p:spPr>
            <a:xfrm>
              <a:off x="12840809" y="4490556"/>
              <a:ext cx="44531" cy="30046"/>
            </a:xfrm>
            <a:custGeom>
              <a:avLst/>
              <a:gdLst/>
              <a:ahLst/>
              <a:cxnLst/>
              <a:rect l="l" t="t" r="r" b="b"/>
              <a:pathLst>
                <a:path w="265" h="177" extrusionOk="0">
                  <a:moveTo>
                    <a:pt x="169" y="0"/>
                  </a:moveTo>
                  <a:cubicBezTo>
                    <a:pt x="122" y="0"/>
                    <a:pt x="84" y="9"/>
                    <a:pt x="54" y="26"/>
                  </a:cubicBezTo>
                  <a:cubicBezTo>
                    <a:pt x="21" y="40"/>
                    <a:pt x="0" y="73"/>
                    <a:pt x="0" y="108"/>
                  </a:cubicBezTo>
                  <a:cubicBezTo>
                    <a:pt x="0" y="138"/>
                    <a:pt x="1" y="153"/>
                    <a:pt x="4" y="153"/>
                  </a:cubicBezTo>
                  <a:cubicBezTo>
                    <a:pt x="4" y="153"/>
                    <a:pt x="5" y="153"/>
                    <a:pt x="5" y="152"/>
                  </a:cubicBezTo>
                  <a:lnTo>
                    <a:pt x="68" y="176"/>
                  </a:lnTo>
                  <a:cubicBezTo>
                    <a:pt x="119" y="173"/>
                    <a:pt x="168" y="154"/>
                    <a:pt x="207" y="120"/>
                  </a:cubicBezTo>
                  <a:cubicBezTo>
                    <a:pt x="246" y="87"/>
                    <a:pt x="265" y="61"/>
                    <a:pt x="265" y="43"/>
                  </a:cubicBezTo>
                  <a:cubicBezTo>
                    <a:pt x="265" y="20"/>
                    <a:pt x="263" y="10"/>
                    <a:pt x="260" y="6"/>
                  </a:cubicBezTo>
                  <a:cubicBezTo>
                    <a:pt x="258" y="8"/>
                    <a:pt x="256" y="9"/>
                    <a:pt x="255" y="9"/>
                  </a:cubicBezTo>
                  <a:cubicBezTo>
                    <a:pt x="255" y="9"/>
                    <a:pt x="254" y="9"/>
                    <a:pt x="254" y="8"/>
                  </a:cubicBezTo>
                  <a:cubicBezTo>
                    <a:pt x="224" y="3"/>
                    <a:pt x="195" y="0"/>
                    <a:pt x="16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9641789" y="4641969"/>
              <a:ext cx="60999" cy="28349"/>
            </a:xfrm>
            <a:custGeom>
              <a:avLst/>
              <a:gdLst/>
              <a:ahLst/>
              <a:cxnLst/>
              <a:rect l="l" t="t" r="r" b="b"/>
              <a:pathLst>
                <a:path w="363" h="167" extrusionOk="0">
                  <a:moveTo>
                    <a:pt x="63" y="1"/>
                  </a:moveTo>
                  <a:cubicBezTo>
                    <a:pt x="21" y="1"/>
                    <a:pt x="0" y="25"/>
                    <a:pt x="0" y="73"/>
                  </a:cubicBezTo>
                  <a:cubicBezTo>
                    <a:pt x="0" y="94"/>
                    <a:pt x="33" y="114"/>
                    <a:pt x="100" y="136"/>
                  </a:cubicBezTo>
                  <a:cubicBezTo>
                    <a:pt x="149" y="154"/>
                    <a:pt x="200" y="164"/>
                    <a:pt x="251" y="166"/>
                  </a:cubicBezTo>
                  <a:cubicBezTo>
                    <a:pt x="295" y="164"/>
                    <a:pt x="335" y="145"/>
                    <a:pt x="363" y="112"/>
                  </a:cubicBezTo>
                  <a:cubicBezTo>
                    <a:pt x="242" y="59"/>
                    <a:pt x="158" y="24"/>
                    <a:pt x="112" y="8"/>
                  </a:cubicBezTo>
                  <a:cubicBezTo>
                    <a:pt x="94" y="3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0"/>
            <p:cNvSpPr/>
            <p:nvPr/>
          </p:nvSpPr>
          <p:spPr>
            <a:xfrm>
              <a:off x="9692034" y="4604625"/>
              <a:ext cx="157288" cy="33271"/>
            </a:xfrm>
            <a:custGeom>
              <a:avLst/>
              <a:gdLst/>
              <a:ahLst/>
              <a:cxnLst/>
              <a:rect l="l" t="t" r="r" b="b"/>
              <a:pathLst>
                <a:path w="936" h="196" extrusionOk="0">
                  <a:moveTo>
                    <a:pt x="8" y="0"/>
                  </a:moveTo>
                  <a:lnTo>
                    <a:pt x="1" y="32"/>
                  </a:lnTo>
                  <a:lnTo>
                    <a:pt x="8" y="53"/>
                  </a:lnTo>
                  <a:cubicBezTo>
                    <a:pt x="10" y="55"/>
                    <a:pt x="73" y="79"/>
                    <a:pt x="195" y="125"/>
                  </a:cubicBezTo>
                  <a:cubicBezTo>
                    <a:pt x="343" y="169"/>
                    <a:pt x="495" y="192"/>
                    <a:pt x="650" y="195"/>
                  </a:cubicBezTo>
                  <a:lnTo>
                    <a:pt x="693" y="195"/>
                  </a:lnTo>
                  <a:cubicBezTo>
                    <a:pt x="774" y="192"/>
                    <a:pt x="856" y="178"/>
                    <a:pt x="935" y="157"/>
                  </a:cubicBezTo>
                  <a:cubicBezTo>
                    <a:pt x="846" y="141"/>
                    <a:pt x="746" y="121"/>
                    <a:pt x="637" y="104"/>
                  </a:cubicBezTo>
                  <a:cubicBezTo>
                    <a:pt x="546" y="88"/>
                    <a:pt x="448" y="71"/>
                    <a:pt x="341" y="53"/>
                  </a:cubicBezTo>
                  <a:cubicBezTo>
                    <a:pt x="127" y="20"/>
                    <a:pt x="17" y="2"/>
                    <a:pt x="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0"/>
            <p:cNvSpPr/>
            <p:nvPr/>
          </p:nvSpPr>
          <p:spPr>
            <a:xfrm>
              <a:off x="9769501" y="4558794"/>
              <a:ext cx="170563" cy="28179"/>
            </a:xfrm>
            <a:custGeom>
              <a:avLst/>
              <a:gdLst/>
              <a:ahLst/>
              <a:cxnLst/>
              <a:rect l="l" t="t" r="r" b="b"/>
              <a:pathLst>
                <a:path w="1015" h="166" extrusionOk="0">
                  <a:moveTo>
                    <a:pt x="98" y="0"/>
                  </a:moveTo>
                  <a:cubicBezTo>
                    <a:pt x="55" y="0"/>
                    <a:pt x="16" y="26"/>
                    <a:pt x="1" y="67"/>
                  </a:cubicBezTo>
                  <a:cubicBezTo>
                    <a:pt x="54" y="85"/>
                    <a:pt x="103" y="100"/>
                    <a:pt x="150" y="114"/>
                  </a:cubicBezTo>
                  <a:cubicBezTo>
                    <a:pt x="180" y="121"/>
                    <a:pt x="208" y="128"/>
                    <a:pt x="238" y="134"/>
                  </a:cubicBezTo>
                  <a:cubicBezTo>
                    <a:pt x="376" y="155"/>
                    <a:pt x="515" y="166"/>
                    <a:pt x="656" y="166"/>
                  </a:cubicBezTo>
                  <a:cubicBezTo>
                    <a:pt x="676" y="166"/>
                    <a:pt x="696" y="166"/>
                    <a:pt x="716" y="165"/>
                  </a:cubicBezTo>
                  <a:cubicBezTo>
                    <a:pt x="737" y="165"/>
                    <a:pt x="788" y="162"/>
                    <a:pt x="869" y="151"/>
                  </a:cubicBezTo>
                  <a:cubicBezTo>
                    <a:pt x="946" y="143"/>
                    <a:pt x="993" y="137"/>
                    <a:pt x="1014" y="134"/>
                  </a:cubicBezTo>
                  <a:cubicBezTo>
                    <a:pt x="991" y="118"/>
                    <a:pt x="932" y="100"/>
                    <a:pt x="830" y="79"/>
                  </a:cubicBezTo>
                  <a:cubicBezTo>
                    <a:pt x="804" y="74"/>
                    <a:pt x="776" y="71"/>
                    <a:pt x="746" y="65"/>
                  </a:cubicBezTo>
                  <a:cubicBezTo>
                    <a:pt x="629" y="46"/>
                    <a:pt x="494" y="32"/>
                    <a:pt x="338" y="22"/>
                  </a:cubicBezTo>
                  <a:cubicBezTo>
                    <a:pt x="257" y="15"/>
                    <a:pt x="197" y="8"/>
                    <a:pt x="155" y="4"/>
                  </a:cubicBezTo>
                  <a:lnTo>
                    <a:pt x="139" y="2"/>
                  </a:lnTo>
                  <a:lnTo>
                    <a:pt x="103" y="1"/>
                  </a:lnTo>
                  <a:cubicBezTo>
                    <a:pt x="101" y="0"/>
                    <a:pt x="100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12450447" y="4515848"/>
              <a:ext cx="165690" cy="116111"/>
            </a:xfrm>
            <a:custGeom>
              <a:avLst/>
              <a:gdLst/>
              <a:ahLst/>
              <a:cxnLst/>
              <a:rect l="l" t="t" r="r" b="b"/>
              <a:pathLst>
                <a:path w="986" h="684" extrusionOk="0">
                  <a:moveTo>
                    <a:pt x="970" y="0"/>
                  </a:moveTo>
                  <a:cubicBezTo>
                    <a:pt x="944" y="0"/>
                    <a:pt x="908" y="16"/>
                    <a:pt x="861" y="47"/>
                  </a:cubicBezTo>
                  <a:cubicBezTo>
                    <a:pt x="840" y="61"/>
                    <a:pt x="815" y="76"/>
                    <a:pt x="789" y="99"/>
                  </a:cubicBezTo>
                  <a:cubicBezTo>
                    <a:pt x="749" y="133"/>
                    <a:pt x="682" y="192"/>
                    <a:pt x="589" y="280"/>
                  </a:cubicBezTo>
                  <a:cubicBezTo>
                    <a:pt x="521" y="313"/>
                    <a:pt x="454" y="348"/>
                    <a:pt x="388" y="381"/>
                  </a:cubicBezTo>
                  <a:cubicBezTo>
                    <a:pt x="354" y="399"/>
                    <a:pt x="321" y="417"/>
                    <a:pt x="288" y="434"/>
                  </a:cubicBezTo>
                  <a:cubicBezTo>
                    <a:pt x="97" y="534"/>
                    <a:pt x="0" y="601"/>
                    <a:pt x="0" y="630"/>
                  </a:cubicBezTo>
                  <a:cubicBezTo>
                    <a:pt x="0" y="637"/>
                    <a:pt x="0" y="646"/>
                    <a:pt x="2" y="655"/>
                  </a:cubicBezTo>
                  <a:cubicBezTo>
                    <a:pt x="4" y="662"/>
                    <a:pt x="7" y="669"/>
                    <a:pt x="14" y="674"/>
                  </a:cubicBezTo>
                  <a:cubicBezTo>
                    <a:pt x="25" y="680"/>
                    <a:pt x="37" y="683"/>
                    <a:pt x="49" y="683"/>
                  </a:cubicBezTo>
                  <a:cubicBezTo>
                    <a:pt x="302" y="587"/>
                    <a:pt x="510" y="471"/>
                    <a:pt x="673" y="336"/>
                  </a:cubicBezTo>
                  <a:cubicBezTo>
                    <a:pt x="742" y="280"/>
                    <a:pt x="803" y="218"/>
                    <a:pt x="861" y="154"/>
                  </a:cubicBezTo>
                  <a:cubicBezTo>
                    <a:pt x="903" y="108"/>
                    <a:pt x="943" y="59"/>
                    <a:pt x="985" y="3"/>
                  </a:cubicBezTo>
                  <a:cubicBezTo>
                    <a:pt x="981" y="1"/>
                    <a:pt x="976" y="0"/>
                    <a:pt x="97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12538837" y="4614980"/>
              <a:ext cx="48396" cy="38873"/>
            </a:xfrm>
            <a:custGeom>
              <a:avLst/>
              <a:gdLst/>
              <a:ahLst/>
              <a:cxnLst/>
              <a:rect l="l" t="t" r="r" b="b"/>
              <a:pathLst>
                <a:path w="288" h="229" extrusionOk="0">
                  <a:moveTo>
                    <a:pt x="268" y="1"/>
                  </a:moveTo>
                  <a:cubicBezTo>
                    <a:pt x="242" y="1"/>
                    <a:pt x="191" y="25"/>
                    <a:pt x="114" y="76"/>
                  </a:cubicBezTo>
                  <a:cubicBezTo>
                    <a:pt x="39" y="125"/>
                    <a:pt x="0" y="160"/>
                    <a:pt x="0" y="176"/>
                  </a:cubicBezTo>
                  <a:cubicBezTo>
                    <a:pt x="0" y="201"/>
                    <a:pt x="4" y="215"/>
                    <a:pt x="14" y="220"/>
                  </a:cubicBezTo>
                  <a:cubicBezTo>
                    <a:pt x="23" y="225"/>
                    <a:pt x="33" y="229"/>
                    <a:pt x="44" y="229"/>
                  </a:cubicBezTo>
                  <a:cubicBezTo>
                    <a:pt x="60" y="220"/>
                    <a:pt x="107" y="190"/>
                    <a:pt x="182" y="139"/>
                  </a:cubicBezTo>
                  <a:cubicBezTo>
                    <a:pt x="253" y="96"/>
                    <a:pt x="288" y="60"/>
                    <a:pt x="288" y="39"/>
                  </a:cubicBezTo>
                  <a:cubicBezTo>
                    <a:pt x="288" y="17"/>
                    <a:pt x="286" y="8"/>
                    <a:pt x="282" y="8"/>
                  </a:cubicBezTo>
                  <a:cubicBezTo>
                    <a:pt x="282" y="8"/>
                    <a:pt x="281" y="8"/>
                    <a:pt x="280" y="8"/>
                  </a:cubicBezTo>
                  <a:cubicBezTo>
                    <a:pt x="276" y="8"/>
                    <a:pt x="272" y="6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10423354" y="4764695"/>
              <a:ext cx="298443" cy="26991"/>
            </a:xfrm>
            <a:custGeom>
              <a:avLst/>
              <a:gdLst/>
              <a:ahLst/>
              <a:cxnLst/>
              <a:rect l="l" t="t" r="r" b="b"/>
              <a:pathLst>
                <a:path w="1776" h="159" extrusionOk="0">
                  <a:moveTo>
                    <a:pt x="297" y="0"/>
                  </a:moveTo>
                  <a:cubicBezTo>
                    <a:pt x="100" y="0"/>
                    <a:pt x="2" y="10"/>
                    <a:pt x="2" y="30"/>
                  </a:cubicBezTo>
                  <a:cubicBezTo>
                    <a:pt x="0" y="43"/>
                    <a:pt x="2" y="55"/>
                    <a:pt x="7" y="66"/>
                  </a:cubicBezTo>
                  <a:cubicBezTo>
                    <a:pt x="11" y="71"/>
                    <a:pt x="12" y="73"/>
                    <a:pt x="12" y="74"/>
                  </a:cubicBezTo>
                  <a:cubicBezTo>
                    <a:pt x="91" y="80"/>
                    <a:pt x="328" y="99"/>
                    <a:pt x="722" y="134"/>
                  </a:cubicBezTo>
                  <a:cubicBezTo>
                    <a:pt x="887" y="150"/>
                    <a:pt x="1175" y="158"/>
                    <a:pt x="1585" y="158"/>
                  </a:cubicBezTo>
                  <a:cubicBezTo>
                    <a:pt x="1616" y="158"/>
                    <a:pt x="1681" y="144"/>
                    <a:pt x="1776" y="116"/>
                  </a:cubicBezTo>
                  <a:cubicBezTo>
                    <a:pt x="1676" y="67"/>
                    <a:pt x="1353" y="32"/>
                    <a:pt x="810" y="13"/>
                  </a:cubicBezTo>
                  <a:cubicBezTo>
                    <a:pt x="597" y="5"/>
                    <a:pt x="426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0"/>
            <p:cNvSpPr/>
            <p:nvPr/>
          </p:nvSpPr>
          <p:spPr>
            <a:xfrm>
              <a:off x="12012361" y="4673372"/>
              <a:ext cx="440271" cy="80463"/>
            </a:xfrm>
            <a:custGeom>
              <a:avLst/>
              <a:gdLst/>
              <a:ahLst/>
              <a:cxnLst/>
              <a:rect l="l" t="t" r="r" b="b"/>
              <a:pathLst>
                <a:path w="2620" h="474" extrusionOk="0">
                  <a:moveTo>
                    <a:pt x="2620" y="0"/>
                  </a:moveTo>
                  <a:lnTo>
                    <a:pt x="2467" y="21"/>
                  </a:lnTo>
                  <a:cubicBezTo>
                    <a:pt x="1913" y="93"/>
                    <a:pt x="1596" y="137"/>
                    <a:pt x="1513" y="149"/>
                  </a:cubicBezTo>
                  <a:cubicBezTo>
                    <a:pt x="1057" y="218"/>
                    <a:pt x="553" y="307"/>
                    <a:pt x="0" y="421"/>
                  </a:cubicBezTo>
                  <a:cubicBezTo>
                    <a:pt x="2" y="439"/>
                    <a:pt x="6" y="458"/>
                    <a:pt x="14" y="474"/>
                  </a:cubicBezTo>
                  <a:cubicBezTo>
                    <a:pt x="766" y="412"/>
                    <a:pt x="1301" y="355"/>
                    <a:pt x="1620" y="298"/>
                  </a:cubicBezTo>
                  <a:cubicBezTo>
                    <a:pt x="1910" y="251"/>
                    <a:pt x="2194" y="174"/>
                    <a:pt x="2465" y="67"/>
                  </a:cubicBezTo>
                  <a:cubicBezTo>
                    <a:pt x="2518" y="46"/>
                    <a:pt x="2569" y="25"/>
                    <a:pt x="262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0"/>
            <p:cNvSpPr/>
            <p:nvPr/>
          </p:nvSpPr>
          <p:spPr>
            <a:xfrm>
              <a:off x="12423896" y="4713771"/>
              <a:ext cx="65032" cy="33611"/>
            </a:xfrm>
            <a:custGeom>
              <a:avLst/>
              <a:gdLst/>
              <a:ahLst/>
              <a:cxnLst/>
              <a:rect l="l" t="t" r="r" b="b"/>
              <a:pathLst>
                <a:path w="387" h="198" extrusionOk="0">
                  <a:moveTo>
                    <a:pt x="351" y="1"/>
                  </a:moveTo>
                  <a:cubicBezTo>
                    <a:pt x="312" y="1"/>
                    <a:pt x="249" y="15"/>
                    <a:pt x="163" y="41"/>
                  </a:cubicBezTo>
                  <a:cubicBezTo>
                    <a:pt x="88" y="64"/>
                    <a:pt x="41" y="85"/>
                    <a:pt x="18" y="104"/>
                  </a:cubicBezTo>
                  <a:cubicBezTo>
                    <a:pt x="9" y="111"/>
                    <a:pt x="4" y="118"/>
                    <a:pt x="2" y="129"/>
                  </a:cubicBezTo>
                  <a:cubicBezTo>
                    <a:pt x="0" y="148"/>
                    <a:pt x="7" y="167"/>
                    <a:pt x="20" y="181"/>
                  </a:cubicBezTo>
                  <a:cubicBezTo>
                    <a:pt x="30" y="192"/>
                    <a:pt x="44" y="197"/>
                    <a:pt x="60" y="197"/>
                  </a:cubicBezTo>
                  <a:cubicBezTo>
                    <a:pt x="130" y="195"/>
                    <a:pt x="200" y="181"/>
                    <a:pt x="265" y="153"/>
                  </a:cubicBezTo>
                  <a:cubicBezTo>
                    <a:pt x="346" y="122"/>
                    <a:pt x="386" y="83"/>
                    <a:pt x="384" y="38"/>
                  </a:cubicBezTo>
                  <a:cubicBezTo>
                    <a:pt x="384" y="15"/>
                    <a:pt x="383" y="4"/>
                    <a:pt x="379" y="3"/>
                  </a:cubicBezTo>
                  <a:cubicBezTo>
                    <a:pt x="377" y="4"/>
                    <a:pt x="375" y="4"/>
                    <a:pt x="374" y="4"/>
                  </a:cubicBezTo>
                  <a:cubicBezTo>
                    <a:pt x="373" y="4"/>
                    <a:pt x="372" y="4"/>
                    <a:pt x="372" y="3"/>
                  </a:cubicBezTo>
                  <a:cubicBezTo>
                    <a:pt x="366" y="1"/>
                    <a:pt x="359" y="1"/>
                    <a:pt x="351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12711752" y="4316907"/>
              <a:ext cx="147373" cy="126975"/>
            </a:xfrm>
            <a:custGeom>
              <a:avLst/>
              <a:gdLst/>
              <a:ahLst/>
              <a:cxnLst/>
              <a:rect l="l" t="t" r="r" b="b"/>
              <a:pathLst>
                <a:path w="877" h="748" extrusionOk="0">
                  <a:moveTo>
                    <a:pt x="861" y="0"/>
                  </a:moveTo>
                  <a:cubicBezTo>
                    <a:pt x="836" y="0"/>
                    <a:pt x="781" y="31"/>
                    <a:pt x="698" y="91"/>
                  </a:cubicBezTo>
                  <a:lnTo>
                    <a:pt x="693" y="95"/>
                  </a:lnTo>
                  <a:cubicBezTo>
                    <a:pt x="626" y="144"/>
                    <a:pt x="542" y="212"/>
                    <a:pt x="439" y="300"/>
                  </a:cubicBezTo>
                  <a:cubicBezTo>
                    <a:pt x="384" y="346"/>
                    <a:pt x="335" y="388"/>
                    <a:pt x="291" y="426"/>
                  </a:cubicBezTo>
                  <a:cubicBezTo>
                    <a:pt x="97" y="593"/>
                    <a:pt x="0" y="682"/>
                    <a:pt x="0" y="694"/>
                  </a:cubicBezTo>
                  <a:cubicBezTo>
                    <a:pt x="0" y="717"/>
                    <a:pt x="4" y="730"/>
                    <a:pt x="11" y="737"/>
                  </a:cubicBezTo>
                  <a:cubicBezTo>
                    <a:pt x="11" y="738"/>
                    <a:pt x="20" y="742"/>
                    <a:pt x="35" y="747"/>
                  </a:cubicBezTo>
                  <a:cubicBezTo>
                    <a:pt x="335" y="558"/>
                    <a:pt x="554" y="400"/>
                    <a:pt x="693" y="275"/>
                  </a:cubicBezTo>
                  <a:cubicBezTo>
                    <a:pt x="815" y="165"/>
                    <a:pt x="877" y="79"/>
                    <a:pt x="877" y="18"/>
                  </a:cubicBezTo>
                  <a:cubicBezTo>
                    <a:pt x="877" y="6"/>
                    <a:pt x="871" y="0"/>
                    <a:pt x="861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10664326" y="4671335"/>
              <a:ext cx="1331905" cy="41250"/>
            </a:xfrm>
            <a:custGeom>
              <a:avLst/>
              <a:gdLst/>
              <a:ahLst/>
              <a:cxnLst/>
              <a:rect l="l" t="t" r="r" b="b"/>
              <a:pathLst>
                <a:path w="7926" h="243" extrusionOk="0">
                  <a:moveTo>
                    <a:pt x="7669" y="1"/>
                  </a:moveTo>
                  <a:cubicBezTo>
                    <a:pt x="7635" y="1"/>
                    <a:pt x="7611" y="2"/>
                    <a:pt x="7598" y="4"/>
                  </a:cubicBezTo>
                  <a:lnTo>
                    <a:pt x="6439" y="7"/>
                  </a:lnTo>
                  <a:cubicBezTo>
                    <a:pt x="6033" y="9"/>
                    <a:pt x="5719" y="18"/>
                    <a:pt x="5494" y="33"/>
                  </a:cubicBezTo>
                  <a:cubicBezTo>
                    <a:pt x="5435" y="41"/>
                    <a:pt x="5317" y="55"/>
                    <a:pt x="5140" y="76"/>
                  </a:cubicBezTo>
                  <a:lnTo>
                    <a:pt x="4062" y="76"/>
                  </a:lnTo>
                  <a:cubicBezTo>
                    <a:pt x="3799" y="98"/>
                    <a:pt x="3641" y="116"/>
                    <a:pt x="3587" y="132"/>
                  </a:cubicBezTo>
                  <a:lnTo>
                    <a:pt x="2051" y="132"/>
                  </a:lnTo>
                  <a:lnTo>
                    <a:pt x="1972" y="118"/>
                  </a:lnTo>
                  <a:lnTo>
                    <a:pt x="1013" y="112"/>
                  </a:lnTo>
                  <a:cubicBezTo>
                    <a:pt x="989" y="109"/>
                    <a:pt x="908" y="104"/>
                    <a:pt x="766" y="97"/>
                  </a:cubicBezTo>
                  <a:cubicBezTo>
                    <a:pt x="626" y="88"/>
                    <a:pt x="544" y="84"/>
                    <a:pt x="517" y="84"/>
                  </a:cubicBezTo>
                  <a:cubicBezTo>
                    <a:pt x="445" y="72"/>
                    <a:pt x="372" y="63"/>
                    <a:pt x="298" y="58"/>
                  </a:cubicBezTo>
                  <a:cubicBezTo>
                    <a:pt x="288" y="57"/>
                    <a:pt x="278" y="57"/>
                    <a:pt x="268" y="57"/>
                  </a:cubicBezTo>
                  <a:cubicBezTo>
                    <a:pt x="199" y="57"/>
                    <a:pt x="130" y="73"/>
                    <a:pt x="67" y="104"/>
                  </a:cubicBezTo>
                  <a:cubicBezTo>
                    <a:pt x="44" y="116"/>
                    <a:pt x="21" y="130"/>
                    <a:pt x="0" y="147"/>
                  </a:cubicBezTo>
                  <a:lnTo>
                    <a:pt x="16" y="195"/>
                  </a:lnTo>
                  <a:cubicBezTo>
                    <a:pt x="185" y="189"/>
                    <a:pt x="334" y="186"/>
                    <a:pt x="465" y="186"/>
                  </a:cubicBezTo>
                  <a:cubicBezTo>
                    <a:pt x="735" y="186"/>
                    <a:pt x="924" y="199"/>
                    <a:pt x="1033" y="225"/>
                  </a:cubicBezTo>
                  <a:lnTo>
                    <a:pt x="1997" y="230"/>
                  </a:lnTo>
                  <a:lnTo>
                    <a:pt x="2079" y="242"/>
                  </a:lnTo>
                  <a:lnTo>
                    <a:pt x="3575" y="242"/>
                  </a:lnTo>
                  <a:cubicBezTo>
                    <a:pt x="3831" y="223"/>
                    <a:pt x="3988" y="205"/>
                    <a:pt x="4048" y="188"/>
                  </a:cubicBezTo>
                  <a:lnTo>
                    <a:pt x="5002" y="188"/>
                  </a:lnTo>
                  <a:cubicBezTo>
                    <a:pt x="5026" y="186"/>
                    <a:pt x="5147" y="172"/>
                    <a:pt x="5363" y="144"/>
                  </a:cubicBezTo>
                  <a:cubicBezTo>
                    <a:pt x="5417" y="140"/>
                    <a:pt x="5473" y="135"/>
                    <a:pt x="5531" y="132"/>
                  </a:cubicBezTo>
                  <a:cubicBezTo>
                    <a:pt x="5757" y="118"/>
                    <a:pt x="6017" y="109"/>
                    <a:pt x="6310" y="107"/>
                  </a:cubicBezTo>
                  <a:lnTo>
                    <a:pt x="6418" y="107"/>
                  </a:lnTo>
                  <a:lnTo>
                    <a:pt x="7575" y="98"/>
                  </a:lnTo>
                  <a:cubicBezTo>
                    <a:pt x="7591" y="93"/>
                    <a:pt x="7645" y="84"/>
                    <a:pt x="7737" y="69"/>
                  </a:cubicBezTo>
                  <a:cubicBezTo>
                    <a:pt x="7803" y="55"/>
                    <a:pt x="7854" y="44"/>
                    <a:pt x="7891" y="33"/>
                  </a:cubicBezTo>
                  <a:cubicBezTo>
                    <a:pt x="7905" y="30"/>
                    <a:pt x="7915" y="26"/>
                    <a:pt x="7926" y="23"/>
                  </a:cubicBezTo>
                  <a:cubicBezTo>
                    <a:pt x="7924" y="18"/>
                    <a:pt x="7919" y="12"/>
                    <a:pt x="7912" y="11"/>
                  </a:cubicBezTo>
                  <a:lnTo>
                    <a:pt x="7898" y="7"/>
                  </a:lnTo>
                  <a:cubicBezTo>
                    <a:pt x="7798" y="3"/>
                    <a:pt x="7721" y="1"/>
                    <a:pt x="766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0"/>
            <p:cNvSpPr/>
            <p:nvPr/>
          </p:nvSpPr>
          <p:spPr>
            <a:xfrm>
              <a:off x="9971656" y="4636877"/>
              <a:ext cx="241141" cy="32762"/>
            </a:xfrm>
            <a:custGeom>
              <a:avLst/>
              <a:gdLst/>
              <a:ahLst/>
              <a:cxnLst/>
              <a:rect l="l" t="t" r="r" b="b"/>
              <a:pathLst>
                <a:path w="1435" h="193" extrusionOk="0">
                  <a:moveTo>
                    <a:pt x="143" y="1"/>
                  </a:moveTo>
                  <a:cubicBezTo>
                    <a:pt x="121" y="1"/>
                    <a:pt x="102" y="2"/>
                    <a:pt x="85" y="3"/>
                  </a:cubicBezTo>
                  <a:cubicBezTo>
                    <a:pt x="29" y="7"/>
                    <a:pt x="1" y="21"/>
                    <a:pt x="1" y="44"/>
                  </a:cubicBezTo>
                  <a:cubicBezTo>
                    <a:pt x="1" y="70"/>
                    <a:pt x="44" y="94"/>
                    <a:pt x="134" y="116"/>
                  </a:cubicBezTo>
                  <a:cubicBezTo>
                    <a:pt x="200" y="131"/>
                    <a:pt x="267" y="144"/>
                    <a:pt x="334" y="151"/>
                  </a:cubicBezTo>
                  <a:cubicBezTo>
                    <a:pt x="541" y="179"/>
                    <a:pt x="747" y="193"/>
                    <a:pt x="956" y="193"/>
                  </a:cubicBezTo>
                  <a:cubicBezTo>
                    <a:pt x="979" y="193"/>
                    <a:pt x="1052" y="186"/>
                    <a:pt x="1175" y="172"/>
                  </a:cubicBezTo>
                  <a:cubicBezTo>
                    <a:pt x="1254" y="165"/>
                    <a:pt x="1319" y="158"/>
                    <a:pt x="1370" y="151"/>
                  </a:cubicBezTo>
                  <a:cubicBezTo>
                    <a:pt x="1394" y="147"/>
                    <a:pt x="1417" y="144"/>
                    <a:pt x="1435" y="142"/>
                  </a:cubicBezTo>
                  <a:cubicBezTo>
                    <a:pt x="1326" y="133"/>
                    <a:pt x="979" y="93"/>
                    <a:pt x="395" y="21"/>
                  </a:cubicBezTo>
                  <a:cubicBezTo>
                    <a:pt x="290" y="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9" name="Google Shape;1399;p30"/>
          <p:cNvSpPr txBox="1">
            <a:spLocks noGrp="1"/>
          </p:cNvSpPr>
          <p:nvPr>
            <p:ph type="title" idx="2"/>
          </p:nvPr>
        </p:nvSpPr>
        <p:spPr>
          <a:xfrm>
            <a:off x="6127374" y="1431633"/>
            <a:ext cx="2675191" cy="20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ritannic Bold" panose="020B0903060703020204" pitchFamily="34" charset="0"/>
              </a:rPr>
              <a:t>03</a:t>
            </a:r>
            <a:endParaRPr dirty="0">
              <a:latin typeface="Britannic Bold" panose="020B0903060703020204" pitchFamily="34" charset="0"/>
            </a:endParaRPr>
          </a:p>
        </p:txBody>
      </p:sp>
      <p:sp>
        <p:nvSpPr>
          <p:cNvPr id="1400" name="Google Shape;1400;p30"/>
          <p:cNvSpPr/>
          <p:nvPr/>
        </p:nvSpPr>
        <p:spPr>
          <a:xfrm>
            <a:off x="6124064" y="997493"/>
            <a:ext cx="105285" cy="91055"/>
          </a:xfrm>
          <a:custGeom>
            <a:avLst/>
            <a:gdLst/>
            <a:ahLst/>
            <a:cxnLst/>
            <a:rect l="l" t="t" r="r" b="b"/>
            <a:pathLst>
              <a:path w="299" h="256" extrusionOk="0">
                <a:moveTo>
                  <a:pt x="129" y="1"/>
                </a:moveTo>
                <a:cubicBezTo>
                  <a:pt x="63" y="1"/>
                  <a:pt x="0" y="52"/>
                  <a:pt x="0" y="128"/>
                </a:cubicBezTo>
                <a:cubicBezTo>
                  <a:pt x="0" y="198"/>
                  <a:pt x="58" y="256"/>
                  <a:pt x="128" y="256"/>
                </a:cubicBezTo>
                <a:cubicBezTo>
                  <a:pt x="241" y="256"/>
                  <a:pt x="298" y="119"/>
                  <a:pt x="218" y="38"/>
                </a:cubicBezTo>
                <a:cubicBezTo>
                  <a:pt x="192" y="12"/>
                  <a:pt x="160" y="1"/>
                  <a:pt x="129" y="1"/>
                </a:cubicBezTo>
                <a:close/>
              </a:path>
            </a:pathLst>
          </a:custGeom>
          <a:solidFill>
            <a:srgbClr val="FFFFFF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111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p38"/>
          <p:cNvSpPr/>
          <p:nvPr/>
        </p:nvSpPr>
        <p:spPr>
          <a:xfrm flipH="1">
            <a:off x="1206085" y="2807575"/>
            <a:ext cx="6567490" cy="1298406"/>
          </a:xfrm>
          <a:custGeom>
            <a:avLst/>
            <a:gdLst/>
            <a:ahLst/>
            <a:cxnLst/>
            <a:rect l="l" t="t" r="r" b="b"/>
            <a:pathLst>
              <a:path w="31755" h="8121" extrusionOk="0">
                <a:moveTo>
                  <a:pt x="30726" y="1"/>
                </a:moveTo>
                <a:cubicBezTo>
                  <a:pt x="30587" y="30"/>
                  <a:pt x="30496" y="51"/>
                  <a:pt x="30452" y="65"/>
                </a:cubicBezTo>
                <a:cubicBezTo>
                  <a:pt x="30165" y="150"/>
                  <a:pt x="29734" y="304"/>
                  <a:pt x="29162" y="532"/>
                </a:cubicBezTo>
                <a:cubicBezTo>
                  <a:pt x="29025" y="786"/>
                  <a:pt x="28813" y="1193"/>
                  <a:pt x="28526" y="1750"/>
                </a:cubicBezTo>
                <a:cubicBezTo>
                  <a:pt x="28386" y="1783"/>
                  <a:pt x="28251" y="1815"/>
                  <a:pt x="28121" y="1845"/>
                </a:cubicBezTo>
                <a:cubicBezTo>
                  <a:pt x="27718" y="1939"/>
                  <a:pt x="27264" y="2073"/>
                  <a:pt x="26757" y="2243"/>
                </a:cubicBezTo>
                <a:cubicBezTo>
                  <a:pt x="26683" y="2413"/>
                  <a:pt x="26382" y="3100"/>
                  <a:pt x="25851" y="4304"/>
                </a:cubicBezTo>
                <a:cubicBezTo>
                  <a:pt x="24720" y="4166"/>
                  <a:pt x="23242" y="3984"/>
                  <a:pt x="21415" y="3759"/>
                </a:cubicBezTo>
                <a:cubicBezTo>
                  <a:pt x="21285" y="3468"/>
                  <a:pt x="21110" y="3082"/>
                  <a:pt x="20887" y="2604"/>
                </a:cubicBezTo>
                <a:cubicBezTo>
                  <a:pt x="20877" y="2604"/>
                  <a:pt x="20866" y="2602"/>
                  <a:pt x="20856" y="2602"/>
                </a:cubicBezTo>
                <a:cubicBezTo>
                  <a:pt x="20411" y="2548"/>
                  <a:pt x="19769" y="2485"/>
                  <a:pt x="18931" y="2409"/>
                </a:cubicBezTo>
                <a:cubicBezTo>
                  <a:pt x="18857" y="2155"/>
                  <a:pt x="18778" y="1889"/>
                  <a:pt x="18694" y="1612"/>
                </a:cubicBezTo>
                <a:cubicBezTo>
                  <a:pt x="18542" y="1626"/>
                  <a:pt x="18372" y="1641"/>
                  <a:pt x="18186" y="1659"/>
                </a:cubicBezTo>
                <a:cubicBezTo>
                  <a:pt x="17122" y="1755"/>
                  <a:pt x="15828" y="1827"/>
                  <a:pt x="14306" y="1878"/>
                </a:cubicBezTo>
                <a:cubicBezTo>
                  <a:pt x="14269" y="2015"/>
                  <a:pt x="14210" y="2260"/>
                  <a:pt x="14127" y="2614"/>
                </a:cubicBezTo>
                <a:cubicBezTo>
                  <a:pt x="13782" y="2639"/>
                  <a:pt x="13389" y="2667"/>
                  <a:pt x="12949" y="2700"/>
                </a:cubicBezTo>
                <a:cubicBezTo>
                  <a:pt x="10877" y="2858"/>
                  <a:pt x="9431" y="2967"/>
                  <a:pt x="8605" y="3026"/>
                </a:cubicBezTo>
                <a:cubicBezTo>
                  <a:pt x="8570" y="2895"/>
                  <a:pt x="8532" y="2748"/>
                  <a:pt x="8489" y="2581"/>
                </a:cubicBezTo>
                <a:cubicBezTo>
                  <a:pt x="8218" y="2620"/>
                  <a:pt x="7727" y="2688"/>
                  <a:pt x="7015" y="2784"/>
                </a:cubicBezTo>
                <a:cubicBezTo>
                  <a:pt x="6936" y="2937"/>
                  <a:pt x="6894" y="3019"/>
                  <a:pt x="6889" y="3030"/>
                </a:cubicBezTo>
                <a:cubicBezTo>
                  <a:pt x="6749" y="3335"/>
                  <a:pt x="6605" y="3782"/>
                  <a:pt x="6458" y="4368"/>
                </a:cubicBezTo>
                <a:cubicBezTo>
                  <a:pt x="6386" y="4338"/>
                  <a:pt x="6316" y="4303"/>
                  <a:pt x="6249" y="4262"/>
                </a:cubicBezTo>
                <a:cubicBezTo>
                  <a:pt x="6184" y="4219"/>
                  <a:pt x="6112" y="4185"/>
                  <a:pt x="6039" y="4162"/>
                </a:cubicBezTo>
                <a:cubicBezTo>
                  <a:pt x="5860" y="4112"/>
                  <a:pt x="5343" y="4078"/>
                  <a:pt x="4489" y="4064"/>
                </a:cubicBezTo>
                <a:cubicBezTo>
                  <a:pt x="4389" y="3885"/>
                  <a:pt x="4254" y="3652"/>
                  <a:pt x="4087" y="3366"/>
                </a:cubicBezTo>
                <a:cubicBezTo>
                  <a:pt x="3902" y="3372"/>
                  <a:pt x="3698" y="3379"/>
                  <a:pt x="3476" y="3386"/>
                </a:cubicBezTo>
                <a:cubicBezTo>
                  <a:pt x="3151" y="3395"/>
                  <a:pt x="2794" y="3400"/>
                  <a:pt x="2399" y="3405"/>
                </a:cubicBezTo>
                <a:cubicBezTo>
                  <a:pt x="2262" y="2963"/>
                  <a:pt x="2077" y="2385"/>
                  <a:pt x="1843" y="1669"/>
                </a:cubicBezTo>
                <a:cubicBezTo>
                  <a:pt x="1391" y="1701"/>
                  <a:pt x="778" y="1740"/>
                  <a:pt x="1" y="1783"/>
                </a:cubicBezTo>
                <a:lnTo>
                  <a:pt x="1" y="8121"/>
                </a:lnTo>
                <a:lnTo>
                  <a:pt x="31755" y="8121"/>
                </a:lnTo>
                <a:lnTo>
                  <a:pt x="31755" y="3537"/>
                </a:lnTo>
                <a:cubicBezTo>
                  <a:pt x="31420" y="2469"/>
                  <a:pt x="31077" y="1291"/>
                  <a:pt x="30726" y="1"/>
                </a:cubicBezTo>
                <a:close/>
              </a:path>
            </a:pathLst>
          </a:custGeom>
          <a:solidFill>
            <a:srgbClr val="FFFFFF">
              <a:alpha val="30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grpSp>
        <p:nvGrpSpPr>
          <p:cNvPr id="2452" name="Google Shape;2452;p38"/>
          <p:cNvGrpSpPr/>
          <p:nvPr/>
        </p:nvGrpSpPr>
        <p:grpSpPr>
          <a:xfrm>
            <a:off x="-1388406" y="2410396"/>
            <a:ext cx="3590278" cy="1695545"/>
            <a:chOff x="2495348" y="916544"/>
            <a:chExt cx="387711" cy="183086"/>
          </a:xfrm>
        </p:grpSpPr>
        <p:sp>
          <p:nvSpPr>
            <p:cNvPr id="2453" name="Google Shape;2453;p38"/>
            <p:cNvSpPr/>
            <p:nvPr/>
          </p:nvSpPr>
          <p:spPr>
            <a:xfrm>
              <a:off x="2575743" y="916544"/>
              <a:ext cx="239064" cy="56818"/>
            </a:xfrm>
            <a:custGeom>
              <a:avLst/>
              <a:gdLst/>
              <a:ahLst/>
              <a:cxnLst/>
              <a:rect l="l" t="t" r="r" b="b"/>
              <a:pathLst>
                <a:path w="8564" h="2015" extrusionOk="0">
                  <a:moveTo>
                    <a:pt x="1" y="0"/>
                  </a:moveTo>
                  <a:lnTo>
                    <a:pt x="637" y="183"/>
                  </a:lnTo>
                  <a:lnTo>
                    <a:pt x="1403" y="183"/>
                  </a:lnTo>
                  <a:lnTo>
                    <a:pt x="1025" y="293"/>
                  </a:lnTo>
                  <a:lnTo>
                    <a:pt x="1651" y="470"/>
                  </a:lnTo>
                  <a:lnTo>
                    <a:pt x="1651" y="468"/>
                  </a:lnTo>
                  <a:lnTo>
                    <a:pt x="2194" y="468"/>
                  </a:lnTo>
                  <a:lnTo>
                    <a:pt x="1926" y="547"/>
                  </a:lnTo>
                  <a:lnTo>
                    <a:pt x="1926" y="549"/>
                  </a:lnTo>
                  <a:lnTo>
                    <a:pt x="3421" y="975"/>
                  </a:lnTo>
                  <a:lnTo>
                    <a:pt x="4065" y="717"/>
                  </a:lnTo>
                  <a:lnTo>
                    <a:pt x="4298" y="781"/>
                  </a:lnTo>
                  <a:lnTo>
                    <a:pt x="4298" y="1268"/>
                  </a:lnTo>
                  <a:lnTo>
                    <a:pt x="4438" y="819"/>
                  </a:lnTo>
                  <a:lnTo>
                    <a:pt x="5616" y="1140"/>
                  </a:lnTo>
                  <a:lnTo>
                    <a:pt x="4641" y="1468"/>
                  </a:lnTo>
                  <a:lnTo>
                    <a:pt x="6813" y="1913"/>
                  </a:lnTo>
                  <a:lnTo>
                    <a:pt x="7250" y="1957"/>
                  </a:lnTo>
                  <a:lnTo>
                    <a:pt x="7832" y="1911"/>
                  </a:lnTo>
                  <a:lnTo>
                    <a:pt x="7832" y="1911"/>
                  </a:lnTo>
                  <a:lnTo>
                    <a:pt x="7569" y="1988"/>
                  </a:lnTo>
                  <a:lnTo>
                    <a:pt x="7841" y="2015"/>
                  </a:lnTo>
                  <a:lnTo>
                    <a:pt x="8563" y="1918"/>
                  </a:lnTo>
                  <a:lnTo>
                    <a:pt x="8183" y="989"/>
                  </a:lnTo>
                  <a:lnTo>
                    <a:pt x="5970" y="631"/>
                  </a:lnTo>
                  <a:lnTo>
                    <a:pt x="4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8"/>
            <p:cNvSpPr/>
            <p:nvPr/>
          </p:nvSpPr>
          <p:spPr>
            <a:xfrm>
              <a:off x="2834877" y="992110"/>
              <a:ext cx="48181" cy="107517"/>
            </a:xfrm>
            <a:custGeom>
              <a:avLst/>
              <a:gdLst/>
              <a:ahLst/>
              <a:cxnLst/>
              <a:rect l="l" t="t" r="r" b="b"/>
              <a:pathLst>
                <a:path w="1726" h="3813" extrusionOk="0">
                  <a:moveTo>
                    <a:pt x="171" y="1"/>
                  </a:moveTo>
                  <a:lnTo>
                    <a:pt x="1" y="339"/>
                  </a:lnTo>
                  <a:lnTo>
                    <a:pt x="1726" y="3812"/>
                  </a:lnTo>
                  <a:lnTo>
                    <a:pt x="623" y="127"/>
                  </a:lnTo>
                  <a:lnTo>
                    <a:pt x="837" y="879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8"/>
            <p:cNvSpPr/>
            <p:nvPr/>
          </p:nvSpPr>
          <p:spPr>
            <a:xfrm>
              <a:off x="2495348" y="983764"/>
              <a:ext cx="204142" cy="115864"/>
            </a:xfrm>
            <a:custGeom>
              <a:avLst/>
              <a:gdLst/>
              <a:ahLst/>
              <a:cxnLst/>
              <a:rect l="l" t="t" r="r" b="b"/>
              <a:pathLst>
                <a:path w="7313" h="4109" extrusionOk="0">
                  <a:moveTo>
                    <a:pt x="5700" y="1"/>
                  </a:moveTo>
                  <a:lnTo>
                    <a:pt x="5109" y="2245"/>
                  </a:lnTo>
                  <a:lnTo>
                    <a:pt x="3894" y="3999"/>
                  </a:lnTo>
                  <a:lnTo>
                    <a:pt x="3968" y="2474"/>
                  </a:lnTo>
                  <a:lnTo>
                    <a:pt x="3491" y="3326"/>
                  </a:lnTo>
                  <a:lnTo>
                    <a:pt x="3356" y="2727"/>
                  </a:lnTo>
                  <a:lnTo>
                    <a:pt x="2174" y="4054"/>
                  </a:lnTo>
                  <a:lnTo>
                    <a:pt x="0" y="4108"/>
                  </a:lnTo>
                  <a:lnTo>
                    <a:pt x="7313" y="4108"/>
                  </a:lnTo>
                  <a:lnTo>
                    <a:pt x="6750" y="2530"/>
                  </a:lnTo>
                  <a:lnTo>
                    <a:pt x="6945" y="1698"/>
                  </a:lnTo>
                  <a:lnTo>
                    <a:pt x="6945" y="1698"/>
                  </a:lnTo>
                  <a:lnTo>
                    <a:pt x="6242" y="2232"/>
                  </a:lnTo>
                  <a:lnTo>
                    <a:pt x="6031" y="2946"/>
                  </a:lnTo>
                  <a:lnTo>
                    <a:pt x="5859" y="1992"/>
                  </a:lnTo>
                  <a:lnTo>
                    <a:pt x="5700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8"/>
            <p:cNvSpPr/>
            <p:nvPr/>
          </p:nvSpPr>
          <p:spPr>
            <a:xfrm>
              <a:off x="2722129" y="1099482"/>
              <a:ext cx="7956" cy="141"/>
            </a:xfrm>
            <a:custGeom>
              <a:avLst/>
              <a:gdLst/>
              <a:ahLst/>
              <a:cxnLst/>
              <a:rect l="l" t="t" r="r" b="b"/>
              <a:pathLst>
                <a:path w="285" h="5" extrusionOk="0">
                  <a:moveTo>
                    <a:pt x="0" y="1"/>
                  </a:moveTo>
                  <a:lnTo>
                    <a:pt x="6" y="4"/>
                  </a:lnTo>
                  <a:lnTo>
                    <a:pt x="284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8"/>
            <p:cNvSpPr/>
            <p:nvPr/>
          </p:nvSpPr>
          <p:spPr>
            <a:xfrm>
              <a:off x="2695610" y="957908"/>
              <a:ext cx="145465" cy="141721"/>
            </a:xfrm>
            <a:custGeom>
              <a:avLst/>
              <a:gdLst/>
              <a:ahLst/>
              <a:cxnLst/>
              <a:rect l="l" t="t" r="r" b="b"/>
              <a:pathLst>
                <a:path w="5211" h="5026" extrusionOk="0">
                  <a:moveTo>
                    <a:pt x="347" y="1"/>
                  </a:moveTo>
                  <a:lnTo>
                    <a:pt x="0" y="3016"/>
                  </a:lnTo>
                  <a:lnTo>
                    <a:pt x="35" y="3609"/>
                  </a:lnTo>
                  <a:lnTo>
                    <a:pt x="554" y="2348"/>
                  </a:lnTo>
                  <a:lnTo>
                    <a:pt x="1234" y="5025"/>
                  </a:lnTo>
                  <a:lnTo>
                    <a:pt x="2518" y="5025"/>
                  </a:lnTo>
                  <a:lnTo>
                    <a:pt x="4353" y="4170"/>
                  </a:lnTo>
                  <a:lnTo>
                    <a:pt x="4527" y="2979"/>
                  </a:lnTo>
                  <a:lnTo>
                    <a:pt x="5210" y="3254"/>
                  </a:lnTo>
                  <a:lnTo>
                    <a:pt x="5210" y="3254"/>
                  </a:lnTo>
                  <a:lnTo>
                    <a:pt x="4990" y="1552"/>
                  </a:lnTo>
                  <a:lnTo>
                    <a:pt x="3547" y="548"/>
                  </a:lnTo>
                  <a:lnTo>
                    <a:pt x="3275" y="521"/>
                  </a:lnTo>
                  <a:lnTo>
                    <a:pt x="3268" y="523"/>
                  </a:lnTo>
                  <a:lnTo>
                    <a:pt x="3168" y="1415"/>
                  </a:lnTo>
                  <a:lnTo>
                    <a:pt x="2956" y="490"/>
                  </a:lnTo>
                  <a:lnTo>
                    <a:pt x="2519" y="446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8"/>
            <p:cNvSpPr/>
            <p:nvPr/>
          </p:nvSpPr>
          <p:spPr>
            <a:xfrm>
              <a:off x="2495348" y="916544"/>
              <a:ext cx="175920" cy="183086"/>
            </a:xfrm>
            <a:custGeom>
              <a:avLst/>
              <a:gdLst/>
              <a:ahLst/>
              <a:cxnLst/>
              <a:rect l="l" t="t" r="r" b="b"/>
              <a:pathLst>
                <a:path w="6302" h="6493" extrusionOk="0">
                  <a:moveTo>
                    <a:pt x="2881" y="0"/>
                  </a:moveTo>
                  <a:lnTo>
                    <a:pt x="1876" y="3349"/>
                  </a:lnTo>
                  <a:lnTo>
                    <a:pt x="0" y="6492"/>
                  </a:lnTo>
                  <a:lnTo>
                    <a:pt x="0" y="6492"/>
                  </a:lnTo>
                  <a:lnTo>
                    <a:pt x="2174" y="6438"/>
                  </a:lnTo>
                  <a:lnTo>
                    <a:pt x="3356" y="5111"/>
                  </a:lnTo>
                  <a:lnTo>
                    <a:pt x="3491" y="5710"/>
                  </a:lnTo>
                  <a:lnTo>
                    <a:pt x="3968" y="4858"/>
                  </a:lnTo>
                  <a:lnTo>
                    <a:pt x="3894" y="6383"/>
                  </a:lnTo>
                  <a:lnTo>
                    <a:pt x="5109" y="4629"/>
                  </a:lnTo>
                  <a:lnTo>
                    <a:pt x="5700" y="2385"/>
                  </a:lnTo>
                  <a:lnTo>
                    <a:pt x="5859" y="4376"/>
                  </a:lnTo>
                  <a:lnTo>
                    <a:pt x="6301" y="975"/>
                  </a:lnTo>
                  <a:lnTo>
                    <a:pt x="4806" y="549"/>
                  </a:lnTo>
                  <a:lnTo>
                    <a:pt x="4706" y="1440"/>
                  </a:lnTo>
                  <a:lnTo>
                    <a:pt x="4531" y="470"/>
                  </a:lnTo>
                  <a:lnTo>
                    <a:pt x="3905" y="293"/>
                  </a:lnTo>
                  <a:lnTo>
                    <a:pt x="3764" y="1550"/>
                  </a:lnTo>
                  <a:lnTo>
                    <a:pt x="3515" y="183"/>
                  </a:lnTo>
                  <a:lnTo>
                    <a:pt x="3517" y="183"/>
                  </a:lnTo>
                  <a:lnTo>
                    <a:pt x="2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8"/>
            <p:cNvSpPr/>
            <p:nvPr/>
          </p:nvSpPr>
          <p:spPr>
            <a:xfrm>
              <a:off x="2658902" y="936761"/>
              <a:ext cx="73640" cy="130075"/>
            </a:xfrm>
            <a:custGeom>
              <a:avLst/>
              <a:gdLst/>
              <a:ahLst/>
              <a:cxnLst/>
              <a:rect l="l" t="t" r="r" b="b"/>
              <a:pathLst>
                <a:path w="2638" h="4613" extrusionOk="0">
                  <a:moveTo>
                    <a:pt x="1086" y="0"/>
                  </a:moveTo>
                  <a:lnTo>
                    <a:pt x="442" y="258"/>
                  </a:lnTo>
                  <a:lnTo>
                    <a:pt x="0" y="3659"/>
                  </a:lnTo>
                  <a:lnTo>
                    <a:pt x="172" y="4613"/>
                  </a:lnTo>
                  <a:lnTo>
                    <a:pt x="383" y="3899"/>
                  </a:lnTo>
                  <a:lnTo>
                    <a:pt x="1086" y="3365"/>
                  </a:lnTo>
                  <a:lnTo>
                    <a:pt x="1315" y="3766"/>
                  </a:lnTo>
                  <a:lnTo>
                    <a:pt x="1662" y="751"/>
                  </a:lnTo>
                  <a:lnTo>
                    <a:pt x="2637" y="423"/>
                  </a:lnTo>
                  <a:lnTo>
                    <a:pt x="1459" y="102"/>
                  </a:lnTo>
                  <a:lnTo>
                    <a:pt x="1319" y="551"/>
                  </a:lnTo>
                  <a:lnTo>
                    <a:pt x="1319" y="64"/>
                  </a:lnTo>
                  <a:lnTo>
                    <a:pt x="108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8"/>
            <p:cNvSpPr/>
            <p:nvPr/>
          </p:nvSpPr>
          <p:spPr>
            <a:xfrm>
              <a:off x="2765872" y="1001669"/>
              <a:ext cx="117187" cy="97958"/>
            </a:xfrm>
            <a:custGeom>
              <a:avLst/>
              <a:gdLst/>
              <a:ahLst/>
              <a:cxnLst/>
              <a:rect l="l" t="t" r="r" b="b"/>
              <a:pathLst>
                <a:path w="4198" h="3474" extrusionOk="0">
                  <a:moveTo>
                    <a:pt x="2473" y="0"/>
                  </a:moveTo>
                  <a:lnTo>
                    <a:pt x="2693" y="1702"/>
                  </a:lnTo>
                  <a:lnTo>
                    <a:pt x="2693" y="1702"/>
                  </a:lnTo>
                  <a:lnTo>
                    <a:pt x="2010" y="1427"/>
                  </a:lnTo>
                  <a:lnTo>
                    <a:pt x="1836" y="2618"/>
                  </a:lnTo>
                  <a:lnTo>
                    <a:pt x="1" y="3473"/>
                  </a:lnTo>
                  <a:lnTo>
                    <a:pt x="4198" y="3473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8"/>
            <p:cNvSpPr/>
            <p:nvPr/>
          </p:nvSpPr>
          <p:spPr>
            <a:xfrm>
              <a:off x="2683746" y="1024113"/>
              <a:ext cx="46339" cy="75513"/>
            </a:xfrm>
            <a:custGeom>
              <a:avLst/>
              <a:gdLst/>
              <a:ahLst/>
              <a:cxnLst/>
              <a:rect l="l" t="t" r="r" b="b"/>
              <a:pathLst>
                <a:path w="1660" h="2678" extrusionOk="0">
                  <a:moveTo>
                    <a:pt x="979" y="0"/>
                  </a:moveTo>
                  <a:lnTo>
                    <a:pt x="460" y="1261"/>
                  </a:lnTo>
                  <a:lnTo>
                    <a:pt x="425" y="668"/>
                  </a:lnTo>
                  <a:lnTo>
                    <a:pt x="196" y="267"/>
                  </a:lnTo>
                  <a:lnTo>
                    <a:pt x="1" y="1099"/>
                  </a:lnTo>
                  <a:lnTo>
                    <a:pt x="651" y="2309"/>
                  </a:lnTo>
                  <a:lnTo>
                    <a:pt x="746" y="2165"/>
                  </a:lnTo>
                  <a:lnTo>
                    <a:pt x="1375" y="2674"/>
                  </a:lnTo>
                  <a:lnTo>
                    <a:pt x="1659" y="2677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8"/>
            <p:cNvSpPr/>
            <p:nvPr/>
          </p:nvSpPr>
          <p:spPr>
            <a:xfrm>
              <a:off x="2794596" y="944430"/>
              <a:ext cx="63646" cy="72496"/>
            </a:xfrm>
            <a:custGeom>
              <a:avLst/>
              <a:gdLst/>
              <a:ahLst/>
              <a:cxnLst/>
              <a:rect l="l" t="t" r="r" b="b"/>
              <a:pathLst>
                <a:path w="2280" h="2571" extrusionOk="0">
                  <a:moveTo>
                    <a:pt x="343" y="0"/>
                  </a:moveTo>
                  <a:lnTo>
                    <a:pt x="723" y="929"/>
                  </a:lnTo>
                  <a:lnTo>
                    <a:pt x="1" y="1026"/>
                  </a:lnTo>
                  <a:lnTo>
                    <a:pt x="1444" y="2030"/>
                  </a:lnTo>
                  <a:lnTo>
                    <a:pt x="1614" y="1692"/>
                  </a:lnTo>
                  <a:lnTo>
                    <a:pt x="2280" y="2570"/>
                  </a:lnTo>
                  <a:lnTo>
                    <a:pt x="2066" y="1818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8"/>
            <p:cNvSpPr/>
            <p:nvPr/>
          </p:nvSpPr>
          <p:spPr>
            <a:xfrm>
              <a:off x="2683746" y="1055101"/>
              <a:ext cx="38551" cy="44524"/>
            </a:xfrm>
            <a:custGeom>
              <a:avLst/>
              <a:gdLst/>
              <a:ahLst/>
              <a:cxnLst/>
              <a:rect l="l" t="t" r="r" b="b"/>
              <a:pathLst>
                <a:path w="1381" h="1579" extrusionOk="0">
                  <a:moveTo>
                    <a:pt x="1" y="0"/>
                  </a:moveTo>
                  <a:lnTo>
                    <a:pt x="564" y="1578"/>
                  </a:lnTo>
                  <a:lnTo>
                    <a:pt x="1381" y="1578"/>
                  </a:lnTo>
                  <a:lnTo>
                    <a:pt x="1375" y="1575"/>
                  </a:lnTo>
                  <a:lnTo>
                    <a:pt x="746" y="1066"/>
                  </a:lnTo>
                  <a:lnTo>
                    <a:pt x="651" y="12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8"/>
            <p:cNvSpPr/>
            <p:nvPr/>
          </p:nvSpPr>
          <p:spPr>
            <a:xfrm>
              <a:off x="2593469" y="921676"/>
              <a:ext cx="21467" cy="38602"/>
            </a:xfrm>
            <a:custGeom>
              <a:avLst/>
              <a:gdLst/>
              <a:ahLst/>
              <a:cxnLst/>
              <a:rect l="l" t="t" r="r" b="b"/>
              <a:pathLst>
                <a:path w="769" h="1369" extrusionOk="0">
                  <a:moveTo>
                    <a:pt x="0" y="1"/>
                  </a:moveTo>
                  <a:lnTo>
                    <a:pt x="249" y="1368"/>
                  </a:lnTo>
                  <a:lnTo>
                    <a:pt x="390" y="111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8"/>
            <p:cNvSpPr/>
            <p:nvPr/>
          </p:nvSpPr>
          <p:spPr>
            <a:xfrm>
              <a:off x="2621803" y="929740"/>
              <a:ext cx="15186" cy="27408"/>
            </a:xfrm>
            <a:custGeom>
              <a:avLst/>
              <a:gdLst/>
              <a:ahLst/>
              <a:cxnLst/>
              <a:rect l="l" t="t" r="r" b="b"/>
              <a:pathLst>
                <a:path w="544" h="972" extrusionOk="0">
                  <a:moveTo>
                    <a:pt x="1" y="0"/>
                  </a:moveTo>
                  <a:lnTo>
                    <a:pt x="1" y="2"/>
                  </a:lnTo>
                  <a:lnTo>
                    <a:pt x="176" y="972"/>
                  </a:lnTo>
                  <a:lnTo>
                    <a:pt x="276" y="81"/>
                  </a:lnTo>
                  <a:lnTo>
                    <a:pt x="276" y="79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8"/>
            <p:cNvSpPr/>
            <p:nvPr/>
          </p:nvSpPr>
          <p:spPr>
            <a:xfrm>
              <a:off x="2778098" y="970427"/>
              <a:ext cx="16274" cy="27408"/>
            </a:xfrm>
            <a:custGeom>
              <a:avLst/>
              <a:gdLst/>
              <a:ahLst/>
              <a:cxnLst/>
              <a:rect l="l" t="t" r="r" b="b"/>
              <a:pathLst>
                <a:path w="583" h="972" extrusionOk="0">
                  <a:moveTo>
                    <a:pt x="583" y="0"/>
                  </a:moveTo>
                  <a:lnTo>
                    <a:pt x="1" y="46"/>
                  </a:lnTo>
                  <a:lnTo>
                    <a:pt x="213" y="971"/>
                  </a:lnTo>
                  <a:lnTo>
                    <a:pt x="313" y="79"/>
                  </a:lnTo>
                  <a:lnTo>
                    <a:pt x="320" y="77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7" name="Google Shape;2467;p38"/>
          <p:cNvGrpSpPr/>
          <p:nvPr/>
        </p:nvGrpSpPr>
        <p:grpSpPr>
          <a:xfrm>
            <a:off x="7251203" y="746866"/>
            <a:ext cx="3590279" cy="3346492"/>
            <a:chOff x="2982469" y="80805"/>
            <a:chExt cx="440304" cy="410426"/>
          </a:xfrm>
        </p:grpSpPr>
        <p:sp>
          <p:nvSpPr>
            <p:cNvPr id="2468" name="Google Shape;2468;p38"/>
            <p:cNvSpPr/>
            <p:nvPr/>
          </p:nvSpPr>
          <p:spPr>
            <a:xfrm>
              <a:off x="3194793" y="345895"/>
              <a:ext cx="165733" cy="110825"/>
            </a:xfrm>
            <a:custGeom>
              <a:avLst/>
              <a:gdLst/>
              <a:ahLst/>
              <a:cxnLst/>
              <a:rect l="l" t="t" r="r" b="b"/>
              <a:pathLst>
                <a:path w="5059" h="2461" extrusionOk="0">
                  <a:moveTo>
                    <a:pt x="4697" y="1"/>
                  </a:moveTo>
                  <a:lnTo>
                    <a:pt x="3755" y="890"/>
                  </a:lnTo>
                  <a:lnTo>
                    <a:pt x="1331" y="1515"/>
                  </a:lnTo>
                  <a:lnTo>
                    <a:pt x="0" y="1507"/>
                  </a:lnTo>
                  <a:lnTo>
                    <a:pt x="0" y="1507"/>
                  </a:lnTo>
                  <a:lnTo>
                    <a:pt x="525" y="2082"/>
                  </a:lnTo>
                  <a:lnTo>
                    <a:pt x="3755" y="2460"/>
                  </a:lnTo>
                  <a:lnTo>
                    <a:pt x="3528" y="2210"/>
                  </a:lnTo>
                  <a:lnTo>
                    <a:pt x="5058" y="2082"/>
                  </a:lnTo>
                  <a:lnTo>
                    <a:pt x="5014" y="348"/>
                  </a:lnTo>
                  <a:lnTo>
                    <a:pt x="4697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8"/>
            <p:cNvSpPr/>
            <p:nvPr/>
          </p:nvSpPr>
          <p:spPr>
            <a:xfrm>
              <a:off x="3241707" y="80805"/>
              <a:ext cx="118821" cy="248444"/>
            </a:xfrm>
            <a:custGeom>
              <a:avLst/>
              <a:gdLst/>
              <a:ahLst/>
              <a:cxnLst/>
              <a:rect l="l" t="t" r="r" b="b"/>
              <a:pathLst>
                <a:path w="3627" h="5517" extrusionOk="0">
                  <a:moveTo>
                    <a:pt x="6" y="1"/>
                  </a:moveTo>
                  <a:lnTo>
                    <a:pt x="1" y="246"/>
                  </a:lnTo>
                  <a:lnTo>
                    <a:pt x="1130" y="4454"/>
                  </a:lnTo>
                  <a:lnTo>
                    <a:pt x="1347" y="4363"/>
                  </a:lnTo>
                  <a:lnTo>
                    <a:pt x="2962" y="4552"/>
                  </a:lnTo>
                  <a:lnTo>
                    <a:pt x="3626" y="5516"/>
                  </a:lnTo>
                  <a:lnTo>
                    <a:pt x="854" y="149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8"/>
            <p:cNvSpPr/>
            <p:nvPr/>
          </p:nvSpPr>
          <p:spPr>
            <a:xfrm>
              <a:off x="3172450" y="80805"/>
              <a:ext cx="71286" cy="142618"/>
            </a:xfrm>
            <a:custGeom>
              <a:avLst/>
              <a:gdLst/>
              <a:ahLst/>
              <a:cxnLst/>
              <a:rect l="l" t="t" r="r" b="b"/>
              <a:pathLst>
                <a:path w="2176" h="3167" extrusionOk="0">
                  <a:moveTo>
                    <a:pt x="0" y="1"/>
                  </a:moveTo>
                  <a:lnTo>
                    <a:pt x="148" y="2983"/>
                  </a:lnTo>
                  <a:lnTo>
                    <a:pt x="682" y="2660"/>
                  </a:lnTo>
                  <a:lnTo>
                    <a:pt x="1266" y="2892"/>
                  </a:lnTo>
                  <a:lnTo>
                    <a:pt x="1673" y="2930"/>
                  </a:lnTo>
                  <a:lnTo>
                    <a:pt x="2111" y="3146"/>
                  </a:lnTo>
                  <a:lnTo>
                    <a:pt x="2176" y="3167"/>
                  </a:lnTo>
                  <a:lnTo>
                    <a:pt x="2176" y="3167"/>
                  </a:lnTo>
                  <a:lnTo>
                    <a:pt x="1962" y="1710"/>
                  </a:lnTo>
                  <a:lnTo>
                    <a:pt x="1839" y="2403"/>
                  </a:lnTo>
                  <a:lnTo>
                    <a:pt x="1387" y="2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8"/>
            <p:cNvSpPr/>
            <p:nvPr/>
          </p:nvSpPr>
          <p:spPr>
            <a:xfrm>
              <a:off x="3061652" y="80805"/>
              <a:ext cx="110827" cy="293837"/>
            </a:xfrm>
            <a:custGeom>
              <a:avLst/>
              <a:gdLst/>
              <a:ahLst/>
              <a:cxnLst/>
              <a:rect l="l" t="t" r="r" b="b"/>
              <a:pathLst>
                <a:path w="3383" h="6525" extrusionOk="0">
                  <a:moveTo>
                    <a:pt x="3382" y="1"/>
                  </a:moveTo>
                  <a:lnTo>
                    <a:pt x="888" y="4810"/>
                  </a:lnTo>
                  <a:lnTo>
                    <a:pt x="1" y="6524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8CC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8"/>
            <p:cNvSpPr/>
            <p:nvPr/>
          </p:nvSpPr>
          <p:spPr>
            <a:xfrm>
              <a:off x="3217889" y="91882"/>
              <a:ext cx="60835" cy="194180"/>
            </a:xfrm>
            <a:custGeom>
              <a:avLst/>
              <a:gdLst/>
              <a:ahLst/>
              <a:cxnLst/>
              <a:rect l="l" t="t" r="r" b="b"/>
              <a:pathLst>
                <a:path w="1857" h="4312" extrusionOk="0">
                  <a:moveTo>
                    <a:pt x="0" y="0"/>
                  </a:moveTo>
                  <a:lnTo>
                    <a:pt x="452" y="2157"/>
                  </a:lnTo>
                  <a:lnTo>
                    <a:pt x="575" y="1464"/>
                  </a:lnTo>
                  <a:lnTo>
                    <a:pt x="789" y="2921"/>
                  </a:lnTo>
                  <a:lnTo>
                    <a:pt x="1003" y="2989"/>
                  </a:lnTo>
                  <a:lnTo>
                    <a:pt x="1397" y="3243"/>
                  </a:lnTo>
                  <a:lnTo>
                    <a:pt x="1611" y="4311"/>
                  </a:lnTo>
                  <a:lnTo>
                    <a:pt x="1857" y="4208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8"/>
            <p:cNvSpPr/>
            <p:nvPr/>
          </p:nvSpPr>
          <p:spPr>
            <a:xfrm>
              <a:off x="2982469" y="80805"/>
              <a:ext cx="212350" cy="410426"/>
            </a:xfrm>
            <a:custGeom>
              <a:avLst/>
              <a:gdLst/>
              <a:ahLst/>
              <a:cxnLst/>
              <a:rect l="l" t="t" r="r" b="b"/>
              <a:pathLst>
                <a:path w="6482" h="9114" extrusionOk="0">
                  <a:moveTo>
                    <a:pt x="5848" y="983"/>
                  </a:moveTo>
                  <a:lnTo>
                    <a:pt x="5848" y="984"/>
                  </a:lnTo>
                  <a:lnTo>
                    <a:pt x="5947" y="2983"/>
                  </a:lnTo>
                  <a:lnTo>
                    <a:pt x="5848" y="983"/>
                  </a:lnTo>
                  <a:close/>
                  <a:moveTo>
                    <a:pt x="5799" y="1"/>
                  </a:moveTo>
                  <a:lnTo>
                    <a:pt x="2418" y="6524"/>
                  </a:lnTo>
                  <a:lnTo>
                    <a:pt x="3384" y="7504"/>
                  </a:lnTo>
                  <a:lnTo>
                    <a:pt x="2672" y="7394"/>
                  </a:lnTo>
                  <a:lnTo>
                    <a:pt x="3242" y="8282"/>
                  </a:lnTo>
                  <a:lnTo>
                    <a:pt x="889" y="7129"/>
                  </a:lnTo>
                  <a:lnTo>
                    <a:pt x="0" y="9101"/>
                  </a:lnTo>
                  <a:lnTo>
                    <a:pt x="1906" y="9113"/>
                  </a:lnTo>
                  <a:lnTo>
                    <a:pt x="5719" y="7849"/>
                  </a:lnTo>
                  <a:lnTo>
                    <a:pt x="4956" y="7394"/>
                  </a:lnTo>
                  <a:lnTo>
                    <a:pt x="6481" y="6642"/>
                  </a:lnTo>
                  <a:lnTo>
                    <a:pt x="6481" y="2660"/>
                  </a:lnTo>
                  <a:lnTo>
                    <a:pt x="5947" y="2983"/>
                  </a:lnTo>
                  <a:lnTo>
                    <a:pt x="5799" y="3640"/>
                  </a:lnTo>
                  <a:lnTo>
                    <a:pt x="5719" y="2043"/>
                  </a:lnTo>
                  <a:lnTo>
                    <a:pt x="5514" y="2126"/>
                  </a:lnTo>
                  <a:lnTo>
                    <a:pt x="5514" y="2126"/>
                  </a:lnTo>
                  <a:lnTo>
                    <a:pt x="5848" y="984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8"/>
            <p:cNvSpPr/>
            <p:nvPr/>
          </p:nvSpPr>
          <p:spPr>
            <a:xfrm>
              <a:off x="3044879" y="413709"/>
              <a:ext cx="167109" cy="77501"/>
            </a:xfrm>
            <a:custGeom>
              <a:avLst/>
              <a:gdLst/>
              <a:ahLst/>
              <a:cxnLst/>
              <a:rect l="l" t="t" r="r" b="b"/>
              <a:pathLst>
                <a:path w="5101" h="1721" extrusionOk="0">
                  <a:moveTo>
                    <a:pt x="4576" y="1"/>
                  </a:moveTo>
                  <a:lnTo>
                    <a:pt x="3998" y="132"/>
                  </a:lnTo>
                  <a:lnTo>
                    <a:pt x="4415" y="576"/>
                  </a:lnTo>
                  <a:lnTo>
                    <a:pt x="3814" y="456"/>
                  </a:lnTo>
                  <a:lnTo>
                    <a:pt x="1" y="1720"/>
                  </a:lnTo>
                  <a:lnTo>
                    <a:pt x="3609" y="1720"/>
                  </a:lnTo>
                  <a:lnTo>
                    <a:pt x="5101" y="576"/>
                  </a:lnTo>
                  <a:lnTo>
                    <a:pt x="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8"/>
            <p:cNvSpPr/>
            <p:nvPr/>
          </p:nvSpPr>
          <p:spPr>
            <a:xfrm>
              <a:off x="3194793" y="200584"/>
              <a:ext cx="123047" cy="213589"/>
            </a:xfrm>
            <a:custGeom>
              <a:avLst/>
              <a:gdLst/>
              <a:ahLst/>
              <a:cxnLst/>
              <a:rect l="l" t="t" r="r" b="b"/>
              <a:pathLst>
                <a:path w="3756" h="4743" extrusionOk="0">
                  <a:moveTo>
                    <a:pt x="0" y="0"/>
                  </a:moveTo>
                  <a:lnTo>
                    <a:pt x="0" y="3982"/>
                  </a:lnTo>
                  <a:lnTo>
                    <a:pt x="0" y="4734"/>
                  </a:lnTo>
                  <a:lnTo>
                    <a:pt x="1331" y="4742"/>
                  </a:lnTo>
                  <a:lnTo>
                    <a:pt x="3755" y="4117"/>
                  </a:lnTo>
                  <a:lnTo>
                    <a:pt x="2779" y="1703"/>
                  </a:lnTo>
                  <a:lnTo>
                    <a:pt x="2562" y="1794"/>
                  </a:lnTo>
                  <a:lnTo>
                    <a:pt x="2316" y="1897"/>
                  </a:lnTo>
                  <a:lnTo>
                    <a:pt x="2102" y="829"/>
                  </a:lnTo>
                  <a:lnTo>
                    <a:pt x="1708" y="575"/>
                  </a:lnTo>
                  <a:lnTo>
                    <a:pt x="1540" y="1475"/>
                  </a:lnTo>
                  <a:lnTo>
                    <a:pt x="1429" y="486"/>
                  </a:lnTo>
                  <a:lnTo>
                    <a:pt x="991" y="270"/>
                  </a:lnTo>
                  <a:lnTo>
                    <a:pt x="833" y="2474"/>
                  </a:lnTo>
                  <a:lnTo>
                    <a:pt x="584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8"/>
            <p:cNvSpPr/>
            <p:nvPr/>
          </p:nvSpPr>
          <p:spPr>
            <a:xfrm>
              <a:off x="3163080" y="439601"/>
              <a:ext cx="166978" cy="51607"/>
            </a:xfrm>
            <a:custGeom>
              <a:avLst/>
              <a:gdLst/>
              <a:ahLst/>
              <a:cxnLst/>
              <a:rect l="l" t="t" r="r" b="b"/>
              <a:pathLst>
                <a:path w="5097" h="1146" extrusionOk="0">
                  <a:moveTo>
                    <a:pt x="1493" y="1"/>
                  </a:moveTo>
                  <a:lnTo>
                    <a:pt x="1" y="1145"/>
                  </a:lnTo>
                  <a:lnTo>
                    <a:pt x="4157" y="1145"/>
                  </a:lnTo>
                  <a:lnTo>
                    <a:pt x="5097" y="784"/>
                  </a:lnTo>
                  <a:lnTo>
                    <a:pt x="4496" y="129"/>
                  </a:lnTo>
                  <a:lnTo>
                    <a:pt x="4723" y="379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8"/>
            <p:cNvSpPr/>
            <p:nvPr/>
          </p:nvSpPr>
          <p:spPr>
            <a:xfrm>
              <a:off x="3285836" y="277224"/>
              <a:ext cx="74693" cy="108753"/>
            </a:xfrm>
            <a:custGeom>
              <a:avLst/>
              <a:gdLst/>
              <a:ahLst/>
              <a:cxnLst/>
              <a:rect l="l" t="t" r="r" b="b"/>
              <a:pathLst>
                <a:path w="2280" h="2415" extrusionOk="0">
                  <a:moveTo>
                    <a:pt x="0" y="1"/>
                  </a:moveTo>
                  <a:lnTo>
                    <a:pt x="976" y="2415"/>
                  </a:lnTo>
                  <a:lnTo>
                    <a:pt x="1918" y="1526"/>
                  </a:lnTo>
                  <a:lnTo>
                    <a:pt x="2235" y="1873"/>
                  </a:lnTo>
                  <a:lnTo>
                    <a:pt x="2279" y="1154"/>
                  </a:lnTo>
                  <a:lnTo>
                    <a:pt x="1615" y="1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8"/>
            <p:cNvSpPr/>
            <p:nvPr/>
          </p:nvSpPr>
          <p:spPr>
            <a:xfrm>
              <a:off x="3299268" y="329189"/>
              <a:ext cx="123505" cy="162027"/>
            </a:xfrm>
            <a:custGeom>
              <a:avLst/>
              <a:gdLst/>
              <a:ahLst/>
              <a:cxnLst/>
              <a:rect l="l" t="t" r="r" b="b"/>
              <a:pathLst>
                <a:path w="3770" h="3598" extrusionOk="0">
                  <a:moveTo>
                    <a:pt x="1869" y="0"/>
                  </a:moveTo>
                  <a:lnTo>
                    <a:pt x="1825" y="719"/>
                  </a:lnTo>
                  <a:lnTo>
                    <a:pt x="1869" y="2453"/>
                  </a:lnTo>
                  <a:lnTo>
                    <a:pt x="339" y="2581"/>
                  </a:lnTo>
                  <a:lnTo>
                    <a:pt x="2428" y="3089"/>
                  </a:lnTo>
                  <a:lnTo>
                    <a:pt x="1077" y="3184"/>
                  </a:lnTo>
                  <a:lnTo>
                    <a:pt x="940" y="3236"/>
                  </a:lnTo>
                  <a:lnTo>
                    <a:pt x="0" y="3597"/>
                  </a:lnTo>
                  <a:lnTo>
                    <a:pt x="3769" y="3585"/>
                  </a:lnTo>
                  <a:lnTo>
                    <a:pt x="2462" y="2369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8"/>
            <p:cNvSpPr/>
            <p:nvPr/>
          </p:nvSpPr>
          <p:spPr>
            <a:xfrm>
              <a:off x="3172450" y="80805"/>
              <a:ext cx="69451" cy="11123"/>
            </a:xfrm>
            <a:custGeom>
              <a:avLst/>
              <a:gdLst/>
              <a:ahLst/>
              <a:cxnLst/>
              <a:rect l="l" t="t" r="r" b="b"/>
              <a:pathLst>
                <a:path w="2120" h="247" extrusionOk="0">
                  <a:moveTo>
                    <a:pt x="0" y="1"/>
                  </a:moveTo>
                  <a:lnTo>
                    <a:pt x="1387" y="246"/>
                  </a:lnTo>
                  <a:lnTo>
                    <a:pt x="2115" y="246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8"/>
            <p:cNvSpPr/>
            <p:nvPr/>
          </p:nvSpPr>
          <p:spPr>
            <a:xfrm>
              <a:off x="3144832" y="379847"/>
              <a:ext cx="49992" cy="59803"/>
            </a:xfrm>
            <a:custGeom>
              <a:avLst/>
              <a:gdLst/>
              <a:ahLst/>
              <a:cxnLst/>
              <a:rect l="l" t="t" r="r" b="b"/>
              <a:pathLst>
                <a:path w="1526" h="1328" extrusionOk="0">
                  <a:moveTo>
                    <a:pt x="1525" y="1"/>
                  </a:moveTo>
                  <a:lnTo>
                    <a:pt x="0" y="753"/>
                  </a:lnTo>
                  <a:lnTo>
                    <a:pt x="763" y="1208"/>
                  </a:lnTo>
                  <a:lnTo>
                    <a:pt x="1364" y="1328"/>
                  </a:lnTo>
                  <a:lnTo>
                    <a:pt x="947" y="884"/>
                  </a:lnTo>
                  <a:lnTo>
                    <a:pt x="1525" y="753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8"/>
            <p:cNvSpPr/>
            <p:nvPr/>
          </p:nvSpPr>
          <p:spPr>
            <a:xfrm>
              <a:off x="3011561" y="374579"/>
              <a:ext cx="81769" cy="79212"/>
            </a:xfrm>
            <a:custGeom>
              <a:avLst/>
              <a:gdLst/>
              <a:ahLst/>
              <a:cxnLst/>
              <a:rect l="l" t="t" r="r" b="b"/>
              <a:pathLst>
                <a:path w="2496" h="1759" extrusionOk="0">
                  <a:moveTo>
                    <a:pt x="1530" y="0"/>
                  </a:moveTo>
                  <a:lnTo>
                    <a:pt x="1" y="605"/>
                  </a:lnTo>
                  <a:lnTo>
                    <a:pt x="2354" y="1758"/>
                  </a:lnTo>
                  <a:lnTo>
                    <a:pt x="1784" y="870"/>
                  </a:lnTo>
                  <a:lnTo>
                    <a:pt x="2496" y="980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8"/>
            <p:cNvSpPr/>
            <p:nvPr/>
          </p:nvSpPr>
          <p:spPr>
            <a:xfrm>
              <a:off x="3213925" y="210986"/>
              <a:ext cx="13333" cy="101008"/>
            </a:xfrm>
            <a:custGeom>
              <a:avLst/>
              <a:gdLst/>
              <a:ahLst/>
              <a:cxnLst/>
              <a:rect l="l" t="t" r="r" b="b"/>
              <a:pathLst>
                <a:path w="407" h="2243" extrusionOk="0">
                  <a:moveTo>
                    <a:pt x="0" y="1"/>
                  </a:moveTo>
                  <a:lnTo>
                    <a:pt x="249" y="2243"/>
                  </a:lnTo>
                  <a:lnTo>
                    <a:pt x="407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8"/>
            <p:cNvSpPr/>
            <p:nvPr/>
          </p:nvSpPr>
          <p:spPr>
            <a:xfrm>
              <a:off x="3241608" y="222423"/>
              <a:ext cx="9140" cy="44582"/>
            </a:xfrm>
            <a:custGeom>
              <a:avLst/>
              <a:gdLst/>
              <a:ahLst/>
              <a:cxnLst/>
              <a:rect l="l" t="t" r="r" b="b"/>
              <a:pathLst>
                <a:path w="279" h="990" extrusionOk="0">
                  <a:moveTo>
                    <a:pt x="0" y="1"/>
                  </a:moveTo>
                  <a:lnTo>
                    <a:pt x="111" y="990"/>
                  </a:lnTo>
                  <a:lnTo>
                    <a:pt x="279" y="90"/>
                  </a:lnTo>
                  <a:lnTo>
                    <a:pt x="65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8"/>
            <p:cNvSpPr/>
            <p:nvPr/>
          </p:nvSpPr>
          <p:spPr>
            <a:xfrm>
              <a:off x="3310341" y="445365"/>
              <a:ext cx="68501" cy="29586"/>
            </a:xfrm>
            <a:custGeom>
              <a:avLst/>
              <a:gdLst/>
              <a:ahLst/>
              <a:cxnLst/>
              <a:rect l="l" t="t" r="r" b="b"/>
              <a:pathLst>
                <a:path w="2091" h="657" extrusionOk="0">
                  <a:moveTo>
                    <a:pt x="1" y="1"/>
                  </a:moveTo>
                  <a:lnTo>
                    <a:pt x="602" y="656"/>
                  </a:lnTo>
                  <a:lnTo>
                    <a:pt x="739" y="604"/>
                  </a:lnTo>
                  <a:lnTo>
                    <a:pt x="2090" y="5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8"/>
            <p:cNvSpPr/>
            <p:nvPr/>
          </p:nvSpPr>
          <p:spPr>
            <a:xfrm>
              <a:off x="3163080" y="125024"/>
              <a:ext cx="14218" cy="119741"/>
            </a:xfrm>
            <a:custGeom>
              <a:avLst/>
              <a:gdLst/>
              <a:ahLst/>
              <a:cxnLst/>
              <a:rect l="l" t="t" r="r" b="b"/>
              <a:pathLst>
                <a:path w="434" h="2659" extrusionOk="0">
                  <a:moveTo>
                    <a:pt x="335" y="1"/>
                  </a:moveTo>
                  <a:lnTo>
                    <a:pt x="1" y="1144"/>
                  </a:lnTo>
                  <a:lnTo>
                    <a:pt x="1" y="1144"/>
                  </a:lnTo>
                  <a:lnTo>
                    <a:pt x="206" y="1061"/>
                  </a:lnTo>
                  <a:lnTo>
                    <a:pt x="286" y="2658"/>
                  </a:lnTo>
                  <a:lnTo>
                    <a:pt x="434" y="2001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6" name="Google Shape;2486;p38"/>
          <p:cNvSpPr txBox="1">
            <a:spLocks noGrp="1"/>
          </p:cNvSpPr>
          <p:nvPr>
            <p:ph type="title"/>
          </p:nvPr>
        </p:nvSpPr>
        <p:spPr>
          <a:xfrm>
            <a:off x="1769124" y="400368"/>
            <a:ext cx="6367800" cy="12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Britannic Bold" panose="020B0903060703020204" pitchFamily="34" charset="0"/>
              </a:rPr>
              <a:t>Thanks!</a:t>
            </a:r>
          </a:p>
        </p:txBody>
      </p:sp>
      <p:grpSp>
        <p:nvGrpSpPr>
          <p:cNvPr id="2487" name="Google Shape;2487;p38"/>
          <p:cNvGrpSpPr/>
          <p:nvPr/>
        </p:nvGrpSpPr>
        <p:grpSpPr>
          <a:xfrm>
            <a:off x="-12552" y="4085238"/>
            <a:ext cx="9152409" cy="1100762"/>
            <a:chOff x="-12552" y="4085238"/>
            <a:chExt cx="9152409" cy="1100762"/>
          </a:xfrm>
        </p:grpSpPr>
        <p:sp>
          <p:nvSpPr>
            <p:cNvPr id="2488" name="Google Shape;2488;p38"/>
            <p:cNvSpPr/>
            <p:nvPr/>
          </p:nvSpPr>
          <p:spPr>
            <a:xfrm flipH="1">
              <a:off x="-12552" y="4091300"/>
              <a:ext cx="9152400" cy="1094700"/>
            </a:xfrm>
            <a:prstGeom prst="rect">
              <a:avLst/>
            </a:pr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9" name="Google Shape;2489;p38"/>
            <p:cNvGrpSpPr/>
            <p:nvPr/>
          </p:nvGrpSpPr>
          <p:grpSpPr>
            <a:xfrm flipH="1">
              <a:off x="-4350" y="4085238"/>
              <a:ext cx="9144207" cy="1051923"/>
              <a:chOff x="-8409" y="4085238"/>
              <a:chExt cx="9144207" cy="1051923"/>
            </a:xfrm>
          </p:grpSpPr>
          <p:grpSp>
            <p:nvGrpSpPr>
              <p:cNvPr id="2490" name="Google Shape;2490;p38"/>
              <p:cNvGrpSpPr/>
              <p:nvPr/>
            </p:nvGrpSpPr>
            <p:grpSpPr>
              <a:xfrm>
                <a:off x="-8409" y="4141158"/>
                <a:ext cx="9144207" cy="996002"/>
                <a:chOff x="637480" y="3826824"/>
                <a:chExt cx="8109442" cy="996002"/>
              </a:xfrm>
            </p:grpSpPr>
            <p:sp>
              <p:nvSpPr>
                <p:cNvPr id="2491" name="Google Shape;2491;p38"/>
                <p:cNvSpPr/>
                <p:nvPr/>
              </p:nvSpPr>
              <p:spPr>
                <a:xfrm>
                  <a:off x="7073971" y="3912721"/>
                  <a:ext cx="17008" cy="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" fill="none" extrusionOk="0"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84" y="0"/>
                      </a:ln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2" name="Google Shape;2492;p38"/>
                <p:cNvSpPr/>
                <p:nvPr/>
              </p:nvSpPr>
              <p:spPr>
                <a:xfrm>
                  <a:off x="7004539" y="3912721"/>
                  <a:ext cx="134460" cy="13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66" extrusionOk="0">
                      <a:moveTo>
                        <a:pt x="44" y="0"/>
                      </a:moveTo>
                      <a:cubicBezTo>
                        <a:pt x="23" y="0"/>
                        <a:pt x="7" y="14"/>
                        <a:pt x="0" y="44"/>
                      </a:cubicBezTo>
                      <a:cubicBezTo>
                        <a:pt x="4" y="53"/>
                        <a:pt x="226" y="60"/>
                        <a:pt x="672" y="65"/>
                      </a:cubicBezTo>
                      <a:cubicBezTo>
                        <a:pt x="438" y="58"/>
                        <a:pt x="321" y="51"/>
                        <a:pt x="317" y="44"/>
                      </a:cubicBezTo>
                      <a:cubicBezTo>
                        <a:pt x="319" y="25"/>
                        <a:pt x="331" y="9"/>
                        <a:pt x="3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3" name="Google Shape;2493;p38"/>
                <p:cNvSpPr/>
                <p:nvPr/>
              </p:nvSpPr>
              <p:spPr>
                <a:xfrm>
                  <a:off x="2984134" y="4791094"/>
                  <a:ext cx="44820" cy="14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72" extrusionOk="0">
                      <a:moveTo>
                        <a:pt x="1" y="0"/>
                      </a:moveTo>
                      <a:lnTo>
                        <a:pt x="1" y="67"/>
                      </a:lnTo>
                      <a:cubicBezTo>
                        <a:pt x="67" y="70"/>
                        <a:pt x="119" y="72"/>
                        <a:pt x="156" y="72"/>
                      </a:cubicBezTo>
                      <a:cubicBezTo>
                        <a:pt x="193" y="72"/>
                        <a:pt x="215" y="70"/>
                        <a:pt x="223" y="67"/>
                      </a:cubicBezTo>
                      <a:cubicBezTo>
                        <a:pt x="165" y="53"/>
                        <a:pt x="109" y="37"/>
                        <a:pt x="53" y="16"/>
                      </a:cubicBezTo>
                      <a:cubicBezTo>
                        <a:pt x="36" y="9"/>
                        <a:pt x="18" y="4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38"/>
                <p:cNvSpPr/>
                <p:nvPr/>
              </p:nvSpPr>
              <p:spPr>
                <a:xfrm>
                  <a:off x="6698202" y="4626576"/>
                  <a:ext cx="236306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" h="68" extrusionOk="0">
                      <a:moveTo>
                        <a:pt x="1" y="1"/>
                      </a:moveTo>
                      <a:lnTo>
                        <a:pt x="1" y="67"/>
                      </a:lnTo>
                      <a:cubicBezTo>
                        <a:pt x="379" y="60"/>
                        <a:pt x="666" y="57"/>
                        <a:pt x="861" y="57"/>
                      </a:cubicBezTo>
                      <a:cubicBezTo>
                        <a:pt x="1055" y="57"/>
                        <a:pt x="1158" y="60"/>
                        <a:pt x="1168" y="67"/>
                      </a:cubicBezTo>
                      <a:lnTo>
                        <a:pt x="1180" y="34"/>
                      </a:lnTo>
                      <a:cubicBezTo>
                        <a:pt x="590" y="13"/>
                        <a:pt x="197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38"/>
                <p:cNvSpPr/>
                <p:nvPr/>
              </p:nvSpPr>
              <p:spPr>
                <a:xfrm>
                  <a:off x="7231441" y="4102908"/>
                  <a:ext cx="119454" cy="17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89" extrusionOk="0">
                      <a:moveTo>
                        <a:pt x="2" y="1"/>
                      </a:moveTo>
                      <a:cubicBezTo>
                        <a:pt x="0" y="30"/>
                        <a:pt x="4" y="60"/>
                        <a:pt x="13" y="88"/>
                      </a:cubicBezTo>
                      <a:lnTo>
                        <a:pt x="575" y="88"/>
                      </a:lnTo>
                      <a:lnTo>
                        <a:pt x="596" y="78"/>
                      </a:lnTo>
                      <a:cubicBezTo>
                        <a:pt x="589" y="62"/>
                        <a:pt x="412" y="48"/>
                        <a:pt x="67" y="34"/>
                      </a:cubicBez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38"/>
                <p:cNvSpPr/>
                <p:nvPr/>
              </p:nvSpPr>
              <p:spPr>
                <a:xfrm>
                  <a:off x="3246852" y="3875533"/>
                  <a:ext cx="107849" cy="14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74" extrusionOk="0">
                      <a:moveTo>
                        <a:pt x="1" y="0"/>
                      </a:moveTo>
                      <a:cubicBezTo>
                        <a:pt x="1" y="16"/>
                        <a:pt x="15" y="37"/>
                        <a:pt x="45" y="67"/>
                      </a:cubicBezTo>
                      <a:cubicBezTo>
                        <a:pt x="202" y="71"/>
                        <a:pt x="322" y="73"/>
                        <a:pt x="405" y="73"/>
                      </a:cubicBezTo>
                      <a:cubicBezTo>
                        <a:pt x="487" y="73"/>
                        <a:pt x="532" y="71"/>
                        <a:pt x="539" y="67"/>
                      </a:cubicBezTo>
                      <a:cubicBezTo>
                        <a:pt x="346" y="49"/>
                        <a:pt x="201" y="32"/>
                        <a:pt x="101" y="18"/>
                      </a:cubicBezTo>
                      <a:cubicBezTo>
                        <a:pt x="41" y="5"/>
                        <a:pt x="8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38"/>
                <p:cNvSpPr/>
                <p:nvPr/>
              </p:nvSpPr>
              <p:spPr>
                <a:xfrm>
                  <a:off x="3218839" y="3866640"/>
                  <a:ext cx="28213" cy="14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73" extrusionOk="0">
                      <a:moveTo>
                        <a:pt x="1" y="0"/>
                      </a:moveTo>
                      <a:lnTo>
                        <a:pt x="1" y="67"/>
                      </a:lnTo>
                      <a:cubicBezTo>
                        <a:pt x="38" y="70"/>
                        <a:pt x="68" y="72"/>
                        <a:pt x="92" y="72"/>
                      </a:cubicBezTo>
                      <a:cubicBezTo>
                        <a:pt x="115" y="72"/>
                        <a:pt x="131" y="70"/>
                        <a:pt x="141" y="67"/>
                      </a:cubicBezTo>
                      <a:cubicBezTo>
                        <a:pt x="123" y="53"/>
                        <a:pt x="106" y="41"/>
                        <a:pt x="85" y="34"/>
                      </a:cubicBezTo>
                      <a:cubicBezTo>
                        <a:pt x="65" y="27"/>
                        <a:pt x="48" y="14"/>
                        <a:pt x="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38"/>
                <p:cNvSpPr/>
                <p:nvPr/>
              </p:nvSpPr>
              <p:spPr>
                <a:xfrm>
                  <a:off x="6257204" y="3833090"/>
                  <a:ext cx="206293" cy="29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44" extrusionOk="0">
                      <a:moveTo>
                        <a:pt x="83" y="1"/>
                      </a:moveTo>
                      <a:cubicBezTo>
                        <a:pt x="34" y="1"/>
                        <a:pt x="6" y="2"/>
                        <a:pt x="1" y="5"/>
                      </a:cubicBezTo>
                      <a:cubicBezTo>
                        <a:pt x="1" y="65"/>
                        <a:pt x="8" y="107"/>
                        <a:pt x="24" y="133"/>
                      </a:cubicBezTo>
                      <a:lnTo>
                        <a:pt x="869" y="143"/>
                      </a:lnTo>
                      <a:cubicBezTo>
                        <a:pt x="874" y="144"/>
                        <a:pt x="879" y="144"/>
                        <a:pt x="883" y="144"/>
                      </a:cubicBezTo>
                      <a:cubicBezTo>
                        <a:pt x="917" y="144"/>
                        <a:pt x="951" y="139"/>
                        <a:pt x="983" y="129"/>
                      </a:cubicBezTo>
                      <a:cubicBezTo>
                        <a:pt x="1002" y="122"/>
                        <a:pt x="1018" y="110"/>
                        <a:pt x="1030" y="94"/>
                      </a:cubicBezTo>
                      <a:cubicBezTo>
                        <a:pt x="1027" y="80"/>
                        <a:pt x="1002" y="66"/>
                        <a:pt x="958" y="52"/>
                      </a:cubicBezTo>
                      <a:cubicBezTo>
                        <a:pt x="909" y="38"/>
                        <a:pt x="879" y="30"/>
                        <a:pt x="869" y="26"/>
                      </a:cubicBezTo>
                      <a:cubicBezTo>
                        <a:pt x="468" y="10"/>
                        <a:pt x="206" y="1"/>
                        <a:pt x="8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38"/>
                <p:cNvSpPr/>
                <p:nvPr/>
              </p:nvSpPr>
              <p:spPr>
                <a:xfrm>
                  <a:off x="8409370" y="4583931"/>
                  <a:ext cx="226102" cy="25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125" extrusionOk="0">
                      <a:moveTo>
                        <a:pt x="3" y="1"/>
                      </a:moveTo>
                      <a:cubicBezTo>
                        <a:pt x="2" y="1"/>
                        <a:pt x="0" y="19"/>
                        <a:pt x="0" y="57"/>
                      </a:cubicBezTo>
                      <a:cubicBezTo>
                        <a:pt x="0" y="101"/>
                        <a:pt x="5" y="124"/>
                        <a:pt x="17" y="124"/>
                      </a:cubicBezTo>
                      <a:cubicBezTo>
                        <a:pt x="17" y="124"/>
                        <a:pt x="17" y="124"/>
                        <a:pt x="18" y="124"/>
                      </a:cubicBezTo>
                      <a:cubicBezTo>
                        <a:pt x="23" y="124"/>
                        <a:pt x="28" y="119"/>
                        <a:pt x="34" y="106"/>
                      </a:cubicBezTo>
                      <a:cubicBezTo>
                        <a:pt x="393" y="90"/>
                        <a:pt x="666" y="82"/>
                        <a:pt x="854" y="82"/>
                      </a:cubicBezTo>
                      <a:cubicBezTo>
                        <a:pt x="992" y="82"/>
                        <a:pt x="1083" y="86"/>
                        <a:pt x="1129" y="96"/>
                      </a:cubicBezTo>
                      <a:cubicBezTo>
                        <a:pt x="1112" y="77"/>
                        <a:pt x="1091" y="61"/>
                        <a:pt x="1066" y="50"/>
                      </a:cubicBezTo>
                      <a:lnTo>
                        <a:pt x="1019" y="29"/>
                      </a:lnTo>
                      <a:cubicBezTo>
                        <a:pt x="847" y="34"/>
                        <a:pt x="692" y="37"/>
                        <a:pt x="554" y="37"/>
                      </a:cubicBezTo>
                      <a:cubicBezTo>
                        <a:pt x="440" y="37"/>
                        <a:pt x="337" y="35"/>
                        <a:pt x="246" y="31"/>
                      </a:cubicBezTo>
                      <a:cubicBezTo>
                        <a:pt x="100" y="22"/>
                        <a:pt x="23" y="19"/>
                        <a:pt x="11" y="19"/>
                      </a:cubicBezTo>
                      <a:cubicBezTo>
                        <a:pt x="11" y="19"/>
                        <a:pt x="11" y="20"/>
                        <a:pt x="11" y="20"/>
                      </a:cubicBezTo>
                      <a:cubicBezTo>
                        <a:pt x="10" y="20"/>
                        <a:pt x="7" y="13"/>
                        <a:pt x="4" y="1"/>
                      </a:cubicBezTo>
                      <a:cubicBezTo>
                        <a:pt x="4" y="1"/>
                        <a:pt x="4" y="1"/>
                        <a:pt x="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0" name="Google Shape;2500;p38"/>
                <p:cNvSpPr/>
                <p:nvPr/>
              </p:nvSpPr>
              <p:spPr>
                <a:xfrm>
                  <a:off x="8701101" y="4122714"/>
                  <a:ext cx="45821" cy="14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73" extrusionOk="0">
                      <a:moveTo>
                        <a:pt x="1" y="1"/>
                      </a:moveTo>
                      <a:lnTo>
                        <a:pt x="1" y="67"/>
                      </a:lnTo>
                      <a:cubicBezTo>
                        <a:pt x="69" y="71"/>
                        <a:pt x="122" y="73"/>
                        <a:pt x="160" y="73"/>
                      </a:cubicBezTo>
                      <a:cubicBezTo>
                        <a:pt x="198" y="73"/>
                        <a:pt x="221" y="71"/>
                        <a:pt x="229" y="67"/>
                      </a:cubicBezTo>
                      <a:cubicBezTo>
                        <a:pt x="169" y="53"/>
                        <a:pt x="111" y="38"/>
                        <a:pt x="53" y="18"/>
                      </a:cubicBezTo>
                      <a:cubicBezTo>
                        <a:pt x="36" y="11"/>
                        <a:pt x="18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1" name="Google Shape;2501;p38"/>
                <p:cNvSpPr/>
                <p:nvPr/>
              </p:nvSpPr>
              <p:spPr>
                <a:xfrm>
                  <a:off x="7457343" y="4633246"/>
                  <a:ext cx="84038" cy="18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" h="91" extrusionOk="0">
                      <a:moveTo>
                        <a:pt x="2" y="1"/>
                      </a:moveTo>
                      <a:cubicBezTo>
                        <a:pt x="0" y="33"/>
                        <a:pt x="4" y="62"/>
                        <a:pt x="13" y="90"/>
                      </a:cubicBezTo>
                      <a:lnTo>
                        <a:pt x="397" y="90"/>
                      </a:lnTo>
                      <a:lnTo>
                        <a:pt x="419" y="80"/>
                      </a:lnTo>
                      <a:cubicBezTo>
                        <a:pt x="412" y="64"/>
                        <a:pt x="295" y="50"/>
                        <a:pt x="69" y="36"/>
                      </a:cubicBez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2" name="Google Shape;2502;p38"/>
                <p:cNvSpPr/>
                <p:nvPr/>
              </p:nvSpPr>
              <p:spPr>
                <a:xfrm>
                  <a:off x="8532425" y="3883617"/>
                  <a:ext cx="42019" cy="1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78" extrusionOk="0">
                      <a:moveTo>
                        <a:pt x="7" y="0"/>
                      </a:moveTo>
                      <a:cubicBezTo>
                        <a:pt x="0" y="0"/>
                        <a:pt x="20" y="10"/>
                        <a:pt x="67" y="30"/>
                      </a:cubicBezTo>
                      <a:cubicBezTo>
                        <a:pt x="113" y="49"/>
                        <a:pt x="160" y="65"/>
                        <a:pt x="209" y="78"/>
                      </a:cubicBezTo>
                      <a:cubicBezTo>
                        <a:pt x="109" y="30"/>
                        <a:pt x="50" y="6"/>
                        <a:pt x="32" y="6"/>
                      </a:cubicBezTo>
                      <a:cubicBezTo>
                        <a:pt x="32" y="6"/>
                        <a:pt x="31" y="6"/>
                        <a:pt x="30" y="6"/>
                      </a:cubicBezTo>
                      <a:cubicBezTo>
                        <a:pt x="18" y="2"/>
                        <a:pt x="10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38"/>
                <p:cNvSpPr/>
                <p:nvPr/>
              </p:nvSpPr>
              <p:spPr>
                <a:xfrm>
                  <a:off x="7269258" y="4324219"/>
                  <a:ext cx="924216" cy="15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" h="79" extrusionOk="0">
                      <a:moveTo>
                        <a:pt x="8" y="1"/>
                      </a:moveTo>
                      <a:cubicBezTo>
                        <a:pt x="6" y="1"/>
                        <a:pt x="3" y="1"/>
                        <a:pt x="1" y="1"/>
                      </a:cubicBezTo>
                      <a:lnTo>
                        <a:pt x="1" y="68"/>
                      </a:lnTo>
                      <a:lnTo>
                        <a:pt x="4597" y="78"/>
                      </a:lnTo>
                      <a:lnTo>
                        <a:pt x="4618" y="68"/>
                      </a:lnTo>
                      <a:cubicBezTo>
                        <a:pt x="4611" y="52"/>
                        <a:pt x="3088" y="38"/>
                        <a:pt x="45" y="24"/>
                      </a:cubicBezTo>
                      <a:cubicBezTo>
                        <a:pt x="39" y="9"/>
                        <a:pt x="24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38"/>
                <p:cNvSpPr/>
                <p:nvPr/>
              </p:nvSpPr>
              <p:spPr>
                <a:xfrm>
                  <a:off x="2647783" y="3994778"/>
                  <a:ext cx="91841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" h="68" extrusionOk="0">
                      <a:moveTo>
                        <a:pt x="0" y="1"/>
                      </a:moveTo>
                      <a:lnTo>
                        <a:pt x="0" y="68"/>
                      </a:lnTo>
                      <a:cubicBezTo>
                        <a:pt x="139" y="60"/>
                        <a:pt x="245" y="57"/>
                        <a:pt x="319" y="57"/>
                      </a:cubicBezTo>
                      <a:cubicBezTo>
                        <a:pt x="393" y="57"/>
                        <a:pt x="435" y="60"/>
                        <a:pt x="446" y="68"/>
                      </a:cubicBezTo>
                      <a:lnTo>
                        <a:pt x="458" y="34"/>
                      </a:lnTo>
                      <a:cubicBezTo>
                        <a:pt x="228" y="11"/>
                        <a:pt x="78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38"/>
                <p:cNvSpPr/>
                <p:nvPr/>
              </p:nvSpPr>
              <p:spPr>
                <a:xfrm>
                  <a:off x="2030105" y="3826824"/>
                  <a:ext cx="129258" cy="19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" h="98" extrusionOk="0">
                      <a:moveTo>
                        <a:pt x="112" y="0"/>
                      </a:moveTo>
                      <a:cubicBezTo>
                        <a:pt x="49" y="0"/>
                        <a:pt x="11" y="7"/>
                        <a:pt x="0" y="18"/>
                      </a:cubicBezTo>
                      <a:cubicBezTo>
                        <a:pt x="121" y="48"/>
                        <a:pt x="328" y="75"/>
                        <a:pt x="624" y="97"/>
                      </a:cubicBezTo>
                      <a:lnTo>
                        <a:pt x="645" y="52"/>
                      </a:lnTo>
                      <a:lnTo>
                        <a:pt x="635" y="18"/>
                      </a:lnTo>
                      <a:cubicBezTo>
                        <a:pt x="615" y="19"/>
                        <a:pt x="591" y="20"/>
                        <a:pt x="565" y="20"/>
                      </a:cubicBezTo>
                      <a:cubicBezTo>
                        <a:pt x="481" y="20"/>
                        <a:pt x="365" y="15"/>
                        <a:pt x="219" y="4"/>
                      </a:cubicBezTo>
                      <a:cubicBezTo>
                        <a:pt x="178" y="2"/>
                        <a:pt x="142" y="0"/>
                        <a:pt x="1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38"/>
                <p:cNvSpPr/>
                <p:nvPr/>
              </p:nvSpPr>
              <p:spPr>
                <a:xfrm>
                  <a:off x="2249204" y="4269043"/>
                  <a:ext cx="398779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3" h="68" extrusionOk="0">
                      <a:moveTo>
                        <a:pt x="5" y="1"/>
                      </a:moveTo>
                      <a:cubicBezTo>
                        <a:pt x="4" y="1"/>
                        <a:pt x="2" y="1"/>
                        <a:pt x="1" y="1"/>
                      </a:cubicBezTo>
                      <a:lnTo>
                        <a:pt x="1" y="67"/>
                      </a:lnTo>
                      <a:lnTo>
                        <a:pt x="1949" y="46"/>
                      </a:lnTo>
                      <a:lnTo>
                        <a:pt x="1949" y="67"/>
                      </a:lnTo>
                      <a:cubicBezTo>
                        <a:pt x="1970" y="67"/>
                        <a:pt x="1987" y="53"/>
                        <a:pt x="1992" y="34"/>
                      </a:cubicBezTo>
                      <a:cubicBezTo>
                        <a:pt x="1819" y="24"/>
                        <a:pt x="1565" y="17"/>
                        <a:pt x="1229" y="17"/>
                      </a:cubicBezTo>
                      <a:cubicBezTo>
                        <a:pt x="1158" y="17"/>
                        <a:pt x="1084" y="18"/>
                        <a:pt x="1005" y="18"/>
                      </a:cubicBezTo>
                      <a:cubicBezTo>
                        <a:pt x="520" y="22"/>
                        <a:pt x="201" y="24"/>
                        <a:pt x="45" y="24"/>
                      </a:cubicBezTo>
                      <a:cubicBezTo>
                        <a:pt x="37" y="9"/>
                        <a:pt x="21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38"/>
                <p:cNvSpPr/>
                <p:nvPr/>
              </p:nvSpPr>
              <p:spPr>
                <a:xfrm>
                  <a:off x="7616214" y="3916562"/>
                  <a:ext cx="505027" cy="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" h="71" extrusionOk="0">
                      <a:moveTo>
                        <a:pt x="1" y="0"/>
                      </a:moveTo>
                      <a:lnTo>
                        <a:pt x="58" y="4"/>
                      </a:lnTo>
                      <a:cubicBezTo>
                        <a:pt x="547" y="18"/>
                        <a:pt x="796" y="34"/>
                        <a:pt x="803" y="48"/>
                      </a:cubicBezTo>
                      <a:cubicBezTo>
                        <a:pt x="789" y="55"/>
                        <a:pt x="560" y="62"/>
                        <a:pt x="116" y="67"/>
                      </a:cubicBezTo>
                      <a:cubicBezTo>
                        <a:pt x="204" y="69"/>
                        <a:pt x="290" y="71"/>
                        <a:pt x="376" y="71"/>
                      </a:cubicBezTo>
                      <a:lnTo>
                        <a:pt x="2502" y="58"/>
                      </a:lnTo>
                      <a:lnTo>
                        <a:pt x="2523" y="48"/>
                      </a:lnTo>
                      <a:cubicBezTo>
                        <a:pt x="2516" y="34"/>
                        <a:pt x="1799" y="18"/>
                        <a:pt x="376" y="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8" name="Google Shape;2508;p38"/>
                <p:cNvSpPr/>
                <p:nvPr/>
              </p:nvSpPr>
              <p:spPr>
                <a:xfrm>
                  <a:off x="7609811" y="3930103"/>
                  <a:ext cx="29813" cy="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" h="4" extrusionOk="0">
                      <a:moveTo>
                        <a:pt x="1" y="0"/>
                      </a:moveTo>
                      <a:cubicBezTo>
                        <a:pt x="33" y="2"/>
                        <a:pt x="62" y="4"/>
                        <a:pt x="90" y="4"/>
                      </a:cubicBezTo>
                      <a:cubicBezTo>
                        <a:pt x="110" y="4"/>
                        <a:pt x="131" y="2"/>
                        <a:pt x="1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9" name="Google Shape;2509;p38"/>
                <p:cNvSpPr/>
                <p:nvPr/>
              </p:nvSpPr>
              <p:spPr>
                <a:xfrm>
                  <a:off x="1484660" y="4799785"/>
                  <a:ext cx="1245760" cy="23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6" h="114" extrusionOk="0">
                      <a:moveTo>
                        <a:pt x="67" y="1"/>
                      </a:moveTo>
                      <a:cubicBezTo>
                        <a:pt x="53" y="3"/>
                        <a:pt x="40" y="8"/>
                        <a:pt x="30" y="18"/>
                      </a:cubicBezTo>
                      <a:cubicBezTo>
                        <a:pt x="16" y="27"/>
                        <a:pt x="4" y="41"/>
                        <a:pt x="0" y="57"/>
                      </a:cubicBezTo>
                      <a:cubicBezTo>
                        <a:pt x="9" y="71"/>
                        <a:pt x="214" y="85"/>
                        <a:pt x="617" y="99"/>
                      </a:cubicBezTo>
                      <a:cubicBezTo>
                        <a:pt x="819" y="104"/>
                        <a:pt x="1019" y="108"/>
                        <a:pt x="1219" y="113"/>
                      </a:cubicBezTo>
                      <a:lnTo>
                        <a:pt x="5252" y="101"/>
                      </a:lnTo>
                      <a:cubicBezTo>
                        <a:pt x="5877" y="92"/>
                        <a:pt x="6201" y="82"/>
                        <a:pt x="6225" y="68"/>
                      </a:cubicBezTo>
                      <a:cubicBezTo>
                        <a:pt x="6213" y="41"/>
                        <a:pt x="5889" y="24"/>
                        <a:pt x="5252" y="11"/>
                      </a:cubicBezTo>
                      <a:lnTo>
                        <a:pt x="6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0" name="Google Shape;2510;p38"/>
                <p:cNvSpPr/>
                <p:nvPr/>
              </p:nvSpPr>
              <p:spPr>
                <a:xfrm>
                  <a:off x="813159" y="3928284"/>
                  <a:ext cx="159472" cy="2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" h="111" extrusionOk="0">
                      <a:moveTo>
                        <a:pt x="45" y="0"/>
                      </a:moveTo>
                      <a:cubicBezTo>
                        <a:pt x="45" y="6"/>
                        <a:pt x="39" y="13"/>
                        <a:pt x="29" y="27"/>
                      </a:cubicBezTo>
                      <a:cubicBezTo>
                        <a:pt x="15" y="37"/>
                        <a:pt x="6" y="51"/>
                        <a:pt x="1" y="67"/>
                      </a:cubicBezTo>
                      <a:lnTo>
                        <a:pt x="22" y="111"/>
                      </a:lnTo>
                      <a:cubicBezTo>
                        <a:pt x="523" y="105"/>
                        <a:pt x="781" y="93"/>
                        <a:pt x="797" y="79"/>
                      </a:cubicBezTo>
                      <a:cubicBezTo>
                        <a:pt x="793" y="65"/>
                        <a:pt x="669" y="49"/>
                        <a:pt x="425" y="32"/>
                      </a:cubicBezTo>
                      <a:cubicBezTo>
                        <a:pt x="176" y="13"/>
                        <a:pt x="48" y="2"/>
                        <a:pt x="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1" name="Google Shape;2511;p38"/>
                <p:cNvSpPr/>
                <p:nvPr/>
              </p:nvSpPr>
              <p:spPr>
                <a:xfrm>
                  <a:off x="1298777" y="3985683"/>
                  <a:ext cx="1105697" cy="25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6" h="124" extrusionOk="0">
                      <a:moveTo>
                        <a:pt x="0" y="0"/>
                      </a:moveTo>
                      <a:lnTo>
                        <a:pt x="0" y="69"/>
                      </a:lnTo>
                      <a:lnTo>
                        <a:pt x="1651" y="123"/>
                      </a:lnTo>
                      <a:lnTo>
                        <a:pt x="1820" y="90"/>
                      </a:lnTo>
                      <a:lnTo>
                        <a:pt x="5503" y="79"/>
                      </a:lnTo>
                      <a:lnTo>
                        <a:pt x="5526" y="67"/>
                      </a:lnTo>
                      <a:cubicBezTo>
                        <a:pt x="5517" y="53"/>
                        <a:pt x="5088" y="39"/>
                        <a:pt x="4234" y="23"/>
                      </a:cubicBezTo>
                      <a:lnTo>
                        <a:pt x="2649" y="23"/>
                      </a:lnTo>
                      <a:cubicBezTo>
                        <a:pt x="2159" y="41"/>
                        <a:pt x="1665" y="50"/>
                        <a:pt x="1167" y="50"/>
                      </a:cubicBezTo>
                      <a:cubicBezTo>
                        <a:pt x="795" y="50"/>
                        <a:pt x="421" y="45"/>
                        <a:pt x="44" y="35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38"/>
                <p:cNvSpPr/>
                <p:nvPr/>
              </p:nvSpPr>
              <p:spPr>
                <a:xfrm>
                  <a:off x="637480" y="4342207"/>
                  <a:ext cx="597869" cy="13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8" h="69" extrusionOk="0">
                      <a:moveTo>
                        <a:pt x="8" y="1"/>
                      </a:moveTo>
                      <a:cubicBezTo>
                        <a:pt x="6" y="1"/>
                        <a:pt x="3" y="1"/>
                        <a:pt x="0" y="2"/>
                      </a:cubicBezTo>
                      <a:lnTo>
                        <a:pt x="0" y="68"/>
                      </a:lnTo>
                      <a:lnTo>
                        <a:pt x="2944" y="46"/>
                      </a:lnTo>
                      <a:lnTo>
                        <a:pt x="2944" y="68"/>
                      </a:lnTo>
                      <a:cubicBezTo>
                        <a:pt x="2963" y="68"/>
                        <a:pt x="2982" y="54"/>
                        <a:pt x="2988" y="35"/>
                      </a:cubicBezTo>
                      <a:cubicBezTo>
                        <a:pt x="2711" y="23"/>
                        <a:pt x="2294" y="17"/>
                        <a:pt x="1738" y="17"/>
                      </a:cubicBezTo>
                      <a:cubicBezTo>
                        <a:pt x="1660" y="17"/>
                        <a:pt x="1579" y="17"/>
                        <a:pt x="1496" y="17"/>
                      </a:cubicBezTo>
                      <a:cubicBezTo>
                        <a:pt x="765" y="21"/>
                        <a:pt x="281" y="23"/>
                        <a:pt x="44" y="23"/>
                      </a:cubicBezTo>
                      <a:cubicBezTo>
                        <a:pt x="37" y="9"/>
                        <a:pt x="2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13" name="Google Shape;2513;p38"/>
              <p:cNvSpPr/>
              <p:nvPr/>
            </p:nvSpPr>
            <p:spPr>
              <a:xfrm rot="10800000" flipH="1">
                <a:off x="238128" y="4085238"/>
                <a:ext cx="6968522" cy="27875"/>
              </a:xfrm>
              <a:custGeom>
                <a:avLst/>
                <a:gdLst/>
                <a:ahLst/>
                <a:cxnLst/>
                <a:rect l="l" t="t" r="r" b="b"/>
                <a:pathLst>
                  <a:path w="22783" h="172" extrusionOk="0">
                    <a:moveTo>
                      <a:pt x="13540" y="0"/>
                    </a:moveTo>
                    <a:cubicBezTo>
                      <a:pt x="13540" y="5"/>
                      <a:pt x="13377" y="11"/>
                      <a:pt x="13047" y="19"/>
                    </a:cubicBezTo>
                    <a:cubicBezTo>
                      <a:pt x="12574" y="30"/>
                      <a:pt x="12306" y="37"/>
                      <a:pt x="12244" y="39"/>
                    </a:cubicBezTo>
                    <a:lnTo>
                      <a:pt x="53" y="67"/>
                    </a:lnTo>
                    <a:cubicBezTo>
                      <a:pt x="48" y="53"/>
                      <a:pt x="36" y="44"/>
                      <a:pt x="22" y="40"/>
                    </a:cubicBezTo>
                    <a:lnTo>
                      <a:pt x="1" y="39"/>
                    </a:lnTo>
                    <a:lnTo>
                      <a:pt x="1" y="119"/>
                    </a:lnTo>
                    <a:lnTo>
                      <a:pt x="12244" y="172"/>
                    </a:lnTo>
                    <a:lnTo>
                      <a:pt x="22288" y="158"/>
                    </a:lnTo>
                    <a:cubicBezTo>
                      <a:pt x="22300" y="153"/>
                      <a:pt x="22386" y="146"/>
                      <a:pt x="22540" y="139"/>
                    </a:cubicBezTo>
                    <a:cubicBezTo>
                      <a:pt x="22695" y="130"/>
                      <a:pt x="22775" y="123"/>
                      <a:pt x="22782" y="119"/>
                    </a:cubicBezTo>
                    <a:cubicBezTo>
                      <a:pt x="22779" y="107"/>
                      <a:pt x="22700" y="95"/>
                      <a:pt x="22546" y="81"/>
                    </a:cubicBezTo>
                    <a:cubicBezTo>
                      <a:pt x="22381" y="65"/>
                      <a:pt x="22295" y="56"/>
                      <a:pt x="22288" y="53"/>
                    </a:cubicBezTo>
                    <a:lnTo>
                      <a:pt x="135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8BAA919-B112-72F2-20F2-BFEAB7AB37EE}"/>
              </a:ext>
            </a:extLst>
          </p:cNvPr>
          <p:cNvSpPr txBox="1"/>
          <p:nvPr/>
        </p:nvSpPr>
        <p:spPr>
          <a:xfrm>
            <a:off x="3487148" y="1457286"/>
            <a:ext cx="6412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5"/>
                </a:solidFill>
                <a:latin typeface="Times New Roman" panose="02020603050405020304" pitchFamily="18" charset="0"/>
                <a:ea typeface="Caveat Brush"/>
                <a:cs typeface="Times New Roman" panose="02020603050405020304" pitchFamily="18" charset="0"/>
                <a:sym typeface="Caveat Brush"/>
              </a:rPr>
              <a:t>Do you have any 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EBCAE-6DAA-38F2-B132-DB2FA47F3D23}"/>
              </a:ext>
            </a:extLst>
          </p:cNvPr>
          <p:cNvSpPr txBox="1"/>
          <p:nvPr/>
        </p:nvSpPr>
        <p:spPr>
          <a:xfrm>
            <a:off x="2531631" y="2174122"/>
            <a:ext cx="48208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/>
                </a:solidFill>
                <a:latin typeface="Times New Roman" panose="02020603050405020304" pitchFamily="18" charset="0"/>
                <a:ea typeface="Caveat Brush"/>
                <a:cs typeface="Times New Roman" panose="02020603050405020304" pitchFamily="18" charset="0"/>
                <a:sym typeface="Caveat Brush"/>
              </a:rPr>
              <a:t>Presented by: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veat Brush"/>
                <a:cs typeface="Times New Roman" panose="02020603050405020304" pitchFamily="18" charset="0"/>
                <a:sym typeface="Caveat Brush"/>
              </a:rPr>
              <a:t>Reem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Caveat Brush"/>
                <a:cs typeface="Times New Roman" panose="02020603050405020304" pitchFamily="18" charset="0"/>
                <a:sym typeface="Caveat Brush"/>
              </a:rPr>
              <a:t>Bayazid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Caveat Brush"/>
              <a:cs typeface="Times New Roman" panose="02020603050405020304" pitchFamily="18" charset="0"/>
              <a:sym typeface="Caveat Brus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veat Brush"/>
                <a:cs typeface="Times New Roman" panose="02020603050405020304" pitchFamily="18" charset="0"/>
                <a:sym typeface="Caveat Brush"/>
              </a:rPr>
              <a:t>Sara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Caveat Brush"/>
                <a:cs typeface="Times New Roman" panose="02020603050405020304" pitchFamily="18" charset="0"/>
                <a:sym typeface="Caveat Brush"/>
              </a:rPr>
              <a:t>Alamri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Caveat Brush"/>
              <a:cs typeface="Times New Roman" panose="02020603050405020304" pitchFamily="18" charset="0"/>
              <a:sym typeface="Caveat Brus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veat Brush"/>
                <a:cs typeface="Times New Roman" panose="02020603050405020304" pitchFamily="18" charset="0"/>
                <a:sym typeface="Caveat Brush"/>
              </a:rPr>
              <a:t>Fatima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Caveat Brush"/>
                <a:cs typeface="Times New Roman" panose="02020603050405020304" pitchFamily="18" charset="0"/>
                <a:sym typeface="Caveat Brush"/>
              </a:rPr>
              <a:t>Jalmoud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Caveat Brush"/>
              <a:cs typeface="Times New Roman" panose="02020603050405020304" pitchFamily="18" charset="0"/>
              <a:sym typeface="Caveat Brus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Caveat Brush"/>
                <a:cs typeface="Times New Roman" panose="02020603050405020304" pitchFamily="18" charset="0"/>
                <a:sym typeface="Caveat Brush"/>
              </a:rPr>
              <a:t>Ghada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veat Brush"/>
                <a:cs typeface="Times New Roman" panose="02020603050405020304" pitchFamily="18" charset="0"/>
                <a:sym typeface="Caveat Brush"/>
              </a:rPr>
              <a:t> Bari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Caveat Brush"/>
                <a:cs typeface="Times New Roman" panose="02020603050405020304" pitchFamily="18" charset="0"/>
                <a:sym typeface="Caveat Brush"/>
              </a:rPr>
              <a:t>Saliha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veat Brush"/>
                <a:cs typeface="Times New Roman" panose="02020603050405020304" pitchFamily="18" charset="0"/>
                <a:sym typeface="Caveat Brush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Caveat Brush"/>
                <a:cs typeface="Times New Roman" panose="02020603050405020304" pitchFamily="18" charset="0"/>
                <a:sym typeface="Caveat Brush"/>
              </a:rPr>
              <a:t>Hamidullah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Caveat Brush"/>
              <a:cs typeface="Times New Roman" panose="02020603050405020304" pitchFamily="18" charset="0"/>
              <a:sym typeface="Caveat Brus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28"/>
          <p:cNvGrpSpPr/>
          <p:nvPr/>
        </p:nvGrpSpPr>
        <p:grpSpPr>
          <a:xfrm>
            <a:off x="6029194" y="3542645"/>
            <a:ext cx="1225797" cy="572701"/>
            <a:chOff x="51655" y="3808136"/>
            <a:chExt cx="699736" cy="263687"/>
          </a:xfrm>
        </p:grpSpPr>
        <p:sp>
          <p:nvSpPr>
            <p:cNvPr id="990" name="Google Shape;990;p28"/>
            <p:cNvSpPr/>
            <p:nvPr/>
          </p:nvSpPr>
          <p:spPr>
            <a:xfrm>
              <a:off x="397608" y="3973518"/>
              <a:ext cx="133090" cy="91624"/>
            </a:xfrm>
            <a:custGeom>
              <a:avLst/>
              <a:gdLst/>
              <a:ahLst/>
              <a:cxnLst/>
              <a:rect l="l" t="t" r="r" b="b"/>
              <a:pathLst>
                <a:path w="986" h="672" extrusionOk="0">
                  <a:moveTo>
                    <a:pt x="968" y="0"/>
                  </a:moveTo>
                  <a:lnTo>
                    <a:pt x="0" y="81"/>
                  </a:lnTo>
                  <a:lnTo>
                    <a:pt x="18" y="672"/>
                  </a:lnTo>
                  <a:lnTo>
                    <a:pt x="985" y="589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8"/>
            <p:cNvSpPr/>
            <p:nvPr/>
          </p:nvSpPr>
          <p:spPr>
            <a:xfrm>
              <a:off x="51655" y="3808136"/>
              <a:ext cx="697442" cy="183384"/>
            </a:xfrm>
            <a:custGeom>
              <a:avLst/>
              <a:gdLst/>
              <a:ahLst/>
              <a:cxnLst/>
              <a:rect l="l" t="t" r="r" b="b"/>
              <a:pathLst>
                <a:path w="5167" h="1345" extrusionOk="0">
                  <a:moveTo>
                    <a:pt x="3254" y="0"/>
                  </a:moveTo>
                  <a:lnTo>
                    <a:pt x="1218" y="63"/>
                  </a:lnTo>
                  <a:lnTo>
                    <a:pt x="0" y="545"/>
                  </a:lnTo>
                  <a:lnTo>
                    <a:pt x="826" y="1122"/>
                  </a:lnTo>
                  <a:lnTo>
                    <a:pt x="1813" y="1220"/>
                  </a:lnTo>
                  <a:lnTo>
                    <a:pt x="2230" y="926"/>
                  </a:lnTo>
                  <a:lnTo>
                    <a:pt x="1983" y="1236"/>
                  </a:lnTo>
                  <a:lnTo>
                    <a:pt x="2563" y="1294"/>
                  </a:lnTo>
                  <a:lnTo>
                    <a:pt x="3531" y="1213"/>
                  </a:lnTo>
                  <a:lnTo>
                    <a:pt x="3923" y="1345"/>
                  </a:lnTo>
                  <a:lnTo>
                    <a:pt x="4553" y="1182"/>
                  </a:lnTo>
                  <a:lnTo>
                    <a:pt x="5166" y="496"/>
                  </a:lnTo>
                  <a:lnTo>
                    <a:pt x="32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8"/>
            <p:cNvSpPr/>
            <p:nvPr/>
          </p:nvSpPr>
          <p:spPr>
            <a:xfrm>
              <a:off x="296239" y="3934252"/>
              <a:ext cx="56422" cy="42540"/>
            </a:xfrm>
            <a:custGeom>
              <a:avLst/>
              <a:gdLst/>
              <a:ahLst/>
              <a:cxnLst/>
              <a:rect l="l" t="t" r="r" b="b"/>
              <a:pathLst>
                <a:path w="418" h="312" extrusionOk="0">
                  <a:moveTo>
                    <a:pt x="418" y="1"/>
                  </a:moveTo>
                  <a:lnTo>
                    <a:pt x="1" y="295"/>
                  </a:lnTo>
                  <a:lnTo>
                    <a:pt x="171" y="311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8"/>
            <p:cNvSpPr/>
            <p:nvPr/>
          </p:nvSpPr>
          <p:spPr>
            <a:xfrm>
              <a:off x="666083" y="3875761"/>
              <a:ext cx="85307" cy="173840"/>
            </a:xfrm>
            <a:custGeom>
              <a:avLst/>
              <a:gdLst/>
              <a:ahLst/>
              <a:cxnLst/>
              <a:rect l="l" t="t" r="r" b="b"/>
              <a:pathLst>
                <a:path w="632" h="1275" extrusionOk="0">
                  <a:moveTo>
                    <a:pt x="614" y="0"/>
                  </a:moveTo>
                  <a:lnTo>
                    <a:pt x="1" y="686"/>
                  </a:lnTo>
                  <a:lnTo>
                    <a:pt x="20" y="1275"/>
                  </a:lnTo>
                  <a:lnTo>
                    <a:pt x="632" y="58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8"/>
            <p:cNvSpPr/>
            <p:nvPr/>
          </p:nvSpPr>
          <p:spPr>
            <a:xfrm>
              <a:off x="581181" y="3969155"/>
              <a:ext cx="87737" cy="102668"/>
            </a:xfrm>
            <a:custGeom>
              <a:avLst/>
              <a:gdLst/>
              <a:ahLst/>
              <a:cxnLst/>
              <a:rect l="l" t="t" r="r" b="b"/>
              <a:pathLst>
                <a:path w="650" h="753" extrusionOk="0">
                  <a:moveTo>
                    <a:pt x="630" y="1"/>
                  </a:moveTo>
                  <a:lnTo>
                    <a:pt x="0" y="164"/>
                  </a:lnTo>
                  <a:lnTo>
                    <a:pt x="20" y="753"/>
                  </a:lnTo>
                  <a:lnTo>
                    <a:pt x="649" y="590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8"/>
            <p:cNvSpPr/>
            <p:nvPr/>
          </p:nvSpPr>
          <p:spPr>
            <a:xfrm>
              <a:off x="528134" y="3973518"/>
              <a:ext cx="55747" cy="98305"/>
            </a:xfrm>
            <a:custGeom>
              <a:avLst/>
              <a:gdLst/>
              <a:ahLst/>
              <a:cxnLst/>
              <a:rect l="l" t="t" r="r" b="b"/>
              <a:pathLst>
                <a:path w="413" h="721" extrusionOk="0">
                  <a:moveTo>
                    <a:pt x="1" y="0"/>
                  </a:moveTo>
                  <a:lnTo>
                    <a:pt x="18" y="589"/>
                  </a:lnTo>
                  <a:lnTo>
                    <a:pt x="413" y="721"/>
                  </a:lnTo>
                  <a:lnTo>
                    <a:pt x="393" y="1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8"/>
            <p:cNvSpPr/>
            <p:nvPr/>
          </p:nvSpPr>
          <p:spPr>
            <a:xfrm>
              <a:off x="163013" y="3961111"/>
              <a:ext cx="237025" cy="104031"/>
            </a:xfrm>
            <a:custGeom>
              <a:avLst/>
              <a:gdLst/>
              <a:ahLst/>
              <a:cxnLst/>
              <a:rect l="l" t="t" r="r" b="b"/>
              <a:pathLst>
                <a:path w="1756" h="763" extrusionOk="0">
                  <a:moveTo>
                    <a:pt x="1" y="0"/>
                  </a:moveTo>
                  <a:lnTo>
                    <a:pt x="20" y="591"/>
                  </a:lnTo>
                  <a:lnTo>
                    <a:pt x="1756" y="763"/>
                  </a:lnTo>
                  <a:lnTo>
                    <a:pt x="1738" y="172"/>
                  </a:lnTo>
                  <a:lnTo>
                    <a:pt x="1158" y="114"/>
                  </a:lnTo>
                  <a:lnTo>
                    <a:pt x="984" y="559"/>
                  </a:lnTo>
                  <a:lnTo>
                    <a:pt x="968" y="112"/>
                  </a:lnTo>
                  <a:lnTo>
                    <a:pt x="1158" y="114"/>
                  </a:lnTo>
                  <a:lnTo>
                    <a:pt x="988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8"/>
            <p:cNvSpPr/>
            <p:nvPr/>
          </p:nvSpPr>
          <p:spPr>
            <a:xfrm>
              <a:off x="293674" y="3976381"/>
              <a:ext cx="25646" cy="61083"/>
            </a:xfrm>
            <a:custGeom>
              <a:avLst/>
              <a:gdLst/>
              <a:ahLst/>
              <a:cxnLst/>
              <a:rect l="l" t="t" r="r" b="b"/>
              <a:pathLst>
                <a:path w="190" h="448" extrusionOk="0">
                  <a:moveTo>
                    <a:pt x="0" y="0"/>
                  </a:moveTo>
                  <a:lnTo>
                    <a:pt x="16" y="447"/>
                  </a:lnTo>
                  <a:lnTo>
                    <a:pt x="19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8"/>
            <p:cNvSpPr/>
            <p:nvPr/>
          </p:nvSpPr>
          <p:spPr>
            <a:xfrm>
              <a:off x="51655" y="3882442"/>
              <a:ext cx="114193" cy="159251"/>
            </a:xfrm>
            <a:custGeom>
              <a:avLst/>
              <a:gdLst/>
              <a:ahLst/>
              <a:cxnLst/>
              <a:rect l="l" t="t" r="r" b="b"/>
              <a:pathLst>
                <a:path w="846" h="1168" extrusionOk="0">
                  <a:moveTo>
                    <a:pt x="0" y="0"/>
                  </a:moveTo>
                  <a:lnTo>
                    <a:pt x="18" y="589"/>
                  </a:lnTo>
                  <a:lnTo>
                    <a:pt x="845" y="1168"/>
                  </a:lnTo>
                  <a:lnTo>
                    <a:pt x="826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9" name="Google Shape;999;p28"/>
          <p:cNvGrpSpPr/>
          <p:nvPr/>
        </p:nvGrpSpPr>
        <p:grpSpPr>
          <a:xfrm>
            <a:off x="2542430" y="2566176"/>
            <a:ext cx="1225797" cy="572701"/>
            <a:chOff x="51655" y="3808136"/>
            <a:chExt cx="699736" cy="263687"/>
          </a:xfrm>
        </p:grpSpPr>
        <p:sp>
          <p:nvSpPr>
            <p:cNvPr id="1000" name="Google Shape;1000;p28"/>
            <p:cNvSpPr/>
            <p:nvPr/>
          </p:nvSpPr>
          <p:spPr>
            <a:xfrm>
              <a:off x="397608" y="3973518"/>
              <a:ext cx="133090" cy="91624"/>
            </a:xfrm>
            <a:custGeom>
              <a:avLst/>
              <a:gdLst/>
              <a:ahLst/>
              <a:cxnLst/>
              <a:rect l="l" t="t" r="r" b="b"/>
              <a:pathLst>
                <a:path w="986" h="672" extrusionOk="0">
                  <a:moveTo>
                    <a:pt x="968" y="0"/>
                  </a:moveTo>
                  <a:lnTo>
                    <a:pt x="0" y="81"/>
                  </a:lnTo>
                  <a:lnTo>
                    <a:pt x="18" y="672"/>
                  </a:lnTo>
                  <a:lnTo>
                    <a:pt x="985" y="589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8"/>
            <p:cNvSpPr/>
            <p:nvPr/>
          </p:nvSpPr>
          <p:spPr>
            <a:xfrm>
              <a:off x="51655" y="3808136"/>
              <a:ext cx="697442" cy="183384"/>
            </a:xfrm>
            <a:custGeom>
              <a:avLst/>
              <a:gdLst/>
              <a:ahLst/>
              <a:cxnLst/>
              <a:rect l="l" t="t" r="r" b="b"/>
              <a:pathLst>
                <a:path w="5167" h="1345" extrusionOk="0">
                  <a:moveTo>
                    <a:pt x="3254" y="0"/>
                  </a:moveTo>
                  <a:lnTo>
                    <a:pt x="1218" y="63"/>
                  </a:lnTo>
                  <a:lnTo>
                    <a:pt x="0" y="545"/>
                  </a:lnTo>
                  <a:lnTo>
                    <a:pt x="826" y="1122"/>
                  </a:lnTo>
                  <a:lnTo>
                    <a:pt x="1813" y="1220"/>
                  </a:lnTo>
                  <a:lnTo>
                    <a:pt x="2230" y="926"/>
                  </a:lnTo>
                  <a:lnTo>
                    <a:pt x="1983" y="1236"/>
                  </a:lnTo>
                  <a:lnTo>
                    <a:pt x="2563" y="1294"/>
                  </a:lnTo>
                  <a:lnTo>
                    <a:pt x="3531" y="1213"/>
                  </a:lnTo>
                  <a:lnTo>
                    <a:pt x="3923" y="1345"/>
                  </a:lnTo>
                  <a:lnTo>
                    <a:pt x="4553" y="1182"/>
                  </a:lnTo>
                  <a:lnTo>
                    <a:pt x="5166" y="496"/>
                  </a:lnTo>
                  <a:lnTo>
                    <a:pt x="32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296239" y="3934252"/>
              <a:ext cx="56422" cy="42540"/>
            </a:xfrm>
            <a:custGeom>
              <a:avLst/>
              <a:gdLst/>
              <a:ahLst/>
              <a:cxnLst/>
              <a:rect l="l" t="t" r="r" b="b"/>
              <a:pathLst>
                <a:path w="418" h="312" extrusionOk="0">
                  <a:moveTo>
                    <a:pt x="418" y="1"/>
                  </a:moveTo>
                  <a:lnTo>
                    <a:pt x="1" y="295"/>
                  </a:lnTo>
                  <a:lnTo>
                    <a:pt x="171" y="311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666083" y="3875761"/>
              <a:ext cx="85307" cy="173840"/>
            </a:xfrm>
            <a:custGeom>
              <a:avLst/>
              <a:gdLst/>
              <a:ahLst/>
              <a:cxnLst/>
              <a:rect l="l" t="t" r="r" b="b"/>
              <a:pathLst>
                <a:path w="632" h="1275" extrusionOk="0">
                  <a:moveTo>
                    <a:pt x="614" y="0"/>
                  </a:moveTo>
                  <a:lnTo>
                    <a:pt x="1" y="686"/>
                  </a:lnTo>
                  <a:lnTo>
                    <a:pt x="20" y="1275"/>
                  </a:lnTo>
                  <a:lnTo>
                    <a:pt x="632" y="58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8"/>
            <p:cNvSpPr/>
            <p:nvPr/>
          </p:nvSpPr>
          <p:spPr>
            <a:xfrm>
              <a:off x="581181" y="3969155"/>
              <a:ext cx="87737" cy="102668"/>
            </a:xfrm>
            <a:custGeom>
              <a:avLst/>
              <a:gdLst/>
              <a:ahLst/>
              <a:cxnLst/>
              <a:rect l="l" t="t" r="r" b="b"/>
              <a:pathLst>
                <a:path w="650" h="753" extrusionOk="0">
                  <a:moveTo>
                    <a:pt x="630" y="1"/>
                  </a:moveTo>
                  <a:lnTo>
                    <a:pt x="0" y="164"/>
                  </a:lnTo>
                  <a:lnTo>
                    <a:pt x="20" y="753"/>
                  </a:lnTo>
                  <a:lnTo>
                    <a:pt x="649" y="590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8"/>
            <p:cNvSpPr/>
            <p:nvPr/>
          </p:nvSpPr>
          <p:spPr>
            <a:xfrm>
              <a:off x="528134" y="3973518"/>
              <a:ext cx="55747" cy="98305"/>
            </a:xfrm>
            <a:custGeom>
              <a:avLst/>
              <a:gdLst/>
              <a:ahLst/>
              <a:cxnLst/>
              <a:rect l="l" t="t" r="r" b="b"/>
              <a:pathLst>
                <a:path w="413" h="721" extrusionOk="0">
                  <a:moveTo>
                    <a:pt x="1" y="0"/>
                  </a:moveTo>
                  <a:lnTo>
                    <a:pt x="18" y="589"/>
                  </a:lnTo>
                  <a:lnTo>
                    <a:pt x="413" y="721"/>
                  </a:lnTo>
                  <a:lnTo>
                    <a:pt x="393" y="1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8"/>
            <p:cNvSpPr/>
            <p:nvPr/>
          </p:nvSpPr>
          <p:spPr>
            <a:xfrm>
              <a:off x="163013" y="3961111"/>
              <a:ext cx="237025" cy="104031"/>
            </a:xfrm>
            <a:custGeom>
              <a:avLst/>
              <a:gdLst/>
              <a:ahLst/>
              <a:cxnLst/>
              <a:rect l="l" t="t" r="r" b="b"/>
              <a:pathLst>
                <a:path w="1756" h="763" extrusionOk="0">
                  <a:moveTo>
                    <a:pt x="1" y="0"/>
                  </a:moveTo>
                  <a:lnTo>
                    <a:pt x="20" y="591"/>
                  </a:lnTo>
                  <a:lnTo>
                    <a:pt x="1756" y="763"/>
                  </a:lnTo>
                  <a:lnTo>
                    <a:pt x="1738" y="172"/>
                  </a:lnTo>
                  <a:lnTo>
                    <a:pt x="1158" y="114"/>
                  </a:lnTo>
                  <a:lnTo>
                    <a:pt x="984" y="559"/>
                  </a:lnTo>
                  <a:lnTo>
                    <a:pt x="968" y="112"/>
                  </a:lnTo>
                  <a:lnTo>
                    <a:pt x="1158" y="114"/>
                  </a:lnTo>
                  <a:lnTo>
                    <a:pt x="988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8"/>
            <p:cNvSpPr/>
            <p:nvPr/>
          </p:nvSpPr>
          <p:spPr>
            <a:xfrm>
              <a:off x="293674" y="3976381"/>
              <a:ext cx="25646" cy="61083"/>
            </a:xfrm>
            <a:custGeom>
              <a:avLst/>
              <a:gdLst/>
              <a:ahLst/>
              <a:cxnLst/>
              <a:rect l="l" t="t" r="r" b="b"/>
              <a:pathLst>
                <a:path w="190" h="448" extrusionOk="0">
                  <a:moveTo>
                    <a:pt x="0" y="0"/>
                  </a:moveTo>
                  <a:lnTo>
                    <a:pt x="16" y="447"/>
                  </a:lnTo>
                  <a:lnTo>
                    <a:pt x="19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8"/>
            <p:cNvSpPr/>
            <p:nvPr/>
          </p:nvSpPr>
          <p:spPr>
            <a:xfrm>
              <a:off x="51655" y="3882442"/>
              <a:ext cx="114193" cy="159251"/>
            </a:xfrm>
            <a:custGeom>
              <a:avLst/>
              <a:gdLst/>
              <a:ahLst/>
              <a:cxnLst/>
              <a:rect l="l" t="t" r="r" b="b"/>
              <a:pathLst>
                <a:path w="846" h="1168" extrusionOk="0">
                  <a:moveTo>
                    <a:pt x="0" y="0"/>
                  </a:moveTo>
                  <a:lnTo>
                    <a:pt x="18" y="589"/>
                  </a:lnTo>
                  <a:lnTo>
                    <a:pt x="845" y="1168"/>
                  </a:lnTo>
                  <a:lnTo>
                    <a:pt x="826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9" name="Google Shape;100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ritannic Bold" panose="020B0903060703020204" pitchFamily="34" charset="0"/>
              </a:rPr>
              <a:t>Table of </a:t>
            </a:r>
            <a:r>
              <a:rPr lang="en" dirty="0">
                <a:solidFill>
                  <a:schemeClr val="accent5"/>
                </a:solidFill>
                <a:latin typeface="Britannic Bold" panose="020B0903060703020204" pitchFamily="34" charset="0"/>
              </a:rPr>
              <a:t>contents</a:t>
            </a:r>
            <a:endParaRPr dirty="0">
              <a:solidFill>
                <a:schemeClr val="accent5"/>
              </a:solidFill>
              <a:latin typeface="Britannic Bold" panose="020B0903060703020204" pitchFamily="34" charset="0"/>
            </a:endParaRPr>
          </a:p>
        </p:txBody>
      </p:sp>
      <p:sp>
        <p:nvSpPr>
          <p:cNvPr id="1011" name="Google Shape;1011;p28"/>
          <p:cNvSpPr txBox="1">
            <a:spLocks noGrp="1"/>
          </p:cNvSpPr>
          <p:nvPr>
            <p:ph type="subTitle" idx="7"/>
          </p:nvPr>
        </p:nvSpPr>
        <p:spPr>
          <a:xfrm>
            <a:off x="7267080" y="3401689"/>
            <a:ext cx="162293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latin typeface="Britannic Bold" panose="020B0903060703020204" pitchFamily="34" charset="0"/>
              </a:rPr>
              <a:t>Demo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12" name="Google Shape;1012;p28"/>
          <p:cNvSpPr txBox="1">
            <a:spLocks noGrp="1"/>
          </p:cNvSpPr>
          <p:nvPr>
            <p:ph type="title" idx="8"/>
          </p:nvPr>
        </p:nvSpPr>
        <p:spPr>
          <a:xfrm>
            <a:off x="6032419" y="3072466"/>
            <a:ext cx="1221778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ritannic Bold" panose="020B0903060703020204" pitchFamily="34" charset="0"/>
              </a:rPr>
              <a:t>03</a:t>
            </a:r>
            <a:endParaRPr dirty="0">
              <a:latin typeface="Britannic Bold" panose="020B0903060703020204" pitchFamily="34" charset="0"/>
            </a:endParaRPr>
          </a:p>
        </p:txBody>
      </p:sp>
      <p:sp>
        <p:nvSpPr>
          <p:cNvPr id="1014" name="Google Shape;1014;p28"/>
          <p:cNvSpPr txBox="1">
            <a:spLocks noGrp="1"/>
          </p:cNvSpPr>
          <p:nvPr>
            <p:ph type="subTitle" idx="3"/>
          </p:nvPr>
        </p:nvSpPr>
        <p:spPr>
          <a:xfrm>
            <a:off x="1620806" y="1142863"/>
            <a:ext cx="2168217" cy="8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latin typeface="Britannic Bold" panose="020B0903060703020204" pitchFamily="34" charset="0"/>
              </a:rPr>
              <a:t>Introduction to CPU scheduling</a:t>
            </a:r>
            <a:endParaRPr sz="2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1016" name="Google Shape;1016;p28"/>
          <p:cNvGrpSpPr/>
          <p:nvPr/>
        </p:nvGrpSpPr>
        <p:grpSpPr>
          <a:xfrm>
            <a:off x="380759" y="1405866"/>
            <a:ext cx="1225797" cy="572701"/>
            <a:chOff x="51655" y="3808136"/>
            <a:chExt cx="699736" cy="263687"/>
          </a:xfrm>
        </p:grpSpPr>
        <p:sp>
          <p:nvSpPr>
            <p:cNvPr id="1017" name="Google Shape;1017;p28"/>
            <p:cNvSpPr/>
            <p:nvPr/>
          </p:nvSpPr>
          <p:spPr>
            <a:xfrm>
              <a:off x="397608" y="3973518"/>
              <a:ext cx="133090" cy="91624"/>
            </a:xfrm>
            <a:custGeom>
              <a:avLst/>
              <a:gdLst/>
              <a:ahLst/>
              <a:cxnLst/>
              <a:rect l="l" t="t" r="r" b="b"/>
              <a:pathLst>
                <a:path w="986" h="672" extrusionOk="0">
                  <a:moveTo>
                    <a:pt x="968" y="0"/>
                  </a:moveTo>
                  <a:lnTo>
                    <a:pt x="0" y="81"/>
                  </a:lnTo>
                  <a:lnTo>
                    <a:pt x="18" y="672"/>
                  </a:lnTo>
                  <a:lnTo>
                    <a:pt x="985" y="589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8"/>
            <p:cNvSpPr/>
            <p:nvPr/>
          </p:nvSpPr>
          <p:spPr>
            <a:xfrm>
              <a:off x="51655" y="3808136"/>
              <a:ext cx="697442" cy="183384"/>
            </a:xfrm>
            <a:custGeom>
              <a:avLst/>
              <a:gdLst/>
              <a:ahLst/>
              <a:cxnLst/>
              <a:rect l="l" t="t" r="r" b="b"/>
              <a:pathLst>
                <a:path w="5167" h="1345" extrusionOk="0">
                  <a:moveTo>
                    <a:pt x="3254" y="0"/>
                  </a:moveTo>
                  <a:lnTo>
                    <a:pt x="1218" y="63"/>
                  </a:lnTo>
                  <a:lnTo>
                    <a:pt x="0" y="545"/>
                  </a:lnTo>
                  <a:lnTo>
                    <a:pt x="826" y="1122"/>
                  </a:lnTo>
                  <a:lnTo>
                    <a:pt x="1813" y="1220"/>
                  </a:lnTo>
                  <a:lnTo>
                    <a:pt x="2230" y="926"/>
                  </a:lnTo>
                  <a:lnTo>
                    <a:pt x="1983" y="1236"/>
                  </a:lnTo>
                  <a:lnTo>
                    <a:pt x="2563" y="1294"/>
                  </a:lnTo>
                  <a:lnTo>
                    <a:pt x="3531" y="1213"/>
                  </a:lnTo>
                  <a:lnTo>
                    <a:pt x="3923" y="1345"/>
                  </a:lnTo>
                  <a:lnTo>
                    <a:pt x="4553" y="1182"/>
                  </a:lnTo>
                  <a:lnTo>
                    <a:pt x="5166" y="496"/>
                  </a:lnTo>
                  <a:lnTo>
                    <a:pt x="32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8"/>
            <p:cNvSpPr/>
            <p:nvPr/>
          </p:nvSpPr>
          <p:spPr>
            <a:xfrm>
              <a:off x="296239" y="3934252"/>
              <a:ext cx="56422" cy="42540"/>
            </a:xfrm>
            <a:custGeom>
              <a:avLst/>
              <a:gdLst/>
              <a:ahLst/>
              <a:cxnLst/>
              <a:rect l="l" t="t" r="r" b="b"/>
              <a:pathLst>
                <a:path w="418" h="312" extrusionOk="0">
                  <a:moveTo>
                    <a:pt x="418" y="1"/>
                  </a:moveTo>
                  <a:lnTo>
                    <a:pt x="1" y="295"/>
                  </a:lnTo>
                  <a:lnTo>
                    <a:pt x="171" y="311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8"/>
            <p:cNvSpPr/>
            <p:nvPr/>
          </p:nvSpPr>
          <p:spPr>
            <a:xfrm>
              <a:off x="666083" y="3875761"/>
              <a:ext cx="85307" cy="173840"/>
            </a:xfrm>
            <a:custGeom>
              <a:avLst/>
              <a:gdLst/>
              <a:ahLst/>
              <a:cxnLst/>
              <a:rect l="l" t="t" r="r" b="b"/>
              <a:pathLst>
                <a:path w="632" h="1275" extrusionOk="0">
                  <a:moveTo>
                    <a:pt x="614" y="0"/>
                  </a:moveTo>
                  <a:lnTo>
                    <a:pt x="1" y="686"/>
                  </a:lnTo>
                  <a:lnTo>
                    <a:pt x="20" y="1275"/>
                  </a:lnTo>
                  <a:lnTo>
                    <a:pt x="632" y="58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8"/>
            <p:cNvSpPr/>
            <p:nvPr/>
          </p:nvSpPr>
          <p:spPr>
            <a:xfrm>
              <a:off x="581181" y="3969155"/>
              <a:ext cx="87737" cy="102668"/>
            </a:xfrm>
            <a:custGeom>
              <a:avLst/>
              <a:gdLst/>
              <a:ahLst/>
              <a:cxnLst/>
              <a:rect l="l" t="t" r="r" b="b"/>
              <a:pathLst>
                <a:path w="650" h="753" extrusionOk="0">
                  <a:moveTo>
                    <a:pt x="630" y="1"/>
                  </a:moveTo>
                  <a:lnTo>
                    <a:pt x="0" y="164"/>
                  </a:lnTo>
                  <a:lnTo>
                    <a:pt x="20" y="753"/>
                  </a:lnTo>
                  <a:lnTo>
                    <a:pt x="649" y="590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8"/>
            <p:cNvSpPr/>
            <p:nvPr/>
          </p:nvSpPr>
          <p:spPr>
            <a:xfrm>
              <a:off x="528134" y="3973518"/>
              <a:ext cx="55747" cy="98305"/>
            </a:xfrm>
            <a:custGeom>
              <a:avLst/>
              <a:gdLst/>
              <a:ahLst/>
              <a:cxnLst/>
              <a:rect l="l" t="t" r="r" b="b"/>
              <a:pathLst>
                <a:path w="413" h="721" extrusionOk="0">
                  <a:moveTo>
                    <a:pt x="1" y="0"/>
                  </a:moveTo>
                  <a:lnTo>
                    <a:pt x="18" y="589"/>
                  </a:lnTo>
                  <a:lnTo>
                    <a:pt x="413" y="721"/>
                  </a:lnTo>
                  <a:lnTo>
                    <a:pt x="393" y="1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8"/>
            <p:cNvSpPr/>
            <p:nvPr/>
          </p:nvSpPr>
          <p:spPr>
            <a:xfrm>
              <a:off x="163013" y="3961111"/>
              <a:ext cx="237025" cy="104031"/>
            </a:xfrm>
            <a:custGeom>
              <a:avLst/>
              <a:gdLst/>
              <a:ahLst/>
              <a:cxnLst/>
              <a:rect l="l" t="t" r="r" b="b"/>
              <a:pathLst>
                <a:path w="1756" h="763" extrusionOk="0">
                  <a:moveTo>
                    <a:pt x="1" y="0"/>
                  </a:moveTo>
                  <a:lnTo>
                    <a:pt x="20" y="591"/>
                  </a:lnTo>
                  <a:lnTo>
                    <a:pt x="1756" y="763"/>
                  </a:lnTo>
                  <a:lnTo>
                    <a:pt x="1738" y="172"/>
                  </a:lnTo>
                  <a:lnTo>
                    <a:pt x="1158" y="114"/>
                  </a:lnTo>
                  <a:lnTo>
                    <a:pt x="984" y="559"/>
                  </a:lnTo>
                  <a:lnTo>
                    <a:pt x="968" y="112"/>
                  </a:lnTo>
                  <a:lnTo>
                    <a:pt x="1158" y="114"/>
                  </a:lnTo>
                  <a:lnTo>
                    <a:pt x="988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8"/>
            <p:cNvSpPr/>
            <p:nvPr/>
          </p:nvSpPr>
          <p:spPr>
            <a:xfrm>
              <a:off x="293674" y="3976381"/>
              <a:ext cx="25646" cy="61083"/>
            </a:xfrm>
            <a:custGeom>
              <a:avLst/>
              <a:gdLst/>
              <a:ahLst/>
              <a:cxnLst/>
              <a:rect l="l" t="t" r="r" b="b"/>
              <a:pathLst>
                <a:path w="190" h="448" extrusionOk="0">
                  <a:moveTo>
                    <a:pt x="0" y="0"/>
                  </a:moveTo>
                  <a:lnTo>
                    <a:pt x="16" y="447"/>
                  </a:lnTo>
                  <a:lnTo>
                    <a:pt x="19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8"/>
            <p:cNvSpPr/>
            <p:nvPr/>
          </p:nvSpPr>
          <p:spPr>
            <a:xfrm>
              <a:off x="51655" y="3882442"/>
              <a:ext cx="114193" cy="159251"/>
            </a:xfrm>
            <a:custGeom>
              <a:avLst/>
              <a:gdLst/>
              <a:ahLst/>
              <a:cxnLst/>
              <a:rect l="l" t="t" r="r" b="b"/>
              <a:pathLst>
                <a:path w="846" h="1168" extrusionOk="0">
                  <a:moveTo>
                    <a:pt x="0" y="0"/>
                  </a:moveTo>
                  <a:lnTo>
                    <a:pt x="18" y="589"/>
                  </a:lnTo>
                  <a:lnTo>
                    <a:pt x="845" y="1168"/>
                  </a:lnTo>
                  <a:lnTo>
                    <a:pt x="826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28"/>
          <p:cNvSpPr txBox="1">
            <a:spLocks noGrp="1"/>
          </p:cNvSpPr>
          <p:nvPr>
            <p:ph type="title" idx="2"/>
          </p:nvPr>
        </p:nvSpPr>
        <p:spPr>
          <a:xfrm>
            <a:off x="548341" y="937537"/>
            <a:ext cx="997945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latin typeface="Britannic Bold" panose="020B0903060703020204" pitchFamily="34" charset="0"/>
              </a:rPr>
              <a:t>01</a:t>
            </a:r>
            <a:endParaRPr dirty="0">
              <a:latin typeface="Britannic Bold" panose="020B0903060703020204" pitchFamily="34" charset="0"/>
            </a:endParaRPr>
          </a:p>
        </p:txBody>
      </p:sp>
      <p:sp>
        <p:nvSpPr>
          <p:cNvPr id="1027" name="Google Shape;1027;p28"/>
          <p:cNvSpPr txBox="1">
            <a:spLocks noGrp="1"/>
          </p:cNvSpPr>
          <p:nvPr>
            <p:ph type="title" idx="5"/>
          </p:nvPr>
        </p:nvSpPr>
        <p:spPr>
          <a:xfrm>
            <a:off x="2627558" y="2097847"/>
            <a:ext cx="1080373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ritannic Bold" panose="020B0903060703020204" pitchFamily="34" charset="0"/>
              </a:rPr>
              <a:t>02</a:t>
            </a:r>
            <a:endParaRPr dirty="0">
              <a:latin typeface="Britannic Bold" panose="020B0903060703020204" pitchFamily="34" charset="0"/>
            </a:endParaRPr>
          </a:p>
        </p:txBody>
      </p:sp>
      <p:sp>
        <p:nvSpPr>
          <p:cNvPr id="1029" name="Google Shape;1029;p28"/>
          <p:cNvSpPr txBox="1">
            <a:spLocks noGrp="1"/>
          </p:cNvSpPr>
          <p:nvPr>
            <p:ph type="subTitle" idx="13"/>
          </p:nvPr>
        </p:nvSpPr>
        <p:spPr>
          <a:xfrm>
            <a:off x="3974525" y="2975446"/>
            <a:ext cx="1444685" cy="8411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FCFS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Multilevel[2]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Multilevel[3]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1" name="Google Shape;1031;p28"/>
          <p:cNvSpPr txBox="1">
            <a:spLocks noGrp="1"/>
          </p:cNvSpPr>
          <p:nvPr>
            <p:ph type="subTitle" idx="4"/>
          </p:nvPr>
        </p:nvSpPr>
        <p:spPr>
          <a:xfrm>
            <a:off x="3864931" y="2320505"/>
            <a:ext cx="2360356" cy="6701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latin typeface="Britannic Bold" panose="020B0903060703020204" pitchFamily="34" charset="0"/>
              </a:rPr>
              <a:t>Our Implementation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30"/>
          <p:cNvGrpSpPr/>
          <p:nvPr/>
        </p:nvGrpSpPr>
        <p:grpSpPr>
          <a:xfrm>
            <a:off x="-8409" y="3238475"/>
            <a:ext cx="9144207" cy="1905250"/>
            <a:chOff x="-8409" y="3238475"/>
            <a:chExt cx="9144207" cy="1905250"/>
          </a:xfrm>
        </p:grpSpPr>
        <p:sp>
          <p:nvSpPr>
            <p:cNvPr id="1251" name="Google Shape;1251;p30"/>
            <p:cNvSpPr/>
            <p:nvPr/>
          </p:nvSpPr>
          <p:spPr>
            <a:xfrm>
              <a:off x="-8400" y="3245625"/>
              <a:ext cx="9144000" cy="1898100"/>
            </a:xfrm>
            <a:prstGeom prst="rect">
              <a:avLst/>
            </a:pr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 rot="10800000" flipH="1">
              <a:off x="0" y="3238475"/>
              <a:ext cx="8999968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3" name="Google Shape;1253;p30"/>
            <p:cNvGrpSpPr/>
            <p:nvPr/>
          </p:nvGrpSpPr>
          <p:grpSpPr>
            <a:xfrm>
              <a:off x="-8409" y="3400808"/>
              <a:ext cx="9144207" cy="996002"/>
              <a:chOff x="637480" y="3826824"/>
              <a:chExt cx="8109442" cy="996002"/>
            </a:xfrm>
          </p:grpSpPr>
          <p:sp>
            <p:nvSpPr>
              <p:cNvPr id="1254" name="Google Shape;1254;p30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0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0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0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0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0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0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0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0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0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0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0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0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0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0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0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0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0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0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0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0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0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6" name="Google Shape;1276;p30"/>
          <p:cNvGrpSpPr/>
          <p:nvPr/>
        </p:nvGrpSpPr>
        <p:grpSpPr>
          <a:xfrm>
            <a:off x="5678280" y="2995460"/>
            <a:ext cx="2910590" cy="767260"/>
            <a:chOff x="5678280" y="2995460"/>
            <a:chExt cx="2910590" cy="767260"/>
          </a:xfrm>
        </p:grpSpPr>
        <p:grpSp>
          <p:nvGrpSpPr>
            <p:cNvPr id="1277" name="Google Shape;1277;p30"/>
            <p:cNvGrpSpPr/>
            <p:nvPr/>
          </p:nvGrpSpPr>
          <p:grpSpPr>
            <a:xfrm>
              <a:off x="5678280" y="2995460"/>
              <a:ext cx="2910590" cy="767260"/>
              <a:chOff x="9641789" y="4060422"/>
              <a:chExt cx="3261531" cy="859771"/>
            </a:xfrm>
          </p:grpSpPr>
          <p:sp>
            <p:nvSpPr>
              <p:cNvPr id="1278" name="Google Shape;1278;p30"/>
              <p:cNvSpPr/>
              <p:nvPr/>
            </p:nvSpPr>
            <p:spPr>
              <a:xfrm>
                <a:off x="12828373" y="4326413"/>
                <a:ext cx="672" cy="6620"/>
              </a:xfrm>
              <a:custGeom>
                <a:avLst/>
                <a:gdLst/>
                <a:ahLst/>
                <a:cxnLst/>
                <a:rect l="l" t="t" r="r" b="b"/>
                <a:pathLst>
                  <a:path w="4" h="39" extrusionOk="0">
                    <a:moveTo>
                      <a:pt x="4" y="0"/>
                    </a:moveTo>
                    <a:lnTo>
                      <a:pt x="0" y="39"/>
                    </a:lnTo>
                    <a:lnTo>
                      <a:pt x="4" y="35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0"/>
              <p:cNvSpPr/>
              <p:nvPr/>
            </p:nvSpPr>
            <p:spPr>
              <a:xfrm>
                <a:off x="9792019" y="4540122"/>
                <a:ext cx="3697" cy="19522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5" extrusionOk="0">
                    <a:moveTo>
                      <a:pt x="0" y="0"/>
                    </a:moveTo>
                    <a:cubicBezTo>
                      <a:pt x="0" y="28"/>
                      <a:pt x="2" y="65"/>
                      <a:pt x="5" y="112"/>
                    </a:cubicBezTo>
                    <a:lnTo>
                      <a:pt x="21" y="1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0"/>
              <p:cNvSpPr/>
              <p:nvPr/>
            </p:nvSpPr>
            <p:spPr>
              <a:xfrm>
                <a:off x="9794372" y="4569827"/>
                <a:ext cx="222320" cy="22662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5" extrusionOk="0">
                    <a:moveTo>
                      <a:pt x="598" y="0"/>
                    </a:moveTo>
                    <a:cubicBezTo>
                      <a:pt x="628" y="6"/>
                      <a:pt x="656" y="9"/>
                      <a:pt x="682" y="14"/>
                    </a:cubicBezTo>
                    <a:cubicBezTo>
                      <a:pt x="784" y="35"/>
                      <a:pt x="845" y="53"/>
                      <a:pt x="866" y="69"/>
                    </a:cubicBezTo>
                    <a:cubicBezTo>
                      <a:pt x="847" y="72"/>
                      <a:pt x="798" y="78"/>
                      <a:pt x="721" y="86"/>
                    </a:cubicBezTo>
                    <a:cubicBezTo>
                      <a:pt x="640" y="97"/>
                      <a:pt x="589" y="100"/>
                      <a:pt x="568" y="100"/>
                    </a:cubicBezTo>
                    <a:cubicBezTo>
                      <a:pt x="548" y="101"/>
                      <a:pt x="528" y="101"/>
                      <a:pt x="508" y="101"/>
                    </a:cubicBezTo>
                    <a:cubicBezTo>
                      <a:pt x="367" y="101"/>
                      <a:pt x="227" y="90"/>
                      <a:pt x="88" y="69"/>
                    </a:cubicBezTo>
                    <a:cubicBezTo>
                      <a:pt x="62" y="63"/>
                      <a:pt x="32" y="56"/>
                      <a:pt x="0" y="48"/>
                    </a:cubicBezTo>
                    <a:lnTo>
                      <a:pt x="0" y="48"/>
                    </a:lnTo>
                    <a:cubicBezTo>
                      <a:pt x="7" y="121"/>
                      <a:pt x="18" y="207"/>
                      <a:pt x="28" y="309"/>
                    </a:cubicBezTo>
                    <a:cubicBezTo>
                      <a:pt x="137" y="326"/>
                      <a:pt x="237" y="346"/>
                      <a:pt x="326" y="362"/>
                    </a:cubicBezTo>
                    <a:cubicBezTo>
                      <a:pt x="247" y="383"/>
                      <a:pt x="165" y="397"/>
                      <a:pt x="83" y="400"/>
                    </a:cubicBezTo>
                    <a:lnTo>
                      <a:pt x="39" y="400"/>
                    </a:lnTo>
                    <a:cubicBezTo>
                      <a:pt x="48" y="467"/>
                      <a:pt x="56" y="537"/>
                      <a:pt x="65" y="614"/>
                    </a:cubicBezTo>
                    <a:cubicBezTo>
                      <a:pt x="93" y="828"/>
                      <a:pt x="121" y="1014"/>
                      <a:pt x="147" y="1173"/>
                    </a:cubicBezTo>
                    <a:cubicBezTo>
                      <a:pt x="332" y="1228"/>
                      <a:pt x="600" y="1271"/>
                      <a:pt x="950" y="1305"/>
                    </a:cubicBezTo>
                    <a:cubicBezTo>
                      <a:pt x="1078" y="1315"/>
                      <a:pt x="1203" y="1326"/>
                      <a:pt x="1322" y="1334"/>
                    </a:cubicBezTo>
                    <a:cubicBezTo>
                      <a:pt x="1313" y="1254"/>
                      <a:pt x="1301" y="1166"/>
                      <a:pt x="1282" y="1070"/>
                    </a:cubicBezTo>
                    <a:cubicBezTo>
                      <a:pt x="1248" y="882"/>
                      <a:pt x="1219" y="696"/>
                      <a:pt x="1189" y="511"/>
                    </a:cubicBezTo>
                    <a:cubicBezTo>
                      <a:pt x="1099" y="489"/>
                      <a:pt x="1056" y="465"/>
                      <a:pt x="1056" y="439"/>
                    </a:cubicBezTo>
                    <a:cubicBezTo>
                      <a:pt x="1056" y="418"/>
                      <a:pt x="1084" y="402"/>
                      <a:pt x="1140" y="398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0"/>
              <p:cNvSpPr/>
              <p:nvPr/>
            </p:nvSpPr>
            <p:spPr>
              <a:xfrm>
                <a:off x="12595131" y="4363587"/>
                <a:ext cx="233075" cy="33169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954" extrusionOk="0">
                    <a:moveTo>
                      <a:pt x="1387" y="0"/>
                    </a:moveTo>
                    <a:lnTo>
                      <a:pt x="1387" y="0"/>
                    </a:lnTo>
                    <a:cubicBezTo>
                      <a:pt x="1248" y="125"/>
                      <a:pt x="1029" y="283"/>
                      <a:pt x="729" y="472"/>
                    </a:cubicBezTo>
                    <a:cubicBezTo>
                      <a:pt x="714" y="467"/>
                      <a:pt x="705" y="463"/>
                      <a:pt x="705" y="462"/>
                    </a:cubicBezTo>
                    <a:cubicBezTo>
                      <a:pt x="698" y="455"/>
                      <a:pt x="694" y="441"/>
                      <a:pt x="694" y="419"/>
                    </a:cubicBezTo>
                    <a:cubicBezTo>
                      <a:pt x="694" y="407"/>
                      <a:pt x="791" y="318"/>
                      <a:pt x="984" y="151"/>
                    </a:cubicBezTo>
                    <a:lnTo>
                      <a:pt x="984" y="151"/>
                    </a:lnTo>
                    <a:cubicBezTo>
                      <a:pt x="934" y="188"/>
                      <a:pt x="882" y="228"/>
                      <a:pt x="822" y="274"/>
                    </a:cubicBezTo>
                    <a:cubicBezTo>
                      <a:pt x="540" y="369"/>
                      <a:pt x="277" y="453"/>
                      <a:pt x="32" y="526"/>
                    </a:cubicBezTo>
                    <a:lnTo>
                      <a:pt x="23" y="916"/>
                    </a:lnTo>
                    <a:lnTo>
                      <a:pt x="0" y="933"/>
                    </a:lnTo>
                    <a:lnTo>
                      <a:pt x="0" y="942"/>
                    </a:lnTo>
                    <a:cubicBezTo>
                      <a:pt x="46" y="913"/>
                      <a:pt x="82" y="897"/>
                      <a:pt x="109" y="897"/>
                    </a:cubicBezTo>
                    <a:cubicBezTo>
                      <a:pt x="114" y="897"/>
                      <a:pt x="120" y="898"/>
                      <a:pt x="124" y="900"/>
                    </a:cubicBezTo>
                    <a:cubicBezTo>
                      <a:pt x="82" y="954"/>
                      <a:pt x="42" y="1003"/>
                      <a:pt x="0" y="1049"/>
                    </a:cubicBezTo>
                    <a:cubicBezTo>
                      <a:pt x="2" y="1275"/>
                      <a:pt x="2" y="1415"/>
                      <a:pt x="4" y="1470"/>
                    </a:cubicBezTo>
                    <a:cubicBezTo>
                      <a:pt x="9" y="1633"/>
                      <a:pt x="25" y="1794"/>
                      <a:pt x="47" y="1953"/>
                    </a:cubicBezTo>
                    <a:cubicBezTo>
                      <a:pt x="321" y="1740"/>
                      <a:pt x="538" y="1578"/>
                      <a:pt x="703" y="1470"/>
                    </a:cubicBezTo>
                    <a:cubicBezTo>
                      <a:pt x="912" y="1329"/>
                      <a:pt x="1134" y="1210"/>
                      <a:pt x="1366" y="1110"/>
                    </a:cubicBezTo>
                    <a:cubicBezTo>
                      <a:pt x="1353" y="1093"/>
                      <a:pt x="1353" y="896"/>
                      <a:pt x="1367" y="521"/>
                    </a:cubicBezTo>
                    <a:lnTo>
                      <a:pt x="1367" y="521"/>
                    </a:lnTo>
                    <a:cubicBezTo>
                      <a:pt x="1311" y="556"/>
                      <a:pt x="1250" y="584"/>
                      <a:pt x="1187" y="609"/>
                    </a:cubicBezTo>
                    <a:cubicBezTo>
                      <a:pt x="1182" y="619"/>
                      <a:pt x="1178" y="624"/>
                      <a:pt x="1175" y="624"/>
                    </a:cubicBezTo>
                    <a:cubicBezTo>
                      <a:pt x="1170" y="624"/>
                      <a:pt x="1168" y="613"/>
                      <a:pt x="1168" y="591"/>
                    </a:cubicBezTo>
                    <a:cubicBezTo>
                      <a:pt x="1168" y="588"/>
                      <a:pt x="1203" y="567"/>
                      <a:pt x="1273" y="526"/>
                    </a:cubicBezTo>
                    <a:cubicBezTo>
                      <a:pt x="1306" y="505"/>
                      <a:pt x="1338" y="484"/>
                      <a:pt x="1371" y="462"/>
                    </a:cubicBezTo>
                    <a:lnTo>
                      <a:pt x="1371" y="442"/>
                    </a:lnTo>
                    <a:cubicBezTo>
                      <a:pt x="1378" y="256"/>
                      <a:pt x="1383" y="107"/>
                      <a:pt x="1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0"/>
              <p:cNvSpPr/>
              <p:nvPr/>
            </p:nvSpPr>
            <p:spPr>
              <a:xfrm>
                <a:off x="12515479" y="4521959"/>
                <a:ext cx="79820" cy="58734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46" extrusionOk="0">
                    <a:moveTo>
                      <a:pt x="474" y="0"/>
                    </a:moveTo>
                    <a:cubicBezTo>
                      <a:pt x="343" y="98"/>
                      <a:pt x="185" y="214"/>
                      <a:pt x="1" y="345"/>
                    </a:cubicBezTo>
                    <a:cubicBezTo>
                      <a:pt x="67" y="312"/>
                      <a:pt x="134" y="277"/>
                      <a:pt x="202" y="244"/>
                    </a:cubicBezTo>
                    <a:cubicBezTo>
                      <a:pt x="295" y="156"/>
                      <a:pt x="362" y="95"/>
                      <a:pt x="402" y="63"/>
                    </a:cubicBezTo>
                    <a:cubicBezTo>
                      <a:pt x="428" y="40"/>
                      <a:pt x="453" y="25"/>
                      <a:pt x="474" y="11"/>
                    </a:cubicBezTo>
                    <a:lnTo>
                      <a:pt x="4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0"/>
              <p:cNvSpPr/>
              <p:nvPr/>
            </p:nvSpPr>
            <p:spPr>
              <a:xfrm>
                <a:off x="12426585" y="4541819"/>
                <a:ext cx="183670" cy="262437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546" extrusionOk="0">
                    <a:moveTo>
                      <a:pt x="936" y="434"/>
                    </a:moveTo>
                    <a:cubicBezTo>
                      <a:pt x="940" y="438"/>
                      <a:pt x="944" y="440"/>
                      <a:pt x="947" y="440"/>
                    </a:cubicBezTo>
                    <a:cubicBezTo>
                      <a:pt x="949" y="440"/>
                      <a:pt x="950" y="439"/>
                      <a:pt x="950" y="439"/>
                    </a:cubicBezTo>
                    <a:cubicBezTo>
                      <a:pt x="954" y="439"/>
                      <a:pt x="956" y="449"/>
                      <a:pt x="956" y="472"/>
                    </a:cubicBezTo>
                    <a:cubicBezTo>
                      <a:pt x="956" y="493"/>
                      <a:pt x="921" y="527"/>
                      <a:pt x="850" y="572"/>
                    </a:cubicBezTo>
                    <a:cubicBezTo>
                      <a:pt x="775" y="621"/>
                      <a:pt x="728" y="651"/>
                      <a:pt x="712" y="662"/>
                    </a:cubicBezTo>
                    <a:cubicBezTo>
                      <a:pt x="701" y="660"/>
                      <a:pt x="691" y="656"/>
                      <a:pt x="682" y="653"/>
                    </a:cubicBezTo>
                    <a:cubicBezTo>
                      <a:pt x="672" y="646"/>
                      <a:pt x="668" y="630"/>
                      <a:pt x="668" y="609"/>
                    </a:cubicBezTo>
                    <a:cubicBezTo>
                      <a:pt x="668" y="593"/>
                      <a:pt x="707" y="558"/>
                      <a:pt x="782" y="507"/>
                    </a:cubicBezTo>
                    <a:cubicBezTo>
                      <a:pt x="859" y="456"/>
                      <a:pt x="910" y="434"/>
                      <a:pt x="936" y="434"/>
                    </a:cubicBezTo>
                    <a:close/>
                    <a:moveTo>
                      <a:pt x="1003" y="1"/>
                    </a:moveTo>
                    <a:cubicBezTo>
                      <a:pt x="945" y="65"/>
                      <a:pt x="884" y="127"/>
                      <a:pt x="815" y="183"/>
                    </a:cubicBezTo>
                    <a:cubicBezTo>
                      <a:pt x="652" y="318"/>
                      <a:pt x="444" y="434"/>
                      <a:pt x="191" y="530"/>
                    </a:cubicBezTo>
                    <a:cubicBezTo>
                      <a:pt x="179" y="530"/>
                      <a:pt x="167" y="527"/>
                      <a:pt x="156" y="521"/>
                    </a:cubicBezTo>
                    <a:cubicBezTo>
                      <a:pt x="149" y="516"/>
                      <a:pt x="146" y="509"/>
                      <a:pt x="144" y="502"/>
                    </a:cubicBezTo>
                    <a:lnTo>
                      <a:pt x="5" y="602"/>
                    </a:lnTo>
                    <a:cubicBezTo>
                      <a:pt x="2" y="669"/>
                      <a:pt x="2" y="733"/>
                      <a:pt x="0" y="796"/>
                    </a:cubicBezTo>
                    <a:lnTo>
                      <a:pt x="153" y="777"/>
                    </a:lnTo>
                    <a:lnTo>
                      <a:pt x="153" y="777"/>
                    </a:lnTo>
                    <a:cubicBezTo>
                      <a:pt x="104" y="798"/>
                      <a:pt x="53" y="821"/>
                      <a:pt x="0" y="842"/>
                    </a:cubicBezTo>
                    <a:lnTo>
                      <a:pt x="0" y="1117"/>
                    </a:lnTo>
                    <a:cubicBezTo>
                      <a:pt x="21" y="1098"/>
                      <a:pt x="70" y="1077"/>
                      <a:pt x="146" y="1054"/>
                    </a:cubicBezTo>
                    <a:cubicBezTo>
                      <a:pt x="231" y="1027"/>
                      <a:pt x="293" y="1014"/>
                      <a:pt x="332" y="1014"/>
                    </a:cubicBezTo>
                    <a:cubicBezTo>
                      <a:pt x="341" y="1014"/>
                      <a:pt x="348" y="1014"/>
                      <a:pt x="354" y="1016"/>
                    </a:cubicBezTo>
                    <a:cubicBezTo>
                      <a:pt x="354" y="1017"/>
                      <a:pt x="355" y="1017"/>
                      <a:pt x="356" y="1017"/>
                    </a:cubicBezTo>
                    <a:cubicBezTo>
                      <a:pt x="357" y="1017"/>
                      <a:pt x="359" y="1017"/>
                      <a:pt x="361" y="1016"/>
                    </a:cubicBezTo>
                    <a:cubicBezTo>
                      <a:pt x="367" y="1017"/>
                      <a:pt x="367" y="1030"/>
                      <a:pt x="367" y="1051"/>
                    </a:cubicBezTo>
                    <a:cubicBezTo>
                      <a:pt x="367" y="1096"/>
                      <a:pt x="328" y="1135"/>
                      <a:pt x="247" y="1166"/>
                    </a:cubicBezTo>
                    <a:cubicBezTo>
                      <a:pt x="183" y="1194"/>
                      <a:pt x="112" y="1208"/>
                      <a:pt x="42" y="1210"/>
                    </a:cubicBezTo>
                    <a:cubicBezTo>
                      <a:pt x="27" y="1210"/>
                      <a:pt x="13" y="1205"/>
                      <a:pt x="2" y="1194"/>
                    </a:cubicBezTo>
                    <a:lnTo>
                      <a:pt x="2" y="1194"/>
                    </a:lnTo>
                    <a:cubicBezTo>
                      <a:pt x="5" y="1321"/>
                      <a:pt x="11" y="1438"/>
                      <a:pt x="20" y="1545"/>
                    </a:cubicBezTo>
                    <a:cubicBezTo>
                      <a:pt x="72" y="1521"/>
                      <a:pt x="198" y="1484"/>
                      <a:pt x="398" y="1440"/>
                    </a:cubicBezTo>
                    <a:cubicBezTo>
                      <a:pt x="607" y="1391"/>
                      <a:pt x="766" y="1352"/>
                      <a:pt x="880" y="1321"/>
                    </a:cubicBezTo>
                    <a:lnTo>
                      <a:pt x="1092" y="1226"/>
                    </a:lnTo>
                    <a:lnTo>
                      <a:pt x="1052" y="917"/>
                    </a:lnTo>
                    <a:lnTo>
                      <a:pt x="1052" y="914"/>
                    </a:lnTo>
                    <a:lnTo>
                      <a:pt x="1049" y="905"/>
                    </a:lnTo>
                    <a:cubicBezTo>
                      <a:pt x="1026" y="744"/>
                      <a:pt x="1012" y="583"/>
                      <a:pt x="1005" y="421"/>
                    </a:cubicBezTo>
                    <a:cubicBezTo>
                      <a:pt x="1005" y="367"/>
                      <a:pt x="1005" y="227"/>
                      <a:pt x="10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0"/>
              <p:cNvSpPr/>
              <p:nvPr/>
            </p:nvSpPr>
            <p:spPr>
              <a:xfrm>
                <a:off x="9994006" y="4643836"/>
                <a:ext cx="2443842" cy="276357"/>
              </a:xfrm>
              <a:custGeom>
                <a:avLst/>
                <a:gdLst/>
                <a:ahLst/>
                <a:cxnLst/>
                <a:rect l="l" t="t" r="r" b="b"/>
                <a:pathLst>
                  <a:path w="14543" h="1628" extrusionOk="0">
                    <a:moveTo>
                      <a:pt x="2858" y="711"/>
                    </a:moveTo>
                    <a:cubicBezTo>
                      <a:pt x="2986" y="711"/>
                      <a:pt x="3155" y="715"/>
                      <a:pt x="3365" y="723"/>
                    </a:cubicBezTo>
                    <a:cubicBezTo>
                      <a:pt x="3908" y="744"/>
                      <a:pt x="4231" y="778"/>
                      <a:pt x="4331" y="828"/>
                    </a:cubicBezTo>
                    <a:cubicBezTo>
                      <a:pt x="4236" y="856"/>
                      <a:pt x="4173" y="870"/>
                      <a:pt x="4140" y="870"/>
                    </a:cubicBezTo>
                    <a:lnTo>
                      <a:pt x="4140" y="869"/>
                    </a:lnTo>
                    <a:cubicBezTo>
                      <a:pt x="3730" y="869"/>
                      <a:pt x="3442" y="862"/>
                      <a:pt x="3277" y="846"/>
                    </a:cubicBezTo>
                    <a:cubicBezTo>
                      <a:pt x="2883" y="811"/>
                      <a:pt x="2646" y="790"/>
                      <a:pt x="2567" y="786"/>
                    </a:cubicBezTo>
                    <a:cubicBezTo>
                      <a:pt x="2567" y="785"/>
                      <a:pt x="2566" y="781"/>
                      <a:pt x="2562" y="778"/>
                    </a:cubicBezTo>
                    <a:cubicBezTo>
                      <a:pt x="2557" y="767"/>
                      <a:pt x="2555" y="753"/>
                      <a:pt x="2557" y="742"/>
                    </a:cubicBezTo>
                    <a:cubicBezTo>
                      <a:pt x="2557" y="721"/>
                      <a:pt x="2657" y="711"/>
                      <a:pt x="2858" y="711"/>
                    </a:cubicBezTo>
                    <a:close/>
                    <a:moveTo>
                      <a:pt x="14481" y="1"/>
                    </a:moveTo>
                    <a:lnTo>
                      <a:pt x="14469" y="10"/>
                    </a:lnTo>
                    <a:cubicBezTo>
                      <a:pt x="13607" y="85"/>
                      <a:pt x="12744" y="146"/>
                      <a:pt x="11883" y="195"/>
                    </a:cubicBezTo>
                    <a:cubicBezTo>
                      <a:pt x="11847" y="204"/>
                      <a:pt x="11796" y="217"/>
                      <a:pt x="11727" y="229"/>
                    </a:cubicBezTo>
                    <a:cubicBezTo>
                      <a:pt x="11636" y="245"/>
                      <a:pt x="11584" y="255"/>
                      <a:pt x="11566" y="259"/>
                    </a:cubicBezTo>
                    <a:lnTo>
                      <a:pt x="10411" y="267"/>
                    </a:lnTo>
                    <a:lnTo>
                      <a:pt x="10300" y="267"/>
                    </a:lnTo>
                    <a:cubicBezTo>
                      <a:pt x="10043" y="278"/>
                      <a:pt x="9783" y="287"/>
                      <a:pt x="9524" y="294"/>
                    </a:cubicBezTo>
                    <a:cubicBezTo>
                      <a:pt x="9466" y="297"/>
                      <a:pt x="9408" y="301"/>
                      <a:pt x="9354" y="306"/>
                    </a:cubicBezTo>
                    <a:cubicBezTo>
                      <a:pt x="9138" y="334"/>
                      <a:pt x="9019" y="348"/>
                      <a:pt x="8993" y="350"/>
                    </a:cubicBezTo>
                    <a:lnTo>
                      <a:pt x="8041" y="350"/>
                    </a:lnTo>
                    <a:cubicBezTo>
                      <a:pt x="7979" y="366"/>
                      <a:pt x="7821" y="383"/>
                      <a:pt x="7565" y="404"/>
                    </a:cubicBezTo>
                    <a:lnTo>
                      <a:pt x="6068" y="404"/>
                    </a:lnTo>
                    <a:lnTo>
                      <a:pt x="5986" y="392"/>
                    </a:lnTo>
                    <a:lnTo>
                      <a:pt x="5022" y="385"/>
                    </a:lnTo>
                    <a:cubicBezTo>
                      <a:pt x="4911" y="360"/>
                      <a:pt x="4718" y="347"/>
                      <a:pt x="4441" y="347"/>
                    </a:cubicBezTo>
                    <a:cubicBezTo>
                      <a:pt x="4314" y="347"/>
                      <a:pt x="4168" y="349"/>
                      <a:pt x="4005" y="355"/>
                    </a:cubicBezTo>
                    <a:lnTo>
                      <a:pt x="3989" y="308"/>
                    </a:lnTo>
                    <a:cubicBezTo>
                      <a:pt x="4010" y="292"/>
                      <a:pt x="4031" y="276"/>
                      <a:pt x="4056" y="264"/>
                    </a:cubicBezTo>
                    <a:cubicBezTo>
                      <a:pt x="3116" y="229"/>
                      <a:pt x="2176" y="176"/>
                      <a:pt x="1237" y="110"/>
                    </a:cubicBezTo>
                    <a:cubicBezTo>
                      <a:pt x="1186" y="115"/>
                      <a:pt x="1121" y="122"/>
                      <a:pt x="1042" y="131"/>
                    </a:cubicBezTo>
                    <a:cubicBezTo>
                      <a:pt x="919" y="145"/>
                      <a:pt x="846" y="152"/>
                      <a:pt x="823" y="152"/>
                    </a:cubicBezTo>
                    <a:cubicBezTo>
                      <a:pt x="614" y="152"/>
                      <a:pt x="408" y="138"/>
                      <a:pt x="201" y="110"/>
                    </a:cubicBezTo>
                    <a:cubicBezTo>
                      <a:pt x="134" y="103"/>
                      <a:pt x="67" y="90"/>
                      <a:pt x="1" y="75"/>
                    </a:cubicBezTo>
                    <a:lnTo>
                      <a:pt x="1" y="75"/>
                    </a:lnTo>
                    <a:cubicBezTo>
                      <a:pt x="31" y="260"/>
                      <a:pt x="60" y="446"/>
                      <a:pt x="94" y="632"/>
                    </a:cubicBezTo>
                    <a:cubicBezTo>
                      <a:pt x="111" y="730"/>
                      <a:pt x="125" y="818"/>
                      <a:pt x="136" y="897"/>
                    </a:cubicBezTo>
                    <a:cubicBezTo>
                      <a:pt x="152" y="1007"/>
                      <a:pt x="159" y="1118"/>
                      <a:pt x="157" y="1230"/>
                    </a:cubicBezTo>
                    <a:cubicBezTo>
                      <a:pt x="777" y="1403"/>
                      <a:pt x="1461" y="1505"/>
                      <a:pt x="2206" y="1535"/>
                    </a:cubicBezTo>
                    <a:cubicBezTo>
                      <a:pt x="2557" y="1549"/>
                      <a:pt x="3059" y="1556"/>
                      <a:pt x="3709" y="1556"/>
                    </a:cubicBezTo>
                    <a:cubicBezTo>
                      <a:pt x="3970" y="1556"/>
                      <a:pt x="4256" y="1555"/>
                      <a:pt x="4566" y="1552"/>
                    </a:cubicBezTo>
                    <a:cubicBezTo>
                      <a:pt x="6678" y="1600"/>
                      <a:pt x="8233" y="1626"/>
                      <a:pt x="9227" y="1628"/>
                    </a:cubicBezTo>
                    <a:cubicBezTo>
                      <a:pt x="9717" y="1551"/>
                      <a:pt x="10488" y="1479"/>
                      <a:pt x="11540" y="1414"/>
                    </a:cubicBezTo>
                    <a:cubicBezTo>
                      <a:pt x="12374" y="1361"/>
                      <a:pt x="13375" y="1202"/>
                      <a:pt x="14543" y="935"/>
                    </a:cubicBezTo>
                    <a:cubicBezTo>
                      <a:pt x="14543" y="935"/>
                      <a:pt x="14542" y="935"/>
                      <a:pt x="14540" y="935"/>
                    </a:cubicBezTo>
                    <a:cubicBezTo>
                      <a:pt x="14535" y="935"/>
                      <a:pt x="14520" y="937"/>
                      <a:pt x="14497" y="944"/>
                    </a:cubicBezTo>
                    <a:cubicBezTo>
                      <a:pt x="14489" y="837"/>
                      <a:pt x="14483" y="720"/>
                      <a:pt x="14480" y="593"/>
                    </a:cubicBezTo>
                    <a:cubicBezTo>
                      <a:pt x="14466" y="579"/>
                      <a:pt x="14460" y="560"/>
                      <a:pt x="14462" y="541"/>
                    </a:cubicBezTo>
                    <a:cubicBezTo>
                      <a:pt x="14464" y="530"/>
                      <a:pt x="14469" y="522"/>
                      <a:pt x="14478" y="516"/>
                    </a:cubicBezTo>
                    <a:cubicBezTo>
                      <a:pt x="14476" y="429"/>
                      <a:pt x="14476" y="336"/>
                      <a:pt x="14478" y="241"/>
                    </a:cubicBezTo>
                    <a:lnTo>
                      <a:pt x="14478" y="241"/>
                    </a:lnTo>
                    <a:cubicBezTo>
                      <a:pt x="14205" y="346"/>
                      <a:pt x="13922" y="425"/>
                      <a:pt x="13633" y="472"/>
                    </a:cubicBezTo>
                    <a:cubicBezTo>
                      <a:pt x="13314" y="529"/>
                      <a:pt x="12777" y="586"/>
                      <a:pt x="12025" y="648"/>
                    </a:cubicBezTo>
                    <a:cubicBezTo>
                      <a:pt x="12018" y="630"/>
                      <a:pt x="12013" y="613"/>
                      <a:pt x="12011" y="595"/>
                    </a:cubicBezTo>
                    <a:cubicBezTo>
                      <a:pt x="12565" y="481"/>
                      <a:pt x="13068" y="392"/>
                      <a:pt x="13524" y="323"/>
                    </a:cubicBezTo>
                    <a:cubicBezTo>
                      <a:pt x="13607" y="311"/>
                      <a:pt x="13924" y="269"/>
                      <a:pt x="14478" y="195"/>
                    </a:cubicBezTo>
                    <a:cubicBezTo>
                      <a:pt x="14478" y="132"/>
                      <a:pt x="14480" y="68"/>
                      <a:pt x="144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0"/>
              <p:cNvSpPr/>
              <p:nvPr/>
            </p:nvSpPr>
            <p:spPr>
              <a:xfrm>
                <a:off x="12733430" y="4186882"/>
                <a:ext cx="108387" cy="2232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15" extrusionOk="0">
                    <a:moveTo>
                      <a:pt x="644" y="0"/>
                    </a:moveTo>
                    <a:cubicBezTo>
                      <a:pt x="639" y="2"/>
                      <a:pt x="450" y="144"/>
                      <a:pt x="80" y="424"/>
                    </a:cubicBezTo>
                    <a:lnTo>
                      <a:pt x="1" y="1315"/>
                    </a:lnTo>
                    <a:cubicBezTo>
                      <a:pt x="59" y="1271"/>
                      <a:pt x="111" y="1229"/>
                      <a:pt x="162" y="1192"/>
                    </a:cubicBezTo>
                    <a:cubicBezTo>
                      <a:pt x="206" y="1154"/>
                      <a:pt x="255" y="1112"/>
                      <a:pt x="310" y="1066"/>
                    </a:cubicBezTo>
                    <a:cubicBezTo>
                      <a:pt x="413" y="978"/>
                      <a:pt x="497" y="910"/>
                      <a:pt x="564" y="861"/>
                    </a:cubicBezTo>
                    <a:lnTo>
                      <a:pt x="569" y="822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0"/>
              <p:cNvSpPr/>
              <p:nvPr/>
            </p:nvSpPr>
            <p:spPr>
              <a:xfrm>
                <a:off x="9779584" y="4366642"/>
                <a:ext cx="391035" cy="203363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1198" extrusionOk="0">
                    <a:moveTo>
                      <a:pt x="526" y="267"/>
                    </a:moveTo>
                    <a:cubicBezTo>
                      <a:pt x="569" y="267"/>
                      <a:pt x="621" y="288"/>
                      <a:pt x="682" y="328"/>
                    </a:cubicBezTo>
                    <a:cubicBezTo>
                      <a:pt x="765" y="384"/>
                      <a:pt x="837" y="454"/>
                      <a:pt x="895" y="535"/>
                    </a:cubicBezTo>
                    <a:cubicBezTo>
                      <a:pt x="958" y="621"/>
                      <a:pt x="989" y="684"/>
                      <a:pt x="989" y="728"/>
                    </a:cubicBezTo>
                    <a:cubicBezTo>
                      <a:pt x="989" y="785"/>
                      <a:pt x="977" y="827"/>
                      <a:pt x="954" y="856"/>
                    </a:cubicBezTo>
                    <a:cubicBezTo>
                      <a:pt x="909" y="910"/>
                      <a:pt x="817" y="936"/>
                      <a:pt x="681" y="936"/>
                    </a:cubicBezTo>
                    <a:cubicBezTo>
                      <a:pt x="511" y="936"/>
                      <a:pt x="409" y="884"/>
                      <a:pt x="376" y="778"/>
                    </a:cubicBezTo>
                    <a:cubicBezTo>
                      <a:pt x="374" y="670"/>
                      <a:pt x="374" y="612"/>
                      <a:pt x="374" y="603"/>
                    </a:cubicBezTo>
                    <a:cubicBezTo>
                      <a:pt x="374" y="379"/>
                      <a:pt x="425" y="267"/>
                      <a:pt x="526" y="267"/>
                    </a:cubicBezTo>
                    <a:close/>
                    <a:moveTo>
                      <a:pt x="1" y="0"/>
                    </a:moveTo>
                    <a:lnTo>
                      <a:pt x="85" y="1020"/>
                    </a:lnTo>
                    <a:lnTo>
                      <a:pt x="95" y="1136"/>
                    </a:lnTo>
                    <a:cubicBezTo>
                      <a:pt x="137" y="1140"/>
                      <a:pt x="197" y="1145"/>
                      <a:pt x="278" y="1154"/>
                    </a:cubicBezTo>
                    <a:cubicBezTo>
                      <a:pt x="434" y="1164"/>
                      <a:pt x="569" y="1178"/>
                      <a:pt x="686" y="1197"/>
                    </a:cubicBezTo>
                    <a:lnTo>
                      <a:pt x="1184" y="1197"/>
                    </a:lnTo>
                    <a:lnTo>
                      <a:pt x="1119" y="454"/>
                    </a:lnTo>
                    <a:lnTo>
                      <a:pt x="1664" y="338"/>
                    </a:lnTo>
                    <a:lnTo>
                      <a:pt x="2327" y="202"/>
                    </a:lnTo>
                    <a:lnTo>
                      <a:pt x="2320" y="2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0"/>
              <p:cNvSpPr/>
              <p:nvPr/>
            </p:nvSpPr>
            <p:spPr>
              <a:xfrm>
                <a:off x="12425072" y="4365284"/>
                <a:ext cx="182494" cy="280261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1651" extrusionOk="0">
                    <a:moveTo>
                      <a:pt x="1082" y="1"/>
                    </a:moveTo>
                    <a:cubicBezTo>
                      <a:pt x="693" y="296"/>
                      <a:pt x="384" y="525"/>
                      <a:pt x="158" y="690"/>
                    </a:cubicBezTo>
                    <a:cubicBezTo>
                      <a:pt x="127" y="715"/>
                      <a:pt x="95" y="739"/>
                      <a:pt x="65" y="760"/>
                    </a:cubicBezTo>
                    <a:lnTo>
                      <a:pt x="0" y="1651"/>
                    </a:lnTo>
                    <a:lnTo>
                      <a:pt x="0" y="1651"/>
                    </a:lnTo>
                    <a:lnTo>
                      <a:pt x="13" y="1642"/>
                    </a:lnTo>
                    <a:lnTo>
                      <a:pt x="153" y="1542"/>
                    </a:lnTo>
                    <a:cubicBezTo>
                      <a:pt x="151" y="1535"/>
                      <a:pt x="151" y="1526"/>
                      <a:pt x="151" y="1517"/>
                    </a:cubicBezTo>
                    <a:cubicBezTo>
                      <a:pt x="151" y="1488"/>
                      <a:pt x="246" y="1423"/>
                      <a:pt x="439" y="1321"/>
                    </a:cubicBezTo>
                    <a:cubicBezTo>
                      <a:pt x="472" y="1304"/>
                      <a:pt x="505" y="1286"/>
                      <a:pt x="539" y="1268"/>
                    </a:cubicBezTo>
                    <a:cubicBezTo>
                      <a:pt x="723" y="1137"/>
                      <a:pt x="881" y="1023"/>
                      <a:pt x="1012" y="923"/>
                    </a:cubicBezTo>
                    <a:lnTo>
                      <a:pt x="1035" y="906"/>
                    </a:lnTo>
                    <a:lnTo>
                      <a:pt x="1044" y="516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0"/>
              <p:cNvSpPr/>
              <p:nvPr/>
            </p:nvSpPr>
            <p:spPr>
              <a:xfrm>
                <a:off x="9967287" y="4439463"/>
                <a:ext cx="2468880" cy="254289"/>
              </a:xfrm>
              <a:custGeom>
                <a:avLst/>
                <a:gdLst/>
                <a:ahLst/>
                <a:cxnLst/>
                <a:rect l="l" t="t" r="r" b="b"/>
                <a:pathLst>
                  <a:path w="14692" h="1498" extrusionOk="0">
                    <a:moveTo>
                      <a:pt x="1753" y="331"/>
                    </a:moveTo>
                    <a:cubicBezTo>
                      <a:pt x="1842" y="331"/>
                      <a:pt x="1885" y="393"/>
                      <a:pt x="1883" y="516"/>
                    </a:cubicBezTo>
                    <a:cubicBezTo>
                      <a:pt x="1885" y="574"/>
                      <a:pt x="1873" y="632"/>
                      <a:pt x="1850" y="684"/>
                    </a:cubicBezTo>
                    <a:cubicBezTo>
                      <a:pt x="1820" y="754"/>
                      <a:pt x="1769" y="789"/>
                      <a:pt x="1701" y="789"/>
                    </a:cubicBezTo>
                    <a:cubicBezTo>
                      <a:pt x="1627" y="789"/>
                      <a:pt x="1576" y="761"/>
                      <a:pt x="1548" y="709"/>
                    </a:cubicBezTo>
                    <a:cubicBezTo>
                      <a:pt x="1536" y="653"/>
                      <a:pt x="1531" y="623"/>
                      <a:pt x="1531" y="619"/>
                    </a:cubicBezTo>
                    <a:cubicBezTo>
                      <a:pt x="1531" y="451"/>
                      <a:pt x="1589" y="356"/>
                      <a:pt x="1708" y="335"/>
                    </a:cubicBezTo>
                    <a:cubicBezTo>
                      <a:pt x="1724" y="332"/>
                      <a:pt x="1739" y="331"/>
                      <a:pt x="1753" y="331"/>
                    </a:cubicBezTo>
                    <a:close/>
                    <a:moveTo>
                      <a:pt x="12677" y="453"/>
                    </a:moveTo>
                    <a:cubicBezTo>
                      <a:pt x="12760" y="453"/>
                      <a:pt x="12801" y="512"/>
                      <a:pt x="12800" y="628"/>
                    </a:cubicBezTo>
                    <a:cubicBezTo>
                      <a:pt x="12800" y="667"/>
                      <a:pt x="12782" y="719"/>
                      <a:pt x="12745" y="786"/>
                    </a:cubicBezTo>
                    <a:cubicBezTo>
                      <a:pt x="12698" y="868"/>
                      <a:pt x="12645" y="910"/>
                      <a:pt x="12586" y="910"/>
                    </a:cubicBezTo>
                    <a:cubicBezTo>
                      <a:pt x="12519" y="910"/>
                      <a:pt x="12472" y="882"/>
                      <a:pt x="12447" y="828"/>
                    </a:cubicBezTo>
                    <a:cubicBezTo>
                      <a:pt x="12435" y="770"/>
                      <a:pt x="12430" y="740"/>
                      <a:pt x="12430" y="735"/>
                    </a:cubicBezTo>
                    <a:cubicBezTo>
                      <a:pt x="12430" y="584"/>
                      <a:pt x="12493" y="493"/>
                      <a:pt x="12616" y="462"/>
                    </a:cubicBezTo>
                    <a:cubicBezTo>
                      <a:pt x="12638" y="456"/>
                      <a:pt x="12658" y="453"/>
                      <a:pt x="12677" y="453"/>
                    </a:cubicBezTo>
                    <a:close/>
                    <a:moveTo>
                      <a:pt x="5213" y="502"/>
                    </a:moveTo>
                    <a:cubicBezTo>
                      <a:pt x="5242" y="502"/>
                      <a:pt x="5275" y="507"/>
                      <a:pt x="5312" y="516"/>
                    </a:cubicBezTo>
                    <a:cubicBezTo>
                      <a:pt x="5484" y="562"/>
                      <a:pt x="5570" y="637"/>
                      <a:pt x="5570" y="742"/>
                    </a:cubicBezTo>
                    <a:cubicBezTo>
                      <a:pt x="5568" y="777"/>
                      <a:pt x="5556" y="814"/>
                      <a:pt x="5533" y="842"/>
                    </a:cubicBezTo>
                    <a:lnTo>
                      <a:pt x="5535" y="842"/>
                    </a:lnTo>
                    <a:cubicBezTo>
                      <a:pt x="5506" y="884"/>
                      <a:pt x="5459" y="910"/>
                      <a:pt x="5408" y="910"/>
                    </a:cubicBezTo>
                    <a:cubicBezTo>
                      <a:pt x="5407" y="910"/>
                      <a:pt x="5405" y="910"/>
                      <a:pt x="5403" y="910"/>
                    </a:cubicBezTo>
                    <a:cubicBezTo>
                      <a:pt x="5170" y="910"/>
                      <a:pt x="5054" y="835"/>
                      <a:pt x="5054" y="682"/>
                    </a:cubicBezTo>
                    <a:cubicBezTo>
                      <a:pt x="5054" y="563"/>
                      <a:pt x="5107" y="502"/>
                      <a:pt x="5213" y="502"/>
                    </a:cubicBezTo>
                    <a:close/>
                    <a:moveTo>
                      <a:pt x="3641" y="211"/>
                    </a:moveTo>
                    <a:cubicBezTo>
                      <a:pt x="3762" y="223"/>
                      <a:pt x="3973" y="281"/>
                      <a:pt x="4274" y="383"/>
                    </a:cubicBezTo>
                    <a:cubicBezTo>
                      <a:pt x="4646" y="507"/>
                      <a:pt x="4830" y="614"/>
                      <a:pt x="4830" y="704"/>
                    </a:cubicBezTo>
                    <a:cubicBezTo>
                      <a:pt x="4834" y="788"/>
                      <a:pt x="4783" y="865"/>
                      <a:pt x="4704" y="896"/>
                    </a:cubicBezTo>
                    <a:cubicBezTo>
                      <a:pt x="4606" y="942"/>
                      <a:pt x="4429" y="965"/>
                      <a:pt x="4173" y="965"/>
                    </a:cubicBezTo>
                    <a:cubicBezTo>
                      <a:pt x="3485" y="965"/>
                      <a:pt x="2974" y="921"/>
                      <a:pt x="2637" y="837"/>
                    </a:cubicBezTo>
                    <a:cubicBezTo>
                      <a:pt x="2334" y="758"/>
                      <a:pt x="2183" y="649"/>
                      <a:pt x="2183" y="511"/>
                    </a:cubicBezTo>
                    <a:cubicBezTo>
                      <a:pt x="2183" y="411"/>
                      <a:pt x="2242" y="342"/>
                      <a:pt x="2363" y="306"/>
                    </a:cubicBezTo>
                    <a:cubicBezTo>
                      <a:pt x="2437" y="281"/>
                      <a:pt x="2642" y="249"/>
                      <a:pt x="2977" y="211"/>
                    </a:cubicBezTo>
                    <a:close/>
                    <a:moveTo>
                      <a:pt x="11624" y="329"/>
                    </a:moveTo>
                    <a:cubicBezTo>
                      <a:pt x="11807" y="329"/>
                      <a:pt x="11960" y="350"/>
                      <a:pt x="12084" y="395"/>
                    </a:cubicBezTo>
                    <a:cubicBezTo>
                      <a:pt x="12262" y="456"/>
                      <a:pt x="12351" y="553"/>
                      <a:pt x="12351" y="686"/>
                    </a:cubicBezTo>
                    <a:cubicBezTo>
                      <a:pt x="12351" y="763"/>
                      <a:pt x="12326" y="821"/>
                      <a:pt x="12277" y="863"/>
                    </a:cubicBezTo>
                    <a:cubicBezTo>
                      <a:pt x="12193" y="930"/>
                      <a:pt x="12034" y="965"/>
                      <a:pt x="11800" y="965"/>
                    </a:cubicBezTo>
                    <a:cubicBezTo>
                      <a:pt x="11418" y="965"/>
                      <a:pt x="11129" y="935"/>
                      <a:pt x="10933" y="877"/>
                    </a:cubicBezTo>
                    <a:cubicBezTo>
                      <a:pt x="10750" y="826"/>
                      <a:pt x="10659" y="754"/>
                      <a:pt x="10659" y="661"/>
                    </a:cubicBezTo>
                    <a:cubicBezTo>
                      <a:pt x="10659" y="581"/>
                      <a:pt x="10747" y="507"/>
                      <a:pt x="10924" y="442"/>
                    </a:cubicBezTo>
                    <a:cubicBezTo>
                      <a:pt x="11111" y="377"/>
                      <a:pt x="11306" y="341"/>
                      <a:pt x="11504" y="332"/>
                    </a:cubicBezTo>
                    <a:cubicBezTo>
                      <a:pt x="11545" y="330"/>
                      <a:pt x="11585" y="329"/>
                      <a:pt x="11624" y="329"/>
                    </a:cubicBezTo>
                    <a:close/>
                    <a:moveTo>
                      <a:pt x="2813" y="1"/>
                    </a:moveTo>
                    <a:cubicBezTo>
                      <a:pt x="2162" y="1"/>
                      <a:pt x="1224" y="10"/>
                      <a:pt x="0" y="27"/>
                    </a:cubicBezTo>
                    <a:lnTo>
                      <a:pt x="65" y="768"/>
                    </a:lnTo>
                    <a:lnTo>
                      <a:pt x="109" y="1166"/>
                    </a:lnTo>
                    <a:cubicBezTo>
                      <a:pt x="126" y="1165"/>
                      <a:pt x="146" y="1164"/>
                      <a:pt x="168" y="1164"/>
                    </a:cubicBezTo>
                    <a:cubicBezTo>
                      <a:pt x="231" y="1164"/>
                      <a:pt x="314" y="1171"/>
                      <a:pt x="419" y="1184"/>
                    </a:cubicBezTo>
                    <a:cubicBezTo>
                      <a:pt x="1003" y="1256"/>
                      <a:pt x="1350" y="1296"/>
                      <a:pt x="1459" y="1305"/>
                    </a:cubicBezTo>
                    <a:cubicBezTo>
                      <a:pt x="1441" y="1308"/>
                      <a:pt x="1419" y="1312"/>
                      <a:pt x="1394" y="1314"/>
                    </a:cubicBezTo>
                    <a:cubicBezTo>
                      <a:pt x="2334" y="1382"/>
                      <a:pt x="3273" y="1433"/>
                      <a:pt x="4213" y="1470"/>
                    </a:cubicBezTo>
                    <a:cubicBezTo>
                      <a:pt x="4277" y="1439"/>
                      <a:pt x="4346" y="1423"/>
                      <a:pt x="4415" y="1423"/>
                    </a:cubicBezTo>
                    <a:cubicBezTo>
                      <a:pt x="4425" y="1423"/>
                      <a:pt x="4434" y="1423"/>
                      <a:pt x="4444" y="1424"/>
                    </a:cubicBezTo>
                    <a:cubicBezTo>
                      <a:pt x="4518" y="1429"/>
                      <a:pt x="4592" y="1438"/>
                      <a:pt x="4664" y="1450"/>
                    </a:cubicBezTo>
                    <a:cubicBezTo>
                      <a:pt x="4690" y="1450"/>
                      <a:pt x="4772" y="1456"/>
                      <a:pt x="4912" y="1463"/>
                    </a:cubicBezTo>
                    <a:cubicBezTo>
                      <a:pt x="5053" y="1471"/>
                      <a:pt x="5135" y="1475"/>
                      <a:pt x="5160" y="1478"/>
                    </a:cubicBezTo>
                    <a:lnTo>
                      <a:pt x="6119" y="1484"/>
                    </a:lnTo>
                    <a:lnTo>
                      <a:pt x="6198" y="1498"/>
                    </a:lnTo>
                    <a:lnTo>
                      <a:pt x="7733" y="1498"/>
                    </a:lnTo>
                    <a:cubicBezTo>
                      <a:pt x="7788" y="1482"/>
                      <a:pt x="7945" y="1464"/>
                      <a:pt x="8208" y="1442"/>
                    </a:cubicBezTo>
                    <a:lnTo>
                      <a:pt x="9286" y="1442"/>
                    </a:lnTo>
                    <a:cubicBezTo>
                      <a:pt x="9464" y="1421"/>
                      <a:pt x="9581" y="1407"/>
                      <a:pt x="9641" y="1401"/>
                    </a:cubicBezTo>
                    <a:cubicBezTo>
                      <a:pt x="9865" y="1385"/>
                      <a:pt x="10179" y="1375"/>
                      <a:pt x="10586" y="1373"/>
                    </a:cubicBezTo>
                    <a:lnTo>
                      <a:pt x="11744" y="1371"/>
                    </a:lnTo>
                    <a:cubicBezTo>
                      <a:pt x="11759" y="1368"/>
                      <a:pt x="11787" y="1367"/>
                      <a:pt x="11827" y="1367"/>
                    </a:cubicBezTo>
                    <a:cubicBezTo>
                      <a:pt x="11879" y="1367"/>
                      <a:pt x="11952" y="1369"/>
                      <a:pt x="12044" y="1373"/>
                    </a:cubicBezTo>
                    <a:lnTo>
                      <a:pt x="12058" y="1377"/>
                    </a:lnTo>
                    <a:cubicBezTo>
                      <a:pt x="12065" y="1378"/>
                      <a:pt x="12070" y="1382"/>
                      <a:pt x="12072" y="1389"/>
                    </a:cubicBezTo>
                    <a:cubicBezTo>
                      <a:pt x="12063" y="1392"/>
                      <a:pt x="12051" y="1396"/>
                      <a:pt x="12039" y="1399"/>
                    </a:cubicBezTo>
                    <a:cubicBezTo>
                      <a:pt x="12900" y="1350"/>
                      <a:pt x="13762" y="1289"/>
                      <a:pt x="14625" y="1214"/>
                    </a:cubicBezTo>
                    <a:lnTo>
                      <a:pt x="14691" y="323"/>
                    </a:ln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16" y="4"/>
                      <a:pt x="3220" y="1"/>
                      <a:pt x="28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0"/>
              <p:cNvSpPr/>
              <p:nvPr/>
            </p:nvSpPr>
            <p:spPr>
              <a:xfrm>
                <a:off x="11593767" y="4689158"/>
                <a:ext cx="130905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779" h="27" extrusionOk="0">
                    <a:moveTo>
                      <a:pt x="779" y="0"/>
                    </a:moveTo>
                    <a:cubicBezTo>
                      <a:pt x="486" y="2"/>
                      <a:pt x="226" y="11"/>
                      <a:pt x="0" y="27"/>
                    </a:cubicBezTo>
                    <a:cubicBezTo>
                      <a:pt x="260" y="20"/>
                      <a:pt x="519" y="11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0"/>
              <p:cNvSpPr/>
              <p:nvPr/>
            </p:nvSpPr>
            <p:spPr>
              <a:xfrm>
                <a:off x="9967287" y="4421300"/>
                <a:ext cx="2484676" cy="81990"/>
              </a:xfrm>
              <a:custGeom>
                <a:avLst/>
                <a:gdLst/>
                <a:ahLst/>
                <a:cxnLst/>
                <a:rect l="l" t="t" r="r" b="b"/>
                <a:pathLst>
                  <a:path w="14786" h="483" extrusionOk="0">
                    <a:moveTo>
                      <a:pt x="2767" y="1"/>
                    </a:moveTo>
                    <a:cubicBezTo>
                      <a:pt x="2220" y="1"/>
                      <a:pt x="1479" y="6"/>
                      <a:pt x="544" y="18"/>
                    </a:cubicBezTo>
                    <a:lnTo>
                      <a:pt x="0" y="134"/>
                    </a:lnTo>
                    <a:cubicBezTo>
                      <a:pt x="1224" y="117"/>
                      <a:pt x="2162" y="108"/>
                      <a:pt x="2814" y="108"/>
                    </a:cubicBezTo>
                    <a:cubicBezTo>
                      <a:pt x="3221" y="108"/>
                      <a:pt x="3517" y="111"/>
                      <a:pt x="3701" y="118"/>
                    </a:cubicBezTo>
                    <a:cubicBezTo>
                      <a:pt x="4930" y="232"/>
                      <a:pt x="6215" y="355"/>
                      <a:pt x="7558" y="483"/>
                    </a:cubicBezTo>
                    <a:lnTo>
                      <a:pt x="11669" y="234"/>
                    </a:lnTo>
                    <a:lnTo>
                      <a:pt x="14693" y="430"/>
                    </a:lnTo>
                    <a:cubicBezTo>
                      <a:pt x="14723" y="407"/>
                      <a:pt x="14754" y="385"/>
                      <a:pt x="14786" y="358"/>
                    </a:cubicBez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09" y="4"/>
                      <a:pt x="3198" y="1"/>
                      <a:pt x="27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0"/>
              <p:cNvSpPr/>
              <p:nvPr/>
            </p:nvSpPr>
            <p:spPr>
              <a:xfrm>
                <a:off x="9779584" y="4060422"/>
                <a:ext cx="3062238" cy="424721"/>
              </a:xfrm>
              <a:custGeom>
                <a:avLst/>
                <a:gdLst/>
                <a:ahLst/>
                <a:cxnLst/>
                <a:rect l="l" t="t" r="r" b="b"/>
                <a:pathLst>
                  <a:path w="18223" h="2502" extrusionOk="0">
                    <a:moveTo>
                      <a:pt x="11515" y="0"/>
                    </a:moveTo>
                    <a:lnTo>
                      <a:pt x="9094" y="42"/>
                    </a:lnTo>
                    <a:cubicBezTo>
                      <a:pt x="8601" y="30"/>
                      <a:pt x="8149" y="25"/>
                      <a:pt x="7732" y="25"/>
                    </a:cubicBezTo>
                    <a:cubicBezTo>
                      <a:pt x="6124" y="188"/>
                      <a:pt x="4631" y="344"/>
                      <a:pt x="3254" y="489"/>
                    </a:cubicBezTo>
                    <a:cubicBezTo>
                      <a:pt x="2839" y="535"/>
                      <a:pt x="2448" y="577"/>
                      <a:pt x="2085" y="615"/>
                    </a:cubicBezTo>
                    <a:lnTo>
                      <a:pt x="1" y="1806"/>
                    </a:lnTo>
                    <a:lnTo>
                      <a:pt x="2320" y="2007"/>
                    </a:lnTo>
                    <a:lnTo>
                      <a:pt x="2327" y="2007"/>
                    </a:lnTo>
                    <a:lnTo>
                      <a:pt x="1664" y="2142"/>
                    </a:lnTo>
                    <a:cubicBezTo>
                      <a:pt x="2582" y="2132"/>
                      <a:pt x="3313" y="2126"/>
                      <a:pt x="3858" y="2126"/>
                    </a:cubicBezTo>
                    <a:cubicBezTo>
                      <a:pt x="4303" y="2126"/>
                      <a:pt x="4623" y="2130"/>
                      <a:pt x="4818" y="2137"/>
                    </a:cubicBezTo>
                    <a:cubicBezTo>
                      <a:pt x="6047" y="2253"/>
                      <a:pt x="7334" y="2374"/>
                      <a:pt x="8675" y="2502"/>
                    </a:cubicBezTo>
                    <a:lnTo>
                      <a:pt x="12788" y="2253"/>
                    </a:lnTo>
                    <a:lnTo>
                      <a:pt x="15903" y="2484"/>
                    </a:lnTo>
                    <a:cubicBezTo>
                      <a:pt x="16129" y="2321"/>
                      <a:pt x="16436" y="2092"/>
                      <a:pt x="16827" y="1795"/>
                    </a:cubicBezTo>
                    <a:cubicBezTo>
                      <a:pt x="16632" y="1764"/>
                      <a:pt x="16350" y="1720"/>
                      <a:pt x="15984" y="1669"/>
                    </a:cubicBezTo>
                    <a:cubicBezTo>
                      <a:pt x="16143" y="1623"/>
                      <a:pt x="16401" y="1546"/>
                      <a:pt x="16759" y="1439"/>
                    </a:cubicBezTo>
                    <a:cubicBezTo>
                      <a:pt x="17156" y="1320"/>
                      <a:pt x="17458" y="1231"/>
                      <a:pt x="17660" y="1169"/>
                    </a:cubicBezTo>
                    <a:cubicBezTo>
                      <a:pt x="18030" y="889"/>
                      <a:pt x="18217" y="749"/>
                      <a:pt x="18222" y="745"/>
                    </a:cubicBezTo>
                    <a:cubicBezTo>
                      <a:pt x="17300" y="598"/>
                      <a:pt x="16043" y="387"/>
                      <a:pt x="14450" y="112"/>
                    </a:cubicBezTo>
                    <a:cubicBezTo>
                      <a:pt x="14425" y="107"/>
                      <a:pt x="14401" y="102"/>
                      <a:pt x="14376" y="98"/>
                    </a:cubicBezTo>
                    <a:cubicBezTo>
                      <a:pt x="14188" y="89"/>
                      <a:pt x="13724" y="72"/>
                      <a:pt x="12986" y="42"/>
                    </a:cubicBezTo>
                    <a:cubicBezTo>
                      <a:pt x="12314" y="14"/>
                      <a:pt x="11825" y="0"/>
                      <a:pt x="11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0"/>
              <p:cNvSpPr/>
              <p:nvPr/>
            </p:nvSpPr>
            <p:spPr>
              <a:xfrm>
                <a:off x="12465066" y="4258854"/>
                <a:ext cx="281807" cy="194197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144" extrusionOk="0">
                    <a:moveTo>
                      <a:pt x="1271" y="263"/>
                    </a:moveTo>
                    <a:cubicBezTo>
                      <a:pt x="1393" y="263"/>
                      <a:pt x="1454" y="382"/>
                      <a:pt x="1454" y="619"/>
                    </a:cubicBezTo>
                    <a:cubicBezTo>
                      <a:pt x="1454" y="658"/>
                      <a:pt x="1428" y="714"/>
                      <a:pt x="1372" y="784"/>
                    </a:cubicBezTo>
                    <a:cubicBezTo>
                      <a:pt x="1305" y="872"/>
                      <a:pt x="1230" y="916"/>
                      <a:pt x="1147" y="916"/>
                    </a:cubicBezTo>
                    <a:cubicBezTo>
                      <a:pt x="1067" y="916"/>
                      <a:pt x="1011" y="852"/>
                      <a:pt x="981" y="726"/>
                    </a:cubicBezTo>
                    <a:cubicBezTo>
                      <a:pt x="967" y="600"/>
                      <a:pt x="960" y="533"/>
                      <a:pt x="960" y="526"/>
                    </a:cubicBezTo>
                    <a:cubicBezTo>
                      <a:pt x="960" y="481"/>
                      <a:pt x="984" y="432"/>
                      <a:pt x="1035" y="379"/>
                    </a:cubicBezTo>
                    <a:cubicBezTo>
                      <a:pt x="1083" y="326"/>
                      <a:pt x="1142" y="290"/>
                      <a:pt x="1209" y="272"/>
                    </a:cubicBezTo>
                    <a:cubicBezTo>
                      <a:pt x="1231" y="266"/>
                      <a:pt x="1252" y="263"/>
                      <a:pt x="1271" y="263"/>
                    </a:cubicBezTo>
                    <a:close/>
                    <a:moveTo>
                      <a:pt x="1677" y="0"/>
                    </a:moveTo>
                    <a:cubicBezTo>
                      <a:pt x="1475" y="62"/>
                      <a:pt x="1174" y="151"/>
                      <a:pt x="776" y="270"/>
                    </a:cubicBezTo>
                    <a:cubicBezTo>
                      <a:pt x="418" y="377"/>
                      <a:pt x="160" y="454"/>
                      <a:pt x="1" y="500"/>
                    </a:cubicBezTo>
                    <a:cubicBezTo>
                      <a:pt x="367" y="551"/>
                      <a:pt x="650" y="595"/>
                      <a:pt x="844" y="626"/>
                    </a:cubicBezTo>
                    <a:cubicBezTo>
                      <a:pt x="845" y="627"/>
                      <a:pt x="845" y="628"/>
                      <a:pt x="846" y="628"/>
                    </a:cubicBezTo>
                    <a:cubicBezTo>
                      <a:pt x="846" y="628"/>
                      <a:pt x="847" y="627"/>
                      <a:pt x="848" y="626"/>
                    </a:cubicBezTo>
                    <a:lnTo>
                      <a:pt x="848" y="626"/>
                    </a:lnTo>
                    <a:lnTo>
                      <a:pt x="806" y="1143"/>
                    </a:lnTo>
                    <a:cubicBezTo>
                      <a:pt x="1051" y="1070"/>
                      <a:pt x="1314" y="986"/>
                      <a:pt x="1598" y="891"/>
                    </a:cubicBezTo>
                    <a:lnTo>
                      <a:pt x="16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0"/>
              <p:cNvSpPr/>
              <p:nvPr/>
            </p:nvSpPr>
            <p:spPr>
              <a:xfrm>
                <a:off x="9842264" y="4411964"/>
                <a:ext cx="103682" cy="11373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70" extrusionOk="0">
                    <a:moveTo>
                      <a:pt x="154" y="1"/>
                    </a:moveTo>
                    <a:cubicBezTo>
                      <a:pt x="52" y="1"/>
                      <a:pt x="1" y="113"/>
                      <a:pt x="1" y="336"/>
                    </a:cubicBezTo>
                    <a:cubicBezTo>
                      <a:pt x="1" y="345"/>
                      <a:pt x="1" y="403"/>
                      <a:pt x="3" y="511"/>
                    </a:cubicBezTo>
                    <a:cubicBezTo>
                      <a:pt x="36" y="617"/>
                      <a:pt x="138" y="667"/>
                      <a:pt x="308" y="669"/>
                    </a:cubicBezTo>
                    <a:cubicBezTo>
                      <a:pt x="444" y="669"/>
                      <a:pt x="536" y="643"/>
                      <a:pt x="581" y="589"/>
                    </a:cubicBezTo>
                    <a:cubicBezTo>
                      <a:pt x="606" y="560"/>
                      <a:pt x="616" y="518"/>
                      <a:pt x="616" y="461"/>
                    </a:cubicBezTo>
                    <a:cubicBezTo>
                      <a:pt x="616" y="417"/>
                      <a:pt x="585" y="354"/>
                      <a:pt x="522" y="268"/>
                    </a:cubicBezTo>
                    <a:cubicBezTo>
                      <a:pt x="464" y="187"/>
                      <a:pt x="392" y="117"/>
                      <a:pt x="309" y="61"/>
                    </a:cubicBezTo>
                    <a:cubicBezTo>
                      <a:pt x="249" y="21"/>
                      <a:pt x="197" y="1"/>
                      <a:pt x="1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0"/>
              <p:cNvSpPr/>
              <p:nvPr/>
            </p:nvSpPr>
            <p:spPr>
              <a:xfrm>
                <a:off x="12626219" y="4303158"/>
                <a:ext cx="83349" cy="111188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55" extrusionOk="0">
                    <a:moveTo>
                      <a:pt x="313" y="0"/>
                    </a:moveTo>
                    <a:cubicBezTo>
                      <a:pt x="293" y="0"/>
                      <a:pt x="272" y="3"/>
                      <a:pt x="250" y="9"/>
                    </a:cubicBezTo>
                    <a:cubicBezTo>
                      <a:pt x="183" y="29"/>
                      <a:pt x="124" y="65"/>
                      <a:pt x="78" y="116"/>
                    </a:cubicBezTo>
                    <a:cubicBezTo>
                      <a:pt x="25" y="171"/>
                      <a:pt x="1" y="220"/>
                      <a:pt x="1" y="265"/>
                    </a:cubicBezTo>
                    <a:cubicBezTo>
                      <a:pt x="1" y="271"/>
                      <a:pt x="8" y="337"/>
                      <a:pt x="22" y="463"/>
                    </a:cubicBezTo>
                    <a:cubicBezTo>
                      <a:pt x="52" y="591"/>
                      <a:pt x="108" y="655"/>
                      <a:pt x="190" y="655"/>
                    </a:cubicBezTo>
                    <a:cubicBezTo>
                      <a:pt x="273" y="655"/>
                      <a:pt x="346" y="611"/>
                      <a:pt x="415" y="523"/>
                    </a:cubicBezTo>
                    <a:cubicBezTo>
                      <a:pt x="469" y="451"/>
                      <a:pt x="495" y="395"/>
                      <a:pt x="495" y="356"/>
                    </a:cubicBezTo>
                    <a:cubicBezTo>
                      <a:pt x="495" y="119"/>
                      <a:pt x="435" y="0"/>
                      <a:pt x="3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0"/>
              <p:cNvSpPr/>
              <p:nvPr/>
            </p:nvSpPr>
            <p:spPr>
              <a:xfrm>
                <a:off x="10224055" y="4495479"/>
                <a:ext cx="59823" cy="7808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460" extrusionOk="0">
                    <a:moveTo>
                      <a:pt x="224" y="1"/>
                    </a:moveTo>
                    <a:cubicBezTo>
                      <a:pt x="211" y="1"/>
                      <a:pt x="196" y="2"/>
                      <a:pt x="180" y="5"/>
                    </a:cubicBezTo>
                    <a:cubicBezTo>
                      <a:pt x="61" y="26"/>
                      <a:pt x="1" y="121"/>
                      <a:pt x="1" y="289"/>
                    </a:cubicBezTo>
                    <a:cubicBezTo>
                      <a:pt x="1" y="293"/>
                      <a:pt x="8" y="323"/>
                      <a:pt x="20" y="379"/>
                    </a:cubicBezTo>
                    <a:cubicBezTo>
                      <a:pt x="48" y="431"/>
                      <a:pt x="99" y="459"/>
                      <a:pt x="171" y="459"/>
                    </a:cubicBezTo>
                    <a:cubicBezTo>
                      <a:pt x="241" y="459"/>
                      <a:pt x="292" y="424"/>
                      <a:pt x="322" y="354"/>
                    </a:cubicBezTo>
                    <a:cubicBezTo>
                      <a:pt x="345" y="302"/>
                      <a:pt x="355" y="244"/>
                      <a:pt x="355" y="186"/>
                    </a:cubicBezTo>
                    <a:cubicBezTo>
                      <a:pt x="355" y="63"/>
                      <a:pt x="312" y="1"/>
                      <a:pt x="2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11758113" y="4495139"/>
                <a:ext cx="284664" cy="107793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635" extrusionOk="0">
                    <a:moveTo>
                      <a:pt x="973" y="0"/>
                    </a:moveTo>
                    <a:cubicBezTo>
                      <a:pt x="933" y="0"/>
                      <a:pt x="891" y="2"/>
                      <a:pt x="847" y="4"/>
                    </a:cubicBezTo>
                    <a:cubicBezTo>
                      <a:pt x="649" y="11"/>
                      <a:pt x="453" y="48"/>
                      <a:pt x="267" y="113"/>
                    </a:cubicBezTo>
                    <a:cubicBezTo>
                      <a:pt x="88" y="179"/>
                      <a:pt x="0" y="251"/>
                      <a:pt x="0" y="332"/>
                    </a:cubicBezTo>
                    <a:cubicBezTo>
                      <a:pt x="0" y="425"/>
                      <a:pt x="92" y="498"/>
                      <a:pt x="274" y="549"/>
                    </a:cubicBezTo>
                    <a:cubicBezTo>
                      <a:pt x="472" y="607"/>
                      <a:pt x="761" y="635"/>
                      <a:pt x="1143" y="635"/>
                    </a:cubicBezTo>
                    <a:cubicBezTo>
                      <a:pt x="1377" y="635"/>
                      <a:pt x="1534" y="602"/>
                      <a:pt x="1619" y="535"/>
                    </a:cubicBezTo>
                    <a:cubicBezTo>
                      <a:pt x="1668" y="493"/>
                      <a:pt x="1694" y="433"/>
                      <a:pt x="1694" y="356"/>
                    </a:cubicBezTo>
                    <a:cubicBezTo>
                      <a:pt x="1694" y="225"/>
                      <a:pt x="1605" y="127"/>
                      <a:pt x="1427" y="65"/>
                    </a:cubicBezTo>
                    <a:cubicBezTo>
                      <a:pt x="1303" y="22"/>
                      <a:pt x="1152" y="0"/>
                      <a:pt x="9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12055884" y="4516358"/>
                <a:ext cx="62344" cy="7774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58" extrusionOk="0">
                    <a:moveTo>
                      <a:pt x="247" y="0"/>
                    </a:moveTo>
                    <a:cubicBezTo>
                      <a:pt x="229" y="0"/>
                      <a:pt x="209" y="3"/>
                      <a:pt x="187" y="9"/>
                    </a:cubicBezTo>
                    <a:cubicBezTo>
                      <a:pt x="64" y="40"/>
                      <a:pt x="1" y="131"/>
                      <a:pt x="1" y="282"/>
                    </a:cubicBezTo>
                    <a:cubicBezTo>
                      <a:pt x="1" y="286"/>
                      <a:pt x="6" y="317"/>
                      <a:pt x="17" y="375"/>
                    </a:cubicBezTo>
                    <a:cubicBezTo>
                      <a:pt x="43" y="429"/>
                      <a:pt x="90" y="457"/>
                      <a:pt x="157" y="457"/>
                    </a:cubicBezTo>
                    <a:cubicBezTo>
                      <a:pt x="215" y="457"/>
                      <a:pt x="269" y="415"/>
                      <a:pt x="316" y="333"/>
                    </a:cubicBezTo>
                    <a:cubicBezTo>
                      <a:pt x="353" y="266"/>
                      <a:pt x="371" y="214"/>
                      <a:pt x="371" y="175"/>
                    </a:cubicBezTo>
                    <a:cubicBezTo>
                      <a:pt x="371" y="59"/>
                      <a:pt x="330" y="0"/>
                      <a:pt x="2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10333787" y="4475109"/>
                <a:ext cx="445817" cy="128163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755" extrusionOk="0">
                    <a:moveTo>
                      <a:pt x="794" y="1"/>
                    </a:moveTo>
                    <a:cubicBezTo>
                      <a:pt x="461" y="39"/>
                      <a:pt x="256" y="71"/>
                      <a:pt x="181" y="96"/>
                    </a:cubicBezTo>
                    <a:cubicBezTo>
                      <a:pt x="61" y="132"/>
                      <a:pt x="0" y="201"/>
                      <a:pt x="0" y="301"/>
                    </a:cubicBezTo>
                    <a:cubicBezTo>
                      <a:pt x="0" y="439"/>
                      <a:pt x="153" y="548"/>
                      <a:pt x="456" y="627"/>
                    </a:cubicBezTo>
                    <a:cubicBezTo>
                      <a:pt x="793" y="711"/>
                      <a:pt x="1304" y="755"/>
                      <a:pt x="1992" y="755"/>
                    </a:cubicBezTo>
                    <a:cubicBezTo>
                      <a:pt x="2248" y="755"/>
                      <a:pt x="2425" y="732"/>
                      <a:pt x="2523" y="686"/>
                    </a:cubicBezTo>
                    <a:cubicBezTo>
                      <a:pt x="2602" y="655"/>
                      <a:pt x="2653" y="578"/>
                      <a:pt x="2649" y="494"/>
                    </a:cubicBezTo>
                    <a:cubicBezTo>
                      <a:pt x="2649" y="404"/>
                      <a:pt x="2463" y="297"/>
                      <a:pt x="2093" y="173"/>
                    </a:cubicBezTo>
                    <a:cubicBezTo>
                      <a:pt x="1792" y="71"/>
                      <a:pt x="1581" y="13"/>
                      <a:pt x="14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10816908" y="4524505"/>
                <a:ext cx="86374" cy="69599"/>
              </a:xfrm>
              <a:custGeom>
                <a:avLst/>
                <a:gdLst/>
                <a:ahLst/>
                <a:cxnLst/>
                <a:rect l="l" t="t" r="r" b="b"/>
                <a:pathLst>
                  <a:path w="514" h="410" extrusionOk="0">
                    <a:moveTo>
                      <a:pt x="156" y="0"/>
                    </a:moveTo>
                    <a:cubicBezTo>
                      <a:pt x="53" y="0"/>
                      <a:pt x="0" y="61"/>
                      <a:pt x="0" y="181"/>
                    </a:cubicBezTo>
                    <a:cubicBezTo>
                      <a:pt x="0" y="334"/>
                      <a:pt x="113" y="409"/>
                      <a:pt x="340" y="409"/>
                    </a:cubicBezTo>
                    <a:cubicBezTo>
                      <a:pt x="342" y="409"/>
                      <a:pt x="345" y="409"/>
                      <a:pt x="347" y="409"/>
                    </a:cubicBezTo>
                    <a:cubicBezTo>
                      <a:pt x="349" y="409"/>
                      <a:pt x="351" y="409"/>
                      <a:pt x="352" y="409"/>
                    </a:cubicBezTo>
                    <a:cubicBezTo>
                      <a:pt x="403" y="409"/>
                      <a:pt x="452" y="383"/>
                      <a:pt x="479" y="341"/>
                    </a:cubicBezTo>
                    <a:cubicBezTo>
                      <a:pt x="502" y="313"/>
                      <a:pt x="514" y="276"/>
                      <a:pt x="514" y="241"/>
                    </a:cubicBezTo>
                    <a:cubicBezTo>
                      <a:pt x="514" y="136"/>
                      <a:pt x="428" y="61"/>
                      <a:pt x="256" y="15"/>
                    </a:cubicBezTo>
                    <a:cubicBezTo>
                      <a:pt x="219" y="5"/>
                      <a:pt x="186" y="0"/>
                      <a:pt x="1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12791236" y="4385824"/>
                <a:ext cx="112084" cy="84027"/>
              </a:xfrm>
              <a:custGeom>
                <a:avLst/>
                <a:gdLst/>
                <a:ahLst/>
                <a:cxnLst/>
                <a:rect l="l" t="t" r="r" b="b"/>
                <a:pathLst>
                  <a:path w="667" h="495" extrusionOk="0">
                    <a:moveTo>
                      <a:pt x="647" y="1"/>
                    </a:moveTo>
                    <a:cubicBezTo>
                      <a:pt x="621" y="3"/>
                      <a:pt x="570" y="31"/>
                      <a:pt x="500" y="83"/>
                    </a:cubicBezTo>
                    <a:cubicBezTo>
                      <a:pt x="446" y="125"/>
                      <a:pt x="392" y="169"/>
                      <a:pt x="341" y="215"/>
                    </a:cubicBezTo>
                    <a:cubicBezTo>
                      <a:pt x="299" y="257"/>
                      <a:pt x="253" y="297"/>
                      <a:pt x="204" y="332"/>
                    </a:cubicBezTo>
                    <a:cubicBezTo>
                      <a:pt x="172" y="353"/>
                      <a:pt x="139" y="376"/>
                      <a:pt x="106" y="397"/>
                    </a:cubicBezTo>
                    <a:cubicBezTo>
                      <a:pt x="36" y="436"/>
                      <a:pt x="1" y="459"/>
                      <a:pt x="1" y="462"/>
                    </a:cubicBezTo>
                    <a:cubicBezTo>
                      <a:pt x="1" y="483"/>
                      <a:pt x="3" y="494"/>
                      <a:pt x="8" y="494"/>
                    </a:cubicBezTo>
                    <a:cubicBezTo>
                      <a:pt x="11" y="494"/>
                      <a:pt x="15" y="489"/>
                      <a:pt x="20" y="480"/>
                    </a:cubicBezTo>
                    <a:cubicBezTo>
                      <a:pt x="83" y="457"/>
                      <a:pt x="144" y="427"/>
                      <a:pt x="200" y="392"/>
                    </a:cubicBezTo>
                    <a:cubicBezTo>
                      <a:pt x="255" y="362"/>
                      <a:pt x="316" y="324"/>
                      <a:pt x="388" y="278"/>
                    </a:cubicBezTo>
                    <a:cubicBezTo>
                      <a:pt x="572" y="164"/>
                      <a:pt x="665" y="90"/>
                      <a:pt x="663" y="55"/>
                    </a:cubicBezTo>
                    <a:cubicBezTo>
                      <a:pt x="667" y="41"/>
                      <a:pt x="663" y="26"/>
                      <a:pt x="656" y="13"/>
                    </a:cubicBezTo>
                    <a:cubicBezTo>
                      <a:pt x="651" y="6"/>
                      <a:pt x="647" y="3"/>
                      <a:pt x="6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12840809" y="4490556"/>
                <a:ext cx="44531" cy="30046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77" extrusionOk="0">
                    <a:moveTo>
                      <a:pt x="169" y="0"/>
                    </a:moveTo>
                    <a:cubicBezTo>
                      <a:pt x="122" y="0"/>
                      <a:pt x="84" y="9"/>
                      <a:pt x="54" y="26"/>
                    </a:cubicBezTo>
                    <a:cubicBezTo>
                      <a:pt x="21" y="40"/>
                      <a:pt x="0" y="73"/>
                      <a:pt x="0" y="108"/>
                    </a:cubicBezTo>
                    <a:cubicBezTo>
                      <a:pt x="0" y="138"/>
                      <a:pt x="1" y="153"/>
                      <a:pt x="4" y="153"/>
                    </a:cubicBezTo>
                    <a:cubicBezTo>
                      <a:pt x="4" y="153"/>
                      <a:pt x="5" y="153"/>
                      <a:pt x="5" y="152"/>
                    </a:cubicBezTo>
                    <a:lnTo>
                      <a:pt x="68" y="176"/>
                    </a:lnTo>
                    <a:cubicBezTo>
                      <a:pt x="119" y="173"/>
                      <a:pt x="168" y="154"/>
                      <a:pt x="207" y="120"/>
                    </a:cubicBezTo>
                    <a:cubicBezTo>
                      <a:pt x="246" y="87"/>
                      <a:pt x="265" y="61"/>
                      <a:pt x="265" y="43"/>
                    </a:cubicBezTo>
                    <a:cubicBezTo>
                      <a:pt x="265" y="20"/>
                      <a:pt x="263" y="10"/>
                      <a:pt x="260" y="6"/>
                    </a:cubicBezTo>
                    <a:cubicBezTo>
                      <a:pt x="258" y="8"/>
                      <a:pt x="256" y="9"/>
                      <a:pt x="255" y="9"/>
                    </a:cubicBezTo>
                    <a:cubicBezTo>
                      <a:pt x="255" y="9"/>
                      <a:pt x="254" y="9"/>
                      <a:pt x="254" y="8"/>
                    </a:cubicBezTo>
                    <a:cubicBezTo>
                      <a:pt x="224" y="3"/>
                      <a:pt x="195" y="0"/>
                      <a:pt x="1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9641789" y="4641969"/>
                <a:ext cx="60999" cy="28349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67" extrusionOk="0">
                    <a:moveTo>
                      <a:pt x="63" y="1"/>
                    </a:moveTo>
                    <a:cubicBezTo>
                      <a:pt x="21" y="1"/>
                      <a:pt x="0" y="25"/>
                      <a:pt x="0" y="73"/>
                    </a:cubicBezTo>
                    <a:cubicBezTo>
                      <a:pt x="0" y="94"/>
                      <a:pt x="33" y="114"/>
                      <a:pt x="100" y="136"/>
                    </a:cubicBezTo>
                    <a:cubicBezTo>
                      <a:pt x="149" y="154"/>
                      <a:pt x="200" y="164"/>
                      <a:pt x="251" y="166"/>
                    </a:cubicBezTo>
                    <a:cubicBezTo>
                      <a:pt x="295" y="164"/>
                      <a:pt x="335" y="145"/>
                      <a:pt x="363" y="112"/>
                    </a:cubicBezTo>
                    <a:cubicBezTo>
                      <a:pt x="242" y="59"/>
                      <a:pt x="158" y="24"/>
                      <a:pt x="112" y="8"/>
                    </a:cubicBezTo>
                    <a:cubicBezTo>
                      <a:pt x="94" y="3"/>
                      <a:pt x="77" y="1"/>
                      <a:pt x="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9692034" y="4604625"/>
                <a:ext cx="157288" cy="3327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96" extrusionOk="0">
                    <a:moveTo>
                      <a:pt x="8" y="0"/>
                    </a:moveTo>
                    <a:lnTo>
                      <a:pt x="1" y="32"/>
                    </a:lnTo>
                    <a:lnTo>
                      <a:pt x="8" y="53"/>
                    </a:lnTo>
                    <a:cubicBezTo>
                      <a:pt x="10" y="55"/>
                      <a:pt x="73" y="79"/>
                      <a:pt x="195" y="125"/>
                    </a:cubicBezTo>
                    <a:cubicBezTo>
                      <a:pt x="343" y="169"/>
                      <a:pt x="495" y="192"/>
                      <a:pt x="650" y="195"/>
                    </a:cubicBezTo>
                    <a:lnTo>
                      <a:pt x="693" y="195"/>
                    </a:lnTo>
                    <a:cubicBezTo>
                      <a:pt x="774" y="192"/>
                      <a:pt x="856" y="178"/>
                      <a:pt x="935" y="157"/>
                    </a:cubicBezTo>
                    <a:cubicBezTo>
                      <a:pt x="846" y="141"/>
                      <a:pt x="746" y="121"/>
                      <a:pt x="637" y="104"/>
                    </a:cubicBezTo>
                    <a:cubicBezTo>
                      <a:pt x="546" y="88"/>
                      <a:pt x="448" y="71"/>
                      <a:pt x="341" y="53"/>
                    </a:cubicBezTo>
                    <a:cubicBezTo>
                      <a:pt x="127" y="20"/>
                      <a:pt x="17" y="2"/>
                      <a:pt x="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9769501" y="4558794"/>
                <a:ext cx="170563" cy="28179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66" extrusionOk="0">
                    <a:moveTo>
                      <a:pt x="98" y="0"/>
                    </a:moveTo>
                    <a:cubicBezTo>
                      <a:pt x="55" y="0"/>
                      <a:pt x="16" y="26"/>
                      <a:pt x="1" y="67"/>
                    </a:cubicBezTo>
                    <a:cubicBezTo>
                      <a:pt x="54" y="85"/>
                      <a:pt x="103" y="100"/>
                      <a:pt x="150" y="114"/>
                    </a:cubicBezTo>
                    <a:cubicBezTo>
                      <a:pt x="180" y="121"/>
                      <a:pt x="208" y="128"/>
                      <a:pt x="238" y="134"/>
                    </a:cubicBezTo>
                    <a:cubicBezTo>
                      <a:pt x="376" y="155"/>
                      <a:pt x="515" y="166"/>
                      <a:pt x="656" y="166"/>
                    </a:cubicBezTo>
                    <a:cubicBezTo>
                      <a:pt x="676" y="166"/>
                      <a:pt x="696" y="166"/>
                      <a:pt x="716" y="165"/>
                    </a:cubicBezTo>
                    <a:cubicBezTo>
                      <a:pt x="737" y="165"/>
                      <a:pt x="788" y="162"/>
                      <a:pt x="869" y="151"/>
                    </a:cubicBezTo>
                    <a:cubicBezTo>
                      <a:pt x="946" y="143"/>
                      <a:pt x="993" y="137"/>
                      <a:pt x="1014" y="134"/>
                    </a:cubicBezTo>
                    <a:cubicBezTo>
                      <a:pt x="991" y="118"/>
                      <a:pt x="932" y="100"/>
                      <a:pt x="830" y="79"/>
                    </a:cubicBezTo>
                    <a:cubicBezTo>
                      <a:pt x="804" y="74"/>
                      <a:pt x="776" y="71"/>
                      <a:pt x="746" y="65"/>
                    </a:cubicBezTo>
                    <a:cubicBezTo>
                      <a:pt x="629" y="46"/>
                      <a:pt x="494" y="32"/>
                      <a:pt x="338" y="22"/>
                    </a:cubicBezTo>
                    <a:cubicBezTo>
                      <a:pt x="257" y="15"/>
                      <a:pt x="197" y="8"/>
                      <a:pt x="155" y="4"/>
                    </a:cubicBezTo>
                    <a:lnTo>
                      <a:pt x="139" y="2"/>
                    </a:lnTo>
                    <a:lnTo>
                      <a:pt x="103" y="1"/>
                    </a:lnTo>
                    <a:cubicBezTo>
                      <a:pt x="101" y="0"/>
                      <a:pt x="100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12450447" y="4515848"/>
                <a:ext cx="165690" cy="116111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84" extrusionOk="0">
                    <a:moveTo>
                      <a:pt x="970" y="0"/>
                    </a:moveTo>
                    <a:cubicBezTo>
                      <a:pt x="944" y="0"/>
                      <a:pt x="908" y="16"/>
                      <a:pt x="861" y="47"/>
                    </a:cubicBezTo>
                    <a:cubicBezTo>
                      <a:pt x="840" y="61"/>
                      <a:pt x="815" y="76"/>
                      <a:pt x="789" y="99"/>
                    </a:cubicBezTo>
                    <a:cubicBezTo>
                      <a:pt x="749" y="133"/>
                      <a:pt x="682" y="192"/>
                      <a:pt x="589" y="280"/>
                    </a:cubicBezTo>
                    <a:cubicBezTo>
                      <a:pt x="521" y="313"/>
                      <a:pt x="454" y="348"/>
                      <a:pt x="388" y="381"/>
                    </a:cubicBezTo>
                    <a:cubicBezTo>
                      <a:pt x="354" y="399"/>
                      <a:pt x="321" y="417"/>
                      <a:pt x="288" y="434"/>
                    </a:cubicBezTo>
                    <a:cubicBezTo>
                      <a:pt x="97" y="534"/>
                      <a:pt x="0" y="601"/>
                      <a:pt x="0" y="630"/>
                    </a:cubicBezTo>
                    <a:cubicBezTo>
                      <a:pt x="0" y="637"/>
                      <a:pt x="0" y="646"/>
                      <a:pt x="2" y="655"/>
                    </a:cubicBezTo>
                    <a:cubicBezTo>
                      <a:pt x="4" y="662"/>
                      <a:pt x="7" y="669"/>
                      <a:pt x="14" y="674"/>
                    </a:cubicBezTo>
                    <a:cubicBezTo>
                      <a:pt x="25" y="680"/>
                      <a:pt x="37" y="683"/>
                      <a:pt x="49" y="683"/>
                    </a:cubicBezTo>
                    <a:cubicBezTo>
                      <a:pt x="302" y="587"/>
                      <a:pt x="510" y="471"/>
                      <a:pt x="673" y="336"/>
                    </a:cubicBezTo>
                    <a:cubicBezTo>
                      <a:pt x="742" y="280"/>
                      <a:pt x="803" y="218"/>
                      <a:pt x="861" y="154"/>
                    </a:cubicBezTo>
                    <a:cubicBezTo>
                      <a:pt x="903" y="108"/>
                      <a:pt x="943" y="59"/>
                      <a:pt x="985" y="3"/>
                    </a:cubicBezTo>
                    <a:cubicBezTo>
                      <a:pt x="981" y="1"/>
                      <a:pt x="976" y="0"/>
                      <a:pt x="9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12538837" y="4614980"/>
                <a:ext cx="48396" cy="38873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29" extrusionOk="0">
                    <a:moveTo>
                      <a:pt x="268" y="1"/>
                    </a:moveTo>
                    <a:cubicBezTo>
                      <a:pt x="242" y="1"/>
                      <a:pt x="191" y="25"/>
                      <a:pt x="114" y="76"/>
                    </a:cubicBezTo>
                    <a:cubicBezTo>
                      <a:pt x="39" y="125"/>
                      <a:pt x="0" y="160"/>
                      <a:pt x="0" y="176"/>
                    </a:cubicBezTo>
                    <a:cubicBezTo>
                      <a:pt x="0" y="201"/>
                      <a:pt x="4" y="215"/>
                      <a:pt x="14" y="220"/>
                    </a:cubicBezTo>
                    <a:cubicBezTo>
                      <a:pt x="23" y="225"/>
                      <a:pt x="33" y="229"/>
                      <a:pt x="44" y="229"/>
                    </a:cubicBezTo>
                    <a:cubicBezTo>
                      <a:pt x="60" y="220"/>
                      <a:pt x="107" y="190"/>
                      <a:pt x="182" y="139"/>
                    </a:cubicBezTo>
                    <a:cubicBezTo>
                      <a:pt x="253" y="96"/>
                      <a:pt x="288" y="60"/>
                      <a:pt x="288" y="39"/>
                    </a:cubicBezTo>
                    <a:cubicBezTo>
                      <a:pt x="288" y="17"/>
                      <a:pt x="286" y="8"/>
                      <a:pt x="282" y="8"/>
                    </a:cubicBezTo>
                    <a:cubicBezTo>
                      <a:pt x="282" y="8"/>
                      <a:pt x="281" y="8"/>
                      <a:pt x="280" y="8"/>
                    </a:cubicBezTo>
                    <a:cubicBezTo>
                      <a:pt x="276" y="8"/>
                      <a:pt x="272" y="6"/>
                      <a:pt x="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0"/>
              <p:cNvSpPr/>
              <p:nvPr/>
            </p:nvSpPr>
            <p:spPr>
              <a:xfrm>
                <a:off x="10423354" y="4764695"/>
                <a:ext cx="298443" cy="26991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59" extrusionOk="0">
                    <a:moveTo>
                      <a:pt x="297" y="0"/>
                    </a:moveTo>
                    <a:cubicBezTo>
                      <a:pt x="100" y="0"/>
                      <a:pt x="2" y="10"/>
                      <a:pt x="2" y="30"/>
                    </a:cubicBezTo>
                    <a:cubicBezTo>
                      <a:pt x="0" y="43"/>
                      <a:pt x="2" y="55"/>
                      <a:pt x="7" y="66"/>
                    </a:cubicBezTo>
                    <a:cubicBezTo>
                      <a:pt x="11" y="71"/>
                      <a:pt x="12" y="73"/>
                      <a:pt x="12" y="74"/>
                    </a:cubicBezTo>
                    <a:cubicBezTo>
                      <a:pt x="91" y="80"/>
                      <a:pt x="328" y="99"/>
                      <a:pt x="722" y="134"/>
                    </a:cubicBezTo>
                    <a:cubicBezTo>
                      <a:pt x="887" y="150"/>
                      <a:pt x="1175" y="158"/>
                      <a:pt x="1585" y="158"/>
                    </a:cubicBezTo>
                    <a:cubicBezTo>
                      <a:pt x="1616" y="158"/>
                      <a:pt x="1681" y="144"/>
                      <a:pt x="1776" y="116"/>
                    </a:cubicBezTo>
                    <a:cubicBezTo>
                      <a:pt x="1676" y="67"/>
                      <a:pt x="1353" y="32"/>
                      <a:pt x="810" y="13"/>
                    </a:cubicBezTo>
                    <a:cubicBezTo>
                      <a:pt x="597" y="5"/>
                      <a:pt x="426" y="0"/>
                      <a:pt x="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0"/>
              <p:cNvSpPr/>
              <p:nvPr/>
            </p:nvSpPr>
            <p:spPr>
              <a:xfrm>
                <a:off x="12012361" y="4673372"/>
                <a:ext cx="440271" cy="80463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474" extrusionOk="0">
                    <a:moveTo>
                      <a:pt x="2620" y="0"/>
                    </a:moveTo>
                    <a:lnTo>
                      <a:pt x="2467" y="21"/>
                    </a:lnTo>
                    <a:cubicBezTo>
                      <a:pt x="1913" y="93"/>
                      <a:pt x="1596" y="137"/>
                      <a:pt x="1513" y="149"/>
                    </a:cubicBezTo>
                    <a:cubicBezTo>
                      <a:pt x="1057" y="218"/>
                      <a:pt x="553" y="307"/>
                      <a:pt x="0" y="421"/>
                    </a:cubicBezTo>
                    <a:cubicBezTo>
                      <a:pt x="2" y="439"/>
                      <a:pt x="6" y="458"/>
                      <a:pt x="14" y="474"/>
                    </a:cubicBezTo>
                    <a:cubicBezTo>
                      <a:pt x="766" y="412"/>
                      <a:pt x="1301" y="355"/>
                      <a:pt x="1620" y="298"/>
                    </a:cubicBezTo>
                    <a:cubicBezTo>
                      <a:pt x="1910" y="251"/>
                      <a:pt x="2194" y="174"/>
                      <a:pt x="2465" y="67"/>
                    </a:cubicBezTo>
                    <a:cubicBezTo>
                      <a:pt x="2518" y="46"/>
                      <a:pt x="2569" y="25"/>
                      <a:pt x="26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12423896" y="4713771"/>
                <a:ext cx="65032" cy="33611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98" extrusionOk="0">
                    <a:moveTo>
                      <a:pt x="351" y="1"/>
                    </a:moveTo>
                    <a:cubicBezTo>
                      <a:pt x="312" y="1"/>
                      <a:pt x="249" y="15"/>
                      <a:pt x="163" y="41"/>
                    </a:cubicBezTo>
                    <a:cubicBezTo>
                      <a:pt x="88" y="64"/>
                      <a:pt x="41" y="85"/>
                      <a:pt x="18" y="104"/>
                    </a:cubicBezTo>
                    <a:cubicBezTo>
                      <a:pt x="9" y="111"/>
                      <a:pt x="4" y="118"/>
                      <a:pt x="2" y="129"/>
                    </a:cubicBezTo>
                    <a:cubicBezTo>
                      <a:pt x="0" y="148"/>
                      <a:pt x="7" y="167"/>
                      <a:pt x="20" y="181"/>
                    </a:cubicBezTo>
                    <a:cubicBezTo>
                      <a:pt x="30" y="192"/>
                      <a:pt x="44" y="197"/>
                      <a:pt x="60" y="197"/>
                    </a:cubicBezTo>
                    <a:cubicBezTo>
                      <a:pt x="130" y="195"/>
                      <a:pt x="200" y="181"/>
                      <a:pt x="265" y="153"/>
                    </a:cubicBezTo>
                    <a:cubicBezTo>
                      <a:pt x="346" y="122"/>
                      <a:pt x="386" y="83"/>
                      <a:pt x="384" y="38"/>
                    </a:cubicBezTo>
                    <a:cubicBezTo>
                      <a:pt x="384" y="15"/>
                      <a:pt x="383" y="4"/>
                      <a:pt x="379" y="3"/>
                    </a:cubicBezTo>
                    <a:cubicBezTo>
                      <a:pt x="377" y="4"/>
                      <a:pt x="375" y="4"/>
                      <a:pt x="374" y="4"/>
                    </a:cubicBezTo>
                    <a:cubicBezTo>
                      <a:pt x="373" y="4"/>
                      <a:pt x="372" y="4"/>
                      <a:pt x="372" y="3"/>
                    </a:cubicBezTo>
                    <a:cubicBezTo>
                      <a:pt x="366" y="1"/>
                      <a:pt x="359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12711752" y="4316907"/>
                <a:ext cx="147373" cy="12697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748" extrusionOk="0">
                    <a:moveTo>
                      <a:pt x="861" y="0"/>
                    </a:moveTo>
                    <a:cubicBezTo>
                      <a:pt x="836" y="0"/>
                      <a:pt x="781" y="31"/>
                      <a:pt x="698" y="91"/>
                    </a:cubicBezTo>
                    <a:lnTo>
                      <a:pt x="693" y="95"/>
                    </a:lnTo>
                    <a:cubicBezTo>
                      <a:pt x="626" y="144"/>
                      <a:pt x="542" y="212"/>
                      <a:pt x="439" y="300"/>
                    </a:cubicBezTo>
                    <a:cubicBezTo>
                      <a:pt x="384" y="346"/>
                      <a:pt x="335" y="388"/>
                      <a:pt x="291" y="426"/>
                    </a:cubicBezTo>
                    <a:cubicBezTo>
                      <a:pt x="97" y="593"/>
                      <a:pt x="0" y="682"/>
                      <a:pt x="0" y="694"/>
                    </a:cubicBezTo>
                    <a:cubicBezTo>
                      <a:pt x="0" y="717"/>
                      <a:pt x="4" y="730"/>
                      <a:pt x="11" y="737"/>
                    </a:cubicBezTo>
                    <a:cubicBezTo>
                      <a:pt x="11" y="738"/>
                      <a:pt x="20" y="742"/>
                      <a:pt x="35" y="747"/>
                    </a:cubicBezTo>
                    <a:cubicBezTo>
                      <a:pt x="335" y="558"/>
                      <a:pt x="554" y="400"/>
                      <a:pt x="693" y="275"/>
                    </a:cubicBezTo>
                    <a:cubicBezTo>
                      <a:pt x="815" y="165"/>
                      <a:pt x="877" y="79"/>
                      <a:pt x="877" y="18"/>
                    </a:cubicBezTo>
                    <a:cubicBezTo>
                      <a:pt x="877" y="6"/>
                      <a:pt x="871" y="0"/>
                      <a:pt x="8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10664326" y="4671335"/>
                <a:ext cx="133190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243" extrusionOk="0">
                    <a:moveTo>
                      <a:pt x="7669" y="1"/>
                    </a:moveTo>
                    <a:cubicBezTo>
                      <a:pt x="7635" y="1"/>
                      <a:pt x="7611" y="2"/>
                      <a:pt x="7598" y="4"/>
                    </a:cubicBezTo>
                    <a:lnTo>
                      <a:pt x="6439" y="7"/>
                    </a:lnTo>
                    <a:cubicBezTo>
                      <a:pt x="6033" y="9"/>
                      <a:pt x="5719" y="18"/>
                      <a:pt x="5494" y="33"/>
                    </a:cubicBezTo>
                    <a:cubicBezTo>
                      <a:pt x="5435" y="41"/>
                      <a:pt x="5317" y="55"/>
                      <a:pt x="5140" y="76"/>
                    </a:cubicBezTo>
                    <a:lnTo>
                      <a:pt x="4062" y="76"/>
                    </a:lnTo>
                    <a:cubicBezTo>
                      <a:pt x="3799" y="98"/>
                      <a:pt x="3641" y="116"/>
                      <a:pt x="3587" y="132"/>
                    </a:cubicBezTo>
                    <a:lnTo>
                      <a:pt x="2051" y="132"/>
                    </a:lnTo>
                    <a:lnTo>
                      <a:pt x="1972" y="118"/>
                    </a:lnTo>
                    <a:lnTo>
                      <a:pt x="1013" y="112"/>
                    </a:lnTo>
                    <a:cubicBezTo>
                      <a:pt x="989" y="109"/>
                      <a:pt x="908" y="104"/>
                      <a:pt x="766" y="97"/>
                    </a:cubicBezTo>
                    <a:cubicBezTo>
                      <a:pt x="626" y="88"/>
                      <a:pt x="544" y="84"/>
                      <a:pt x="517" y="84"/>
                    </a:cubicBezTo>
                    <a:cubicBezTo>
                      <a:pt x="445" y="72"/>
                      <a:pt x="372" y="63"/>
                      <a:pt x="298" y="58"/>
                    </a:cubicBezTo>
                    <a:cubicBezTo>
                      <a:pt x="288" y="57"/>
                      <a:pt x="278" y="57"/>
                      <a:pt x="268" y="57"/>
                    </a:cubicBezTo>
                    <a:cubicBezTo>
                      <a:pt x="199" y="57"/>
                      <a:pt x="130" y="73"/>
                      <a:pt x="67" y="104"/>
                    </a:cubicBezTo>
                    <a:cubicBezTo>
                      <a:pt x="44" y="116"/>
                      <a:pt x="21" y="130"/>
                      <a:pt x="0" y="147"/>
                    </a:cubicBezTo>
                    <a:lnTo>
                      <a:pt x="16" y="195"/>
                    </a:lnTo>
                    <a:cubicBezTo>
                      <a:pt x="185" y="189"/>
                      <a:pt x="334" y="186"/>
                      <a:pt x="465" y="186"/>
                    </a:cubicBezTo>
                    <a:cubicBezTo>
                      <a:pt x="735" y="186"/>
                      <a:pt x="924" y="199"/>
                      <a:pt x="1033" y="225"/>
                    </a:cubicBezTo>
                    <a:lnTo>
                      <a:pt x="1997" y="230"/>
                    </a:lnTo>
                    <a:lnTo>
                      <a:pt x="2079" y="242"/>
                    </a:lnTo>
                    <a:lnTo>
                      <a:pt x="3575" y="242"/>
                    </a:lnTo>
                    <a:cubicBezTo>
                      <a:pt x="3831" y="223"/>
                      <a:pt x="3988" y="205"/>
                      <a:pt x="4048" y="188"/>
                    </a:cubicBezTo>
                    <a:lnTo>
                      <a:pt x="5002" y="188"/>
                    </a:lnTo>
                    <a:cubicBezTo>
                      <a:pt x="5026" y="186"/>
                      <a:pt x="5147" y="172"/>
                      <a:pt x="5363" y="144"/>
                    </a:cubicBezTo>
                    <a:cubicBezTo>
                      <a:pt x="5417" y="140"/>
                      <a:pt x="5473" y="135"/>
                      <a:pt x="5531" y="132"/>
                    </a:cubicBezTo>
                    <a:cubicBezTo>
                      <a:pt x="5757" y="118"/>
                      <a:pt x="6017" y="109"/>
                      <a:pt x="6310" y="107"/>
                    </a:cubicBezTo>
                    <a:lnTo>
                      <a:pt x="6418" y="107"/>
                    </a:lnTo>
                    <a:lnTo>
                      <a:pt x="7575" y="98"/>
                    </a:lnTo>
                    <a:cubicBezTo>
                      <a:pt x="7591" y="93"/>
                      <a:pt x="7645" y="84"/>
                      <a:pt x="7737" y="69"/>
                    </a:cubicBezTo>
                    <a:cubicBezTo>
                      <a:pt x="7803" y="55"/>
                      <a:pt x="7854" y="44"/>
                      <a:pt x="7891" y="33"/>
                    </a:cubicBezTo>
                    <a:cubicBezTo>
                      <a:pt x="7905" y="30"/>
                      <a:pt x="7915" y="26"/>
                      <a:pt x="7926" y="23"/>
                    </a:cubicBezTo>
                    <a:cubicBezTo>
                      <a:pt x="7924" y="18"/>
                      <a:pt x="7919" y="12"/>
                      <a:pt x="7912" y="11"/>
                    </a:cubicBezTo>
                    <a:lnTo>
                      <a:pt x="7898" y="7"/>
                    </a:lnTo>
                    <a:cubicBezTo>
                      <a:pt x="7798" y="3"/>
                      <a:pt x="7721" y="1"/>
                      <a:pt x="7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0"/>
              <p:cNvSpPr/>
              <p:nvPr/>
            </p:nvSpPr>
            <p:spPr>
              <a:xfrm>
                <a:off x="9971656" y="4636877"/>
                <a:ext cx="241141" cy="32762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93" extrusionOk="0">
                    <a:moveTo>
                      <a:pt x="143" y="1"/>
                    </a:moveTo>
                    <a:cubicBezTo>
                      <a:pt x="121" y="1"/>
                      <a:pt x="102" y="2"/>
                      <a:pt x="85" y="3"/>
                    </a:cubicBezTo>
                    <a:cubicBezTo>
                      <a:pt x="29" y="7"/>
                      <a:pt x="1" y="21"/>
                      <a:pt x="1" y="44"/>
                    </a:cubicBezTo>
                    <a:cubicBezTo>
                      <a:pt x="1" y="70"/>
                      <a:pt x="44" y="94"/>
                      <a:pt x="134" y="116"/>
                    </a:cubicBezTo>
                    <a:cubicBezTo>
                      <a:pt x="200" y="131"/>
                      <a:pt x="267" y="144"/>
                      <a:pt x="334" y="151"/>
                    </a:cubicBezTo>
                    <a:cubicBezTo>
                      <a:pt x="541" y="179"/>
                      <a:pt x="747" y="193"/>
                      <a:pt x="956" y="193"/>
                    </a:cubicBezTo>
                    <a:cubicBezTo>
                      <a:pt x="979" y="193"/>
                      <a:pt x="1052" y="186"/>
                      <a:pt x="1175" y="172"/>
                    </a:cubicBezTo>
                    <a:cubicBezTo>
                      <a:pt x="1254" y="165"/>
                      <a:pt x="1319" y="158"/>
                      <a:pt x="1370" y="151"/>
                    </a:cubicBezTo>
                    <a:cubicBezTo>
                      <a:pt x="1394" y="147"/>
                      <a:pt x="1417" y="144"/>
                      <a:pt x="1435" y="142"/>
                    </a:cubicBezTo>
                    <a:cubicBezTo>
                      <a:pt x="1326" y="133"/>
                      <a:pt x="979" y="93"/>
                      <a:pt x="395" y="21"/>
                    </a:cubicBezTo>
                    <a:cubicBezTo>
                      <a:pt x="290" y="8"/>
                      <a:pt x="207" y="1"/>
                      <a:pt x="1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3" name="Google Shape;1313;p30"/>
            <p:cNvGrpSpPr/>
            <p:nvPr/>
          </p:nvGrpSpPr>
          <p:grpSpPr>
            <a:xfrm>
              <a:off x="5678280" y="2995460"/>
              <a:ext cx="2910590" cy="767260"/>
              <a:chOff x="9641789" y="4060422"/>
              <a:chExt cx="3261531" cy="859771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12828373" y="4326413"/>
                <a:ext cx="672" cy="6620"/>
              </a:xfrm>
              <a:custGeom>
                <a:avLst/>
                <a:gdLst/>
                <a:ahLst/>
                <a:cxnLst/>
                <a:rect l="l" t="t" r="r" b="b"/>
                <a:pathLst>
                  <a:path w="4" h="39" extrusionOk="0">
                    <a:moveTo>
                      <a:pt x="4" y="0"/>
                    </a:moveTo>
                    <a:lnTo>
                      <a:pt x="0" y="39"/>
                    </a:lnTo>
                    <a:lnTo>
                      <a:pt x="4" y="35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9792019" y="4540122"/>
                <a:ext cx="3697" cy="19522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5" extrusionOk="0">
                    <a:moveTo>
                      <a:pt x="0" y="0"/>
                    </a:moveTo>
                    <a:cubicBezTo>
                      <a:pt x="0" y="28"/>
                      <a:pt x="2" y="65"/>
                      <a:pt x="5" y="112"/>
                    </a:cubicBezTo>
                    <a:lnTo>
                      <a:pt x="21" y="1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9794372" y="4569827"/>
                <a:ext cx="222320" cy="22662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5" extrusionOk="0">
                    <a:moveTo>
                      <a:pt x="598" y="0"/>
                    </a:moveTo>
                    <a:cubicBezTo>
                      <a:pt x="628" y="6"/>
                      <a:pt x="656" y="9"/>
                      <a:pt x="682" y="14"/>
                    </a:cubicBezTo>
                    <a:cubicBezTo>
                      <a:pt x="784" y="35"/>
                      <a:pt x="845" y="53"/>
                      <a:pt x="866" y="69"/>
                    </a:cubicBezTo>
                    <a:cubicBezTo>
                      <a:pt x="847" y="72"/>
                      <a:pt x="798" y="78"/>
                      <a:pt x="721" y="86"/>
                    </a:cubicBezTo>
                    <a:cubicBezTo>
                      <a:pt x="640" y="97"/>
                      <a:pt x="589" y="100"/>
                      <a:pt x="568" y="100"/>
                    </a:cubicBezTo>
                    <a:cubicBezTo>
                      <a:pt x="548" y="101"/>
                      <a:pt x="528" y="101"/>
                      <a:pt x="508" y="101"/>
                    </a:cubicBezTo>
                    <a:cubicBezTo>
                      <a:pt x="367" y="101"/>
                      <a:pt x="227" y="90"/>
                      <a:pt x="88" y="69"/>
                    </a:cubicBezTo>
                    <a:cubicBezTo>
                      <a:pt x="62" y="63"/>
                      <a:pt x="32" y="56"/>
                      <a:pt x="0" y="48"/>
                    </a:cubicBezTo>
                    <a:lnTo>
                      <a:pt x="0" y="48"/>
                    </a:lnTo>
                    <a:cubicBezTo>
                      <a:pt x="7" y="121"/>
                      <a:pt x="18" y="207"/>
                      <a:pt x="28" y="309"/>
                    </a:cubicBezTo>
                    <a:cubicBezTo>
                      <a:pt x="137" y="326"/>
                      <a:pt x="237" y="346"/>
                      <a:pt x="326" y="362"/>
                    </a:cubicBezTo>
                    <a:cubicBezTo>
                      <a:pt x="247" y="383"/>
                      <a:pt x="165" y="397"/>
                      <a:pt x="83" y="400"/>
                    </a:cubicBezTo>
                    <a:lnTo>
                      <a:pt x="39" y="400"/>
                    </a:lnTo>
                    <a:cubicBezTo>
                      <a:pt x="48" y="467"/>
                      <a:pt x="56" y="537"/>
                      <a:pt x="65" y="614"/>
                    </a:cubicBezTo>
                    <a:cubicBezTo>
                      <a:pt x="93" y="828"/>
                      <a:pt x="121" y="1014"/>
                      <a:pt x="147" y="1173"/>
                    </a:cubicBezTo>
                    <a:cubicBezTo>
                      <a:pt x="332" y="1228"/>
                      <a:pt x="600" y="1271"/>
                      <a:pt x="950" y="1305"/>
                    </a:cubicBezTo>
                    <a:cubicBezTo>
                      <a:pt x="1078" y="1315"/>
                      <a:pt x="1203" y="1326"/>
                      <a:pt x="1322" y="1334"/>
                    </a:cubicBezTo>
                    <a:cubicBezTo>
                      <a:pt x="1313" y="1254"/>
                      <a:pt x="1301" y="1166"/>
                      <a:pt x="1282" y="1070"/>
                    </a:cubicBezTo>
                    <a:cubicBezTo>
                      <a:pt x="1248" y="882"/>
                      <a:pt x="1219" y="696"/>
                      <a:pt x="1189" y="511"/>
                    </a:cubicBezTo>
                    <a:cubicBezTo>
                      <a:pt x="1099" y="489"/>
                      <a:pt x="1056" y="465"/>
                      <a:pt x="1056" y="439"/>
                    </a:cubicBezTo>
                    <a:cubicBezTo>
                      <a:pt x="1056" y="418"/>
                      <a:pt x="1084" y="402"/>
                      <a:pt x="1140" y="398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12595131" y="4363587"/>
                <a:ext cx="233075" cy="33169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954" extrusionOk="0">
                    <a:moveTo>
                      <a:pt x="1387" y="0"/>
                    </a:moveTo>
                    <a:lnTo>
                      <a:pt x="1387" y="0"/>
                    </a:lnTo>
                    <a:cubicBezTo>
                      <a:pt x="1248" y="125"/>
                      <a:pt x="1029" y="283"/>
                      <a:pt x="729" y="472"/>
                    </a:cubicBezTo>
                    <a:cubicBezTo>
                      <a:pt x="714" y="467"/>
                      <a:pt x="705" y="463"/>
                      <a:pt x="705" y="462"/>
                    </a:cubicBezTo>
                    <a:cubicBezTo>
                      <a:pt x="698" y="455"/>
                      <a:pt x="694" y="441"/>
                      <a:pt x="694" y="419"/>
                    </a:cubicBezTo>
                    <a:cubicBezTo>
                      <a:pt x="694" y="407"/>
                      <a:pt x="791" y="318"/>
                      <a:pt x="984" y="151"/>
                    </a:cubicBezTo>
                    <a:lnTo>
                      <a:pt x="984" y="151"/>
                    </a:lnTo>
                    <a:cubicBezTo>
                      <a:pt x="934" y="188"/>
                      <a:pt x="882" y="228"/>
                      <a:pt x="822" y="274"/>
                    </a:cubicBezTo>
                    <a:cubicBezTo>
                      <a:pt x="540" y="369"/>
                      <a:pt x="277" y="453"/>
                      <a:pt x="32" y="526"/>
                    </a:cubicBezTo>
                    <a:lnTo>
                      <a:pt x="23" y="916"/>
                    </a:lnTo>
                    <a:lnTo>
                      <a:pt x="0" y="933"/>
                    </a:lnTo>
                    <a:lnTo>
                      <a:pt x="0" y="942"/>
                    </a:lnTo>
                    <a:cubicBezTo>
                      <a:pt x="46" y="913"/>
                      <a:pt x="82" y="897"/>
                      <a:pt x="109" y="897"/>
                    </a:cubicBezTo>
                    <a:cubicBezTo>
                      <a:pt x="114" y="897"/>
                      <a:pt x="120" y="898"/>
                      <a:pt x="124" y="900"/>
                    </a:cubicBezTo>
                    <a:cubicBezTo>
                      <a:pt x="82" y="954"/>
                      <a:pt x="42" y="1003"/>
                      <a:pt x="0" y="1049"/>
                    </a:cubicBezTo>
                    <a:cubicBezTo>
                      <a:pt x="2" y="1275"/>
                      <a:pt x="2" y="1415"/>
                      <a:pt x="4" y="1470"/>
                    </a:cubicBezTo>
                    <a:cubicBezTo>
                      <a:pt x="9" y="1633"/>
                      <a:pt x="25" y="1794"/>
                      <a:pt x="47" y="1953"/>
                    </a:cubicBezTo>
                    <a:cubicBezTo>
                      <a:pt x="321" y="1740"/>
                      <a:pt x="538" y="1578"/>
                      <a:pt x="703" y="1470"/>
                    </a:cubicBezTo>
                    <a:cubicBezTo>
                      <a:pt x="912" y="1329"/>
                      <a:pt x="1134" y="1210"/>
                      <a:pt x="1366" y="1110"/>
                    </a:cubicBezTo>
                    <a:cubicBezTo>
                      <a:pt x="1353" y="1093"/>
                      <a:pt x="1353" y="896"/>
                      <a:pt x="1367" y="521"/>
                    </a:cubicBezTo>
                    <a:lnTo>
                      <a:pt x="1367" y="521"/>
                    </a:lnTo>
                    <a:cubicBezTo>
                      <a:pt x="1311" y="556"/>
                      <a:pt x="1250" y="584"/>
                      <a:pt x="1187" y="609"/>
                    </a:cubicBezTo>
                    <a:cubicBezTo>
                      <a:pt x="1182" y="619"/>
                      <a:pt x="1178" y="624"/>
                      <a:pt x="1175" y="624"/>
                    </a:cubicBezTo>
                    <a:cubicBezTo>
                      <a:pt x="1170" y="624"/>
                      <a:pt x="1168" y="613"/>
                      <a:pt x="1168" y="591"/>
                    </a:cubicBezTo>
                    <a:cubicBezTo>
                      <a:pt x="1168" y="588"/>
                      <a:pt x="1203" y="567"/>
                      <a:pt x="1273" y="526"/>
                    </a:cubicBezTo>
                    <a:cubicBezTo>
                      <a:pt x="1306" y="505"/>
                      <a:pt x="1338" y="484"/>
                      <a:pt x="1371" y="462"/>
                    </a:cubicBezTo>
                    <a:lnTo>
                      <a:pt x="1371" y="442"/>
                    </a:lnTo>
                    <a:cubicBezTo>
                      <a:pt x="1378" y="256"/>
                      <a:pt x="1383" y="107"/>
                      <a:pt x="1387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12515479" y="4521959"/>
                <a:ext cx="79820" cy="58734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46" extrusionOk="0">
                    <a:moveTo>
                      <a:pt x="474" y="0"/>
                    </a:moveTo>
                    <a:cubicBezTo>
                      <a:pt x="343" y="98"/>
                      <a:pt x="185" y="214"/>
                      <a:pt x="1" y="345"/>
                    </a:cubicBezTo>
                    <a:cubicBezTo>
                      <a:pt x="67" y="312"/>
                      <a:pt x="134" y="277"/>
                      <a:pt x="202" y="244"/>
                    </a:cubicBezTo>
                    <a:cubicBezTo>
                      <a:pt x="295" y="156"/>
                      <a:pt x="362" y="95"/>
                      <a:pt x="402" y="63"/>
                    </a:cubicBezTo>
                    <a:cubicBezTo>
                      <a:pt x="428" y="40"/>
                      <a:pt x="453" y="25"/>
                      <a:pt x="474" y="11"/>
                    </a:cubicBezTo>
                    <a:lnTo>
                      <a:pt x="474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0"/>
              <p:cNvSpPr/>
              <p:nvPr/>
            </p:nvSpPr>
            <p:spPr>
              <a:xfrm>
                <a:off x="12426585" y="4541819"/>
                <a:ext cx="183670" cy="262437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546" extrusionOk="0">
                    <a:moveTo>
                      <a:pt x="936" y="434"/>
                    </a:moveTo>
                    <a:cubicBezTo>
                      <a:pt x="940" y="438"/>
                      <a:pt x="944" y="440"/>
                      <a:pt x="947" y="440"/>
                    </a:cubicBezTo>
                    <a:cubicBezTo>
                      <a:pt x="949" y="440"/>
                      <a:pt x="950" y="439"/>
                      <a:pt x="950" y="439"/>
                    </a:cubicBezTo>
                    <a:cubicBezTo>
                      <a:pt x="954" y="439"/>
                      <a:pt x="956" y="449"/>
                      <a:pt x="956" y="472"/>
                    </a:cubicBezTo>
                    <a:cubicBezTo>
                      <a:pt x="956" y="493"/>
                      <a:pt x="921" y="527"/>
                      <a:pt x="850" y="572"/>
                    </a:cubicBezTo>
                    <a:cubicBezTo>
                      <a:pt x="775" y="621"/>
                      <a:pt x="728" y="651"/>
                      <a:pt x="712" y="662"/>
                    </a:cubicBezTo>
                    <a:cubicBezTo>
                      <a:pt x="701" y="660"/>
                      <a:pt x="691" y="656"/>
                      <a:pt x="682" y="653"/>
                    </a:cubicBezTo>
                    <a:cubicBezTo>
                      <a:pt x="672" y="646"/>
                      <a:pt x="668" y="630"/>
                      <a:pt x="668" y="609"/>
                    </a:cubicBezTo>
                    <a:cubicBezTo>
                      <a:pt x="668" y="593"/>
                      <a:pt x="707" y="558"/>
                      <a:pt x="782" y="507"/>
                    </a:cubicBezTo>
                    <a:cubicBezTo>
                      <a:pt x="859" y="456"/>
                      <a:pt x="910" y="434"/>
                      <a:pt x="936" y="434"/>
                    </a:cubicBezTo>
                    <a:close/>
                    <a:moveTo>
                      <a:pt x="1003" y="1"/>
                    </a:moveTo>
                    <a:cubicBezTo>
                      <a:pt x="945" y="65"/>
                      <a:pt x="884" y="127"/>
                      <a:pt x="815" y="183"/>
                    </a:cubicBezTo>
                    <a:cubicBezTo>
                      <a:pt x="652" y="318"/>
                      <a:pt x="444" y="434"/>
                      <a:pt x="191" y="530"/>
                    </a:cubicBezTo>
                    <a:cubicBezTo>
                      <a:pt x="179" y="530"/>
                      <a:pt x="167" y="527"/>
                      <a:pt x="156" y="521"/>
                    </a:cubicBezTo>
                    <a:cubicBezTo>
                      <a:pt x="149" y="516"/>
                      <a:pt x="146" y="509"/>
                      <a:pt x="144" y="502"/>
                    </a:cubicBezTo>
                    <a:lnTo>
                      <a:pt x="5" y="602"/>
                    </a:lnTo>
                    <a:cubicBezTo>
                      <a:pt x="2" y="669"/>
                      <a:pt x="2" y="733"/>
                      <a:pt x="0" y="796"/>
                    </a:cubicBezTo>
                    <a:lnTo>
                      <a:pt x="153" y="777"/>
                    </a:lnTo>
                    <a:lnTo>
                      <a:pt x="153" y="777"/>
                    </a:lnTo>
                    <a:cubicBezTo>
                      <a:pt x="104" y="798"/>
                      <a:pt x="53" y="821"/>
                      <a:pt x="0" y="842"/>
                    </a:cubicBezTo>
                    <a:lnTo>
                      <a:pt x="0" y="1117"/>
                    </a:lnTo>
                    <a:cubicBezTo>
                      <a:pt x="21" y="1098"/>
                      <a:pt x="70" y="1077"/>
                      <a:pt x="146" y="1054"/>
                    </a:cubicBezTo>
                    <a:cubicBezTo>
                      <a:pt x="231" y="1027"/>
                      <a:pt x="293" y="1014"/>
                      <a:pt x="332" y="1014"/>
                    </a:cubicBezTo>
                    <a:cubicBezTo>
                      <a:pt x="341" y="1014"/>
                      <a:pt x="348" y="1014"/>
                      <a:pt x="354" y="1016"/>
                    </a:cubicBezTo>
                    <a:cubicBezTo>
                      <a:pt x="354" y="1017"/>
                      <a:pt x="355" y="1017"/>
                      <a:pt x="356" y="1017"/>
                    </a:cubicBezTo>
                    <a:cubicBezTo>
                      <a:pt x="357" y="1017"/>
                      <a:pt x="359" y="1017"/>
                      <a:pt x="361" y="1016"/>
                    </a:cubicBezTo>
                    <a:cubicBezTo>
                      <a:pt x="367" y="1017"/>
                      <a:pt x="367" y="1030"/>
                      <a:pt x="367" y="1051"/>
                    </a:cubicBezTo>
                    <a:cubicBezTo>
                      <a:pt x="367" y="1096"/>
                      <a:pt x="328" y="1135"/>
                      <a:pt x="247" y="1166"/>
                    </a:cubicBezTo>
                    <a:cubicBezTo>
                      <a:pt x="183" y="1194"/>
                      <a:pt x="112" y="1208"/>
                      <a:pt x="42" y="1210"/>
                    </a:cubicBezTo>
                    <a:cubicBezTo>
                      <a:pt x="27" y="1210"/>
                      <a:pt x="13" y="1205"/>
                      <a:pt x="2" y="1194"/>
                    </a:cubicBezTo>
                    <a:lnTo>
                      <a:pt x="2" y="1194"/>
                    </a:lnTo>
                    <a:cubicBezTo>
                      <a:pt x="5" y="1321"/>
                      <a:pt x="11" y="1438"/>
                      <a:pt x="20" y="1545"/>
                    </a:cubicBezTo>
                    <a:cubicBezTo>
                      <a:pt x="72" y="1521"/>
                      <a:pt x="198" y="1484"/>
                      <a:pt x="398" y="1440"/>
                    </a:cubicBezTo>
                    <a:cubicBezTo>
                      <a:pt x="607" y="1391"/>
                      <a:pt x="766" y="1352"/>
                      <a:pt x="880" y="1321"/>
                    </a:cubicBezTo>
                    <a:lnTo>
                      <a:pt x="1092" y="1226"/>
                    </a:lnTo>
                    <a:lnTo>
                      <a:pt x="1052" y="917"/>
                    </a:lnTo>
                    <a:lnTo>
                      <a:pt x="1052" y="914"/>
                    </a:lnTo>
                    <a:lnTo>
                      <a:pt x="1049" y="905"/>
                    </a:lnTo>
                    <a:cubicBezTo>
                      <a:pt x="1026" y="744"/>
                      <a:pt x="1012" y="583"/>
                      <a:pt x="1005" y="421"/>
                    </a:cubicBezTo>
                    <a:cubicBezTo>
                      <a:pt x="1005" y="367"/>
                      <a:pt x="1005" y="227"/>
                      <a:pt x="100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0"/>
              <p:cNvSpPr/>
              <p:nvPr/>
            </p:nvSpPr>
            <p:spPr>
              <a:xfrm>
                <a:off x="9994006" y="4643836"/>
                <a:ext cx="2443842" cy="276357"/>
              </a:xfrm>
              <a:custGeom>
                <a:avLst/>
                <a:gdLst/>
                <a:ahLst/>
                <a:cxnLst/>
                <a:rect l="l" t="t" r="r" b="b"/>
                <a:pathLst>
                  <a:path w="14543" h="1628" extrusionOk="0">
                    <a:moveTo>
                      <a:pt x="2858" y="711"/>
                    </a:moveTo>
                    <a:cubicBezTo>
                      <a:pt x="2986" y="711"/>
                      <a:pt x="3155" y="715"/>
                      <a:pt x="3365" y="723"/>
                    </a:cubicBezTo>
                    <a:cubicBezTo>
                      <a:pt x="3908" y="744"/>
                      <a:pt x="4231" y="778"/>
                      <a:pt x="4331" y="828"/>
                    </a:cubicBezTo>
                    <a:cubicBezTo>
                      <a:pt x="4236" y="856"/>
                      <a:pt x="4173" y="870"/>
                      <a:pt x="4140" y="870"/>
                    </a:cubicBezTo>
                    <a:lnTo>
                      <a:pt x="4140" y="869"/>
                    </a:lnTo>
                    <a:cubicBezTo>
                      <a:pt x="3730" y="869"/>
                      <a:pt x="3442" y="862"/>
                      <a:pt x="3277" y="846"/>
                    </a:cubicBezTo>
                    <a:cubicBezTo>
                      <a:pt x="2883" y="811"/>
                      <a:pt x="2646" y="790"/>
                      <a:pt x="2567" y="786"/>
                    </a:cubicBezTo>
                    <a:cubicBezTo>
                      <a:pt x="2567" y="785"/>
                      <a:pt x="2566" y="781"/>
                      <a:pt x="2562" y="778"/>
                    </a:cubicBezTo>
                    <a:cubicBezTo>
                      <a:pt x="2557" y="767"/>
                      <a:pt x="2555" y="753"/>
                      <a:pt x="2557" y="742"/>
                    </a:cubicBezTo>
                    <a:cubicBezTo>
                      <a:pt x="2557" y="721"/>
                      <a:pt x="2657" y="711"/>
                      <a:pt x="2858" y="711"/>
                    </a:cubicBezTo>
                    <a:close/>
                    <a:moveTo>
                      <a:pt x="14481" y="1"/>
                    </a:moveTo>
                    <a:lnTo>
                      <a:pt x="14469" y="10"/>
                    </a:lnTo>
                    <a:cubicBezTo>
                      <a:pt x="13607" y="85"/>
                      <a:pt x="12744" y="146"/>
                      <a:pt x="11883" y="195"/>
                    </a:cubicBezTo>
                    <a:cubicBezTo>
                      <a:pt x="11847" y="204"/>
                      <a:pt x="11796" y="217"/>
                      <a:pt x="11727" y="229"/>
                    </a:cubicBezTo>
                    <a:cubicBezTo>
                      <a:pt x="11636" y="245"/>
                      <a:pt x="11584" y="255"/>
                      <a:pt x="11566" y="259"/>
                    </a:cubicBezTo>
                    <a:lnTo>
                      <a:pt x="10411" y="267"/>
                    </a:lnTo>
                    <a:lnTo>
                      <a:pt x="10300" y="267"/>
                    </a:lnTo>
                    <a:cubicBezTo>
                      <a:pt x="10043" y="278"/>
                      <a:pt x="9783" y="287"/>
                      <a:pt x="9524" y="294"/>
                    </a:cubicBezTo>
                    <a:cubicBezTo>
                      <a:pt x="9466" y="297"/>
                      <a:pt x="9408" y="301"/>
                      <a:pt x="9354" y="306"/>
                    </a:cubicBezTo>
                    <a:cubicBezTo>
                      <a:pt x="9138" y="334"/>
                      <a:pt x="9019" y="348"/>
                      <a:pt x="8993" y="350"/>
                    </a:cubicBezTo>
                    <a:lnTo>
                      <a:pt x="8041" y="350"/>
                    </a:lnTo>
                    <a:cubicBezTo>
                      <a:pt x="7979" y="366"/>
                      <a:pt x="7821" y="383"/>
                      <a:pt x="7565" y="404"/>
                    </a:cubicBezTo>
                    <a:lnTo>
                      <a:pt x="6068" y="404"/>
                    </a:lnTo>
                    <a:lnTo>
                      <a:pt x="5986" y="392"/>
                    </a:lnTo>
                    <a:lnTo>
                      <a:pt x="5022" y="385"/>
                    </a:lnTo>
                    <a:cubicBezTo>
                      <a:pt x="4911" y="360"/>
                      <a:pt x="4718" y="347"/>
                      <a:pt x="4441" y="347"/>
                    </a:cubicBezTo>
                    <a:cubicBezTo>
                      <a:pt x="4314" y="347"/>
                      <a:pt x="4168" y="349"/>
                      <a:pt x="4005" y="355"/>
                    </a:cubicBezTo>
                    <a:lnTo>
                      <a:pt x="3989" y="308"/>
                    </a:lnTo>
                    <a:cubicBezTo>
                      <a:pt x="4010" y="292"/>
                      <a:pt x="4031" y="276"/>
                      <a:pt x="4056" y="264"/>
                    </a:cubicBezTo>
                    <a:cubicBezTo>
                      <a:pt x="3116" y="229"/>
                      <a:pt x="2176" y="176"/>
                      <a:pt x="1237" y="110"/>
                    </a:cubicBezTo>
                    <a:cubicBezTo>
                      <a:pt x="1186" y="115"/>
                      <a:pt x="1121" y="122"/>
                      <a:pt x="1042" y="131"/>
                    </a:cubicBezTo>
                    <a:cubicBezTo>
                      <a:pt x="919" y="145"/>
                      <a:pt x="846" y="152"/>
                      <a:pt x="823" y="152"/>
                    </a:cubicBezTo>
                    <a:cubicBezTo>
                      <a:pt x="614" y="152"/>
                      <a:pt x="408" y="138"/>
                      <a:pt x="201" y="110"/>
                    </a:cubicBezTo>
                    <a:cubicBezTo>
                      <a:pt x="134" y="103"/>
                      <a:pt x="67" y="90"/>
                      <a:pt x="1" y="75"/>
                    </a:cubicBezTo>
                    <a:lnTo>
                      <a:pt x="1" y="75"/>
                    </a:lnTo>
                    <a:cubicBezTo>
                      <a:pt x="31" y="260"/>
                      <a:pt x="60" y="446"/>
                      <a:pt x="94" y="632"/>
                    </a:cubicBezTo>
                    <a:cubicBezTo>
                      <a:pt x="111" y="730"/>
                      <a:pt x="125" y="818"/>
                      <a:pt x="136" y="897"/>
                    </a:cubicBezTo>
                    <a:cubicBezTo>
                      <a:pt x="152" y="1007"/>
                      <a:pt x="159" y="1118"/>
                      <a:pt x="157" y="1230"/>
                    </a:cubicBezTo>
                    <a:cubicBezTo>
                      <a:pt x="777" y="1403"/>
                      <a:pt x="1461" y="1505"/>
                      <a:pt x="2206" y="1535"/>
                    </a:cubicBezTo>
                    <a:cubicBezTo>
                      <a:pt x="2557" y="1549"/>
                      <a:pt x="3059" y="1556"/>
                      <a:pt x="3709" y="1556"/>
                    </a:cubicBezTo>
                    <a:cubicBezTo>
                      <a:pt x="3970" y="1556"/>
                      <a:pt x="4256" y="1555"/>
                      <a:pt x="4566" y="1552"/>
                    </a:cubicBezTo>
                    <a:cubicBezTo>
                      <a:pt x="6678" y="1600"/>
                      <a:pt x="8233" y="1626"/>
                      <a:pt x="9227" y="1628"/>
                    </a:cubicBezTo>
                    <a:cubicBezTo>
                      <a:pt x="9717" y="1551"/>
                      <a:pt x="10488" y="1479"/>
                      <a:pt x="11540" y="1414"/>
                    </a:cubicBezTo>
                    <a:cubicBezTo>
                      <a:pt x="12374" y="1361"/>
                      <a:pt x="13375" y="1202"/>
                      <a:pt x="14543" y="935"/>
                    </a:cubicBezTo>
                    <a:cubicBezTo>
                      <a:pt x="14543" y="935"/>
                      <a:pt x="14542" y="935"/>
                      <a:pt x="14540" y="935"/>
                    </a:cubicBezTo>
                    <a:cubicBezTo>
                      <a:pt x="14535" y="935"/>
                      <a:pt x="14520" y="937"/>
                      <a:pt x="14497" y="944"/>
                    </a:cubicBezTo>
                    <a:cubicBezTo>
                      <a:pt x="14489" y="837"/>
                      <a:pt x="14483" y="720"/>
                      <a:pt x="14480" y="593"/>
                    </a:cubicBezTo>
                    <a:cubicBezTo>
                      <a:pt x="14466" y="579"/>
                      <a:pt x="14460" y="560"/>
                      <a:pt x="14462" y="541"/>
                    </a:cubicBezTo>
                    <a:cubicBezTo>
                      <a:pt x="14464" y="530"/>
                      <a:pt x="14469" y="522"/>
                      <a:pt x="14478" y="516"/>
                    </a:cubicBezTo>
                    <a:cubicBezTo>
                      <a:pt x="14476" y="429"/>
                      <a:pt x="14476" y="336"/>
                      <a:pt x="14478" y="241"/>
                    </a:cubicBezTo>
                    <a:lnTo>
                      <a:pt x="14478" y="241"/>
                    </a:lnTo>
                    <a:cubicBezTo>
                      <a:pt x="14205" y="346"/>
                      <a:pt x="13922" y="425"/>
                      <a:pt x="13633" y="472"/>
                    </a:cubicBezTo>
                    <a:cubicBezTo>
                      <a:pt x="13314" y="529"/>
                      <a:pt x="12777" y="586"/>
                      <a:pt x="12025" y="648"/>
                    </a:cubicBezTo>
                    <a:cubicBezTo>
                      <a:pt x="12018" y="630"/>
                      <a:pt x="12013" y="613"/>
                      <a:pt x="12011" y="595"/>
                    </a:cubicBezTo>
                    <a:cubicBezTo>
                      <a:pt x="12565" y="481"/>
                      <a:pt x="13068" y="392"/>
                      <a:pt x="13524" y="323"/>
                    </a:cubicBezTo>
                    <a:cubicBezTo>
                      <a:pt x="13607" y="311"/>
                      <a:pt x="13924" y="269"/>
                      <a:pt x="14478" y="195"/>
                    </a:cubicBezTo>
                    <a:cubicBezTo>
                      <a:pt x="14478" y="132"/>
                      <a:pt x="14480" y="68"/>
                      <a:pt x="14481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12733430" y="4186882"/>
                <a:ext cx="108387" cy="2232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15" extrusionOk="0">
                    <a:moveTo>
                      <a:pt x="644" y="0"/>
                    </a:moveTo>
                    <a:cubicBezTo>
                      <a:pt x="639" y="2"/>
                      <a:pt x="450" y="144"/>
                      <a:pt x="80" y="424"/>
                    </a:cubicBezTo>
                    <a:lnTo>
                      <a:pt x="1" y="1315"/>
                    </a:lnTo>
                    <a:cubicBezTo>
                      <a:pt x="59" y="1271"/>
                      <a:pt x="111" y="1229"/>
                      <a:pt x="162" y="1192"/>
                    </a:cubicBezTo>
                    <a:cubicBezTo>
                      <a:pt x="206" y="1154"/>
                      <a:pt x="255" y="1112"/>
                      <a:pt x="310" y="1066"/>
                    </a:cubicBezTo>
                    <a:cubicBezTo>
                      <a:pt x="413" y="978"/>
                      <a:pt x="497" y="910"/>
                      <a:pt x="564" y="861"/>
                    </a:cubicBezTo>
                    <a:lnTo>
                      <a:pt x="569" y="822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9779584" y="4366642"/>
                <a:ext cx="391035" cy="203363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1198" extrusionOk="0">
                    <a:moveTo>
                      <a:pt x="526" y="267"/>
                    </a:moveTo>
                    <a:cubicBezTo>
                      <a:pt x="569" y="267"/>
                      <a:pt x="621" y="288"/>
                      <a:pt x="682" y="328"/>
                    </a:cubicBezTo>
                    <a:cubicBezTo>
                      <a:pt x="765" y="384"/>
                      <a:pt x="837" y="454"/>
                      <a:pt x="895" y="535"/>
                    </a:cubicBezTo>
                    <a:cubicBezTo>
                      <a:pt x="958" y="621"/>
                      <a:pt x="989" y="684"/>
                      <a:pt x="989" y="728"/>
                    </a:cubicBezTo>
                    <a:cubicBezTo>
                      <a:pt x="989" y="785"/>
                      <a:pt x="977" y="827"/>
                      <a:pt x="954" y="856"/>
                    </a:cubicBezTo>
                    <a:cubicBezTo>
                      <a:pt x="909" y="910"/>
                      <a:pt x="817" y="936"/>
                      <a:pt x="681" y="936"/>
                    </a:cubicBezTo>
                    <a:cubicBezTo>
                      <a:pt x="511" y="936"/>
                      <a:pt x="409" y="884"/>
                      <a:pt x="376" y="778"/>
                    </a:cubicBezTo>
                    <a:cubicBezTo>
                      <a:pt x="374" y="670"/>
                      <a:pt x="374" y="612"/>
                      <a:pt x="374" y="603"/>
                    </a:cubicBezTo>
                    <a:cubicBezTo>
                      <a:pt x="374" y="379"/>
                      <a:pt x="425" y="267"/>
                      <a:pt x="526" y="267"/>
                    </a:cubicBezTo>
                    <a:close/>
                    <a:moveTo>
                      <a:pt x="1" y="0"/>
                    </a:moveTo>
                    <a:lnTo>
                      <a:pt x="85" y="1020"/>
                    </a:lnTo>
                    <a:lnTo>
                      <a:pt x="95" y="1136"/>
                    </a:lnTo>
                    <a:cubicBezTo>
                      <a:pt x="137" y="1140"/>
                      <a:pt x="197" y="1145"/>
                      <a:pt x="278" y="1154"/>
                    </a:cubicBezTo>
                    <a:cubicBezTo>
                      <a:pt x="434" y="1164"/>
                      <a:pt x="569" y="1178"/>
                      <a:pt x="686" y="1197"/>
                    </a:cubicBezTo>
                    <a:lnTo>
                      <a:pt x="1184" y="1197"/>
                    </a:lnTo>
                    <a:lnTo>
                      <a:pt x="1119" y="454"/>
                    </a:lnTo>
                    <a:lnTo>
                      <a:pt x="1664" y="338"/>
                    </a:lnTo>
                    <a:lnTo>
                      <a:pt x="2327" y="202"/>
                    </a:lnTo>
                    <a:lnTo>
                      <a:pt x="2320" y="2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12425072" y="4365284"/>
                <a:ext cx="182494" cy="280261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1651" extrusionOk="0">
                    <a:moveTo>
                      <a:pt x="1082" y="1"/>
                    </a:moveTo>
                    <a:cubicBezTo>
                      <a:pt x="693" y="296"/>
                      <a:pt x="384" y="525"/>
                      <a:pt x="158" y="690"/>
                    </a:cubicBezTo>
                    <a:cubicBezTo>
                      <a:pt x="127" y="715"/>
                      <a:pt x="95" y="739"/>
                      <a:pt x="65" y="760"/>
                    </a:cubicBezTo>
                    <a:lnTo>
                      <a:pt x="0" y="1651"/>
                    </a:lnTo>
                    <a:lnTo>
                      <a:pt x="0" y="1651"/>
                    </a:lnTo>
                    <a:lnTo>
                      <a:pt x="13" y="1642"/>
                    </a:lnTo>
                    <a:lnTo>
                      <a:pt x="153" y="1542"/>
                    </a:lnTo>
                    <a:cubicBezTo>
                      <a:pt x="151" y="1535"/>
                      <a:pt x="151" y="1526"/>
                      <a:pt x="151" y="1517"/>
                    </a:cubicBezTo>
                    <a:cubicBezTo>
                      <a:pt x="151" y="1488"/>
                      <a:pt x="246" y="1423"/>
                      <a:pt x="439" y="1321"/>
                    </a:cubicBezTo>
                    <a:cubicBezTo>
                      <a:pt x="472" y="1304"/>
                      <a:pt x="505" y="1286"/>
                      <a:pt x="539" y="1268"/>
                    </a:cubicBezTo>
                    <a:cubicBezTo>
                      <a:pt x="723" y="1137"/>
                      <a:pt x="881" y="1023"/>
                      <a:pt x="1012" y="923"/>
                    </a:cubicBezTo>
                    <a:lnTo>
                      <a:pt x="1035" y="906"/>
                    </a:lnTo>
                    <a:lnTo>
                      <a:pt x="1044" y="516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0"/>
              <p:cNvSpPr/>
              <p:nvPr/>
            </p:nvSpPr>
            <p:spPr>
              <a:xfrm>
                <a:off x="9967287" y="4439463"/>
                <a:ext cx="2468880" cy="254289"/>
              </a:xfrm>
              <a:custGeom>
                <a:avLst/>
                <a:gdLst/>
                <a:ahLst/>
                <a:cxnLst/>
                <a:rect l="l" t="t" r="r" b="b"/>
                <a:pathLst>
                  <a:path w="14692" h="1498" extrusionOk="0">
                    <a:moveTo>
                      <a:pt x="1753" y="331"/>
                    </a:moveTo>
                    <a:cubicBezTo>
                      <a:pt x="1842" y="331"/>
                      <a:pt x="1885" y="393"/>
                      <a:pt x="1883" y="516"/>
                    </a:cubicBezTo>
                    <a:cubicBezTo>
                      <a:pt x="1885" y="574"/>
                      <a:pt x="1873" y="632"/>
                      <a:pt x="1850" y="684"/>
                    </a:cubicBezTo>
                    <a:cubicBezTo>
                      <a:pt x="1820" y="754"/>
                      <a:pt x="1769" y="789"/>
                      <a:pt x="1701" y="789"/>
                    </a:cubicBezTo>
                    <a:cubicBezTo>
                      <a:pt x="1627" y="789"/>
                      <a:pt x="1576" y="761"/>
                      <a:pt x="1548" y="709"/>
                    </a:cubicBezTo>
                    <a:cubicBezTo>
                      <a:pt x="1536" y="653"/>
                      <a:pt x="1531" y="623"/>
                      <a:pt x="1531" y="619"/>
                    </a:cubicBezTo>
                    <a:cubicBezTo>
                      <a:pt x="1531" y="451"/>
                      <a:pt x="1589" y="356"/>
                      <a:pt x="1708" y="335"/>
                    </a:cubicBezTo>
                    <a:cubicBezTo>
                      <a:pt x="1724" y="332"/>
                      <a:pt x="1739" y="331"/>
                      <a:pt x="1753" y="331"/>
                    </a:cubicBezTo>
                    <a:close/>
                    <a:moveTo>
                      <a:pt x="12677" y="453"/>
                    </a:moveTo>
                    <a:cubicBezTo>
                      <a:pt x="12760" y="453"/>
                      <a:pt x="12801" y="512"/>
                      <a:pt x="12800" y="628"/>
                    </a:cubicBezTo>
                    <a:cubicBezTo>
                      <a:pt x="12800" y="667"/>
                      <a:pt x="12782" y="719"/>
                      <a:pt x="12745" y="786"/>
                    </a:cubicBezTo>
                    <a:cubicBezTo>
                      <a:pt x="12698" y="868"/>
                      <a:pt x="12645" y="910"/>
                      <a:pt x="12586" y="910"/>
                    </a:cubicBezTo>
                    <a:cubicBezTo>
                      <a:pt x="12519" y="910"/>
                      <a:pt x="12472" y="882"/>
                      <a:pt x="12447" y="828"/>
                    </a:cubicBezTo>
                    <a:cubicBezTo>
                      <a:pt x="12435" y="770"/>
                      <a:pt x="12430" y="740"/>
                      <a:pt x="12430" y="735"/>
                    </a:cubicBezTo>
                    <a:cubicBezTo>
                      <a:pt x="12430" y="584"/>
                      <a:pt x="12493" y="493"/>
                      <a:pt x="12616" y="462"/>
                    </a:cubicBezTo>
                    <a:cubicBezTo>
                      <a:pt x="12638" y="456"/>
                      <a:pt x="12658" y="453"/>
                      <a:pt x="12677" y="453"/>
                    </a:cubicBezTo>
                    <a:close/>
                    <a:moveTo>
                      <a:pt x="5213" y="502"/>
                    </a:moveTo>
                    <a:cubicBezTo>
                      <a:pt x="5242" y="502"/>
                      <a:pt x="5275" y="507"/>
                      <a:pt x="5312" y="516"/>
                    </a:cubicBezTo>
                    <a:cubicBezTo>
                      <a:pt x="5484" y="562"/>
                      <a:pt x="5570" y="637"/>
                      <a:pt x="5570" y="742"/>
                    </a:cubicBezTo>
                    <a:cubicBezTo>
                      <a:pt x="5568" y="777"/>
                      <a:pt x="5556" y="814"/>
                      <a:pt x="5533" y="842"/>
                    </a:cubicBezTo>
                    <a:lnTo>
                      <a:pt x="5535" y="842"/>
                    </a:lnTo>
                    <a:cubicBezTo>
                      <a:pt x="5506" y="884"/>
                      <a:pt x="5459" y="910"/>
                      <a:pt x="5408" y="910"/>
                    </a:cubicBezTo>
                    <a:cubicBezTo>
                      <a:pt x="5407" y="910"/>
                      <a:pt x="5405" y="910"/>
                      <a:pt x="5403" y="910"/>
                    </a:cubicBezTo>
                    <a:cubicBezTo>
                      <a:pt x="5170" y="910"/>
                      <a:pt x="5054" y="835"/>
                      <a:pt x="5054" y="682"/>
                    </a:cubicBezTo>
                    <a:cubicBezTo>
                      <a:pt x="5054" y="563"/>
                      <a:pt x="5107" y="502"/>
                      <a:pt x="5213" y="502"/>
                    </a:cubicBezTo>
                    <a:close/>
                    <a:moveTo>
                      <a:pt x="3641" y="211"/>
                    </a:moveTo>
                    <a:cubicBezTo>
                      <a:pt x="3762" y="223"/>
                      <a:pt x="3973" y="281"/>
                      <a:pt x="4274" y="383"/>
                    </a:cubicBezTo>
                    <a:cubicBezTo>
                      <a:pt x="4646" y="507"/>
                      <a:pt x="4830" y="614"/>
                      <a:pt x="4830" y="704"/>
                    </a:cubicBezTo>
                    <a:cubicBezTo>
                      <a:pt x="4834" y="788"/>
                      <a:pt x="4783" y="865"/>
                      <a:pt x="4704" y="896"/>
                    </a:cubicBezTo>
                    <a:cubicBezTo>
                      <a:pt x="4606" y="942"/>
                      <a:pt x="4429" y="965"/>
                      <a:pt x="4173" y="965"/>
                    </a:cubicBezTo>
                    <a:cubicBezTo>
                      <a:pt x="3485" y="965"/>
                      <a:pt x="2974" y="921"/>
                      <a:pt x="2637" y="837"/>
                    </a:cubicBezTo>
                    <a:cubicBezTo>
                      <a:pt x="2334" y="758"/>
                      <a:pt x="2183" y="649"/>
                      <a:pt x="2183" y="511"/>
                    </a:cubicBezTo>
                    <a:cubicBezTo>
                      <a:pt x="2183" y="411"/>
                      <a:pt x="2242" y="342"/>
                      <a:pt x="2363" y="306"/>
                    </a:cubicBezTo>
                    <a:cubicBezTo>
                      <a:pt x="2437" y="281"/>
                      <a:pt x="2642" y="249"/>
                      <a:pt x="2977" y="211"/>
                    </a:cubicBezTo>
                    <a:close/>
                    <a:moveTo>
                      <a:pt x="11624" y="329"/>
                    </a:moveTo>
                    <a:cubicBezTo>
                      <a:pt x="11807" y="329"/>
                      <a:pt x="11960" y="350"/>
                      <a:pt x="12084" y="395"/>
                    </a:cubicBezTo>
                    <a:cubicBezTo>
                      <a:pt x="12262" y="456"/>
                      <a:pt x="12351" y="553"/>
                      <a:pt x="12351" y="686"/>
                    </a:cubicBezTo>
                    <a:cubicBezTo>
                      <a:pt x="12351" y="763"/>
                      <a:pt x="12326" y="821"/>
                      <a:pt x="12277" y="863"/>
                    </a:cubicBezTo>
                    <a:cubicBezTo>
                      <a:pt x="12193" y="930"/>
                      <a:pt x="12034" y="965"/>
                      <a:pt x="11800" y="965"/>
                    </a:cubicBezTo>
                    <a:cubicBezTo>
                      <a:pt x="11418" y="965"/>
                      <a:pt x="11129" y="935"/>
                      <a:pt x="10933" y="877"/>
                    </a:cubicBezTo>
                    <a:cubicBezTo>
                      <a:pt x="10750" y="826"/>
                      <a:pt x="10659" y="754"/>
                      <a:pt x="10659" y="661"/>
                    </a:cubicBezTo>
                    <a:cubicBezTo>
                      <a:pt x="10659" y="581"/>
                      <a:pt x="10747" y="507"/>
                      <a:pt x="10924" y="442"/>
                    </a:cubicBezTo>
                    <a:cubicBezTo>
                      <a:pt x="11111" y="377"/>
                      <a:pt x="11306" y="341"/>
                      <a:pt x="11504" y="332"/>
                    </a:cubicBezTo>
                    <a:cubicBezTo>
                      <a:pt x="11545" y="330"/>
                      <a:pt x="11585" y="329"/>
                      <a:pt x="11624" y="329"/>
                    </a:cubicBezTo>
                    <a:close/>
                    <a:moveTo>
                      <a:pt x="2813" y="1"/>
                    </a:moveTo>
                    <a:cubicBezTo>
                      <a:pt x="2162" y="1"/>
                      <a:pt x="1224" y="10"/>
                      <a:pt x="0" y="27"/>
                    </a:cubicBezTo>
                    <a:lnTo>
                      <a:pt x="65" y="768"/>
                    </a:lnTo>
                    <a:lnTo>
                      <a:pt x="109" y="1166"/>
                    </a:lnTo>
                    <a:cubicBezTo>
                      <a:pt x="126" y="1165"/>
                      <a:pt x="146" y="1164"/>
                      <a:pt x="168" y="1164"/>
                    </a:cubicBezTo>
                    <a:cubicBezTo>
                      <a:pt x="231" y="1164"/>
                      <a:pt x="314" y="1171"/>
                      <a:pt x="419" y="1184"/>
                    </a:cubicBezTo>
                    <a:cubicBezTo>
                      <a:pt x="1003" y="1256"/>
                      <a:pt x="1350" y="1296"/>
                      <a:pt x="1459" y="1305"/>
                    </a:cubicBezTo>
                    <a:cubicBezTo>
                      <a:pt x="1441" y="1308"/>
                      <a:pt x="1419" y="1312"/>
                      <a:pt x="1394" y="1314"/>
                    </a:cubicBezTo>
                    <a:cubicBezTo>
                      <a:pt x="2334" y="1382"/>
                      <a:pt x="3273" y="1433"/>
                      <a:pt x="4213" y="1470"/>
                    </a:cubicBezTo>
                    <a:cubicBezTo>
                      <a:pt x="4277" y="1439"/>
                      <a:pt x="4346" y="1423"/>
                      <a:pt x="4415" y="1423"/>
                    </a:cubicBezTo>
                    <a:cubicBezTo>
                      <a:pt x="4425" y="1423"/>
                      <a:pt x="4434" y="1423"/>
                      <a:pt x="4444" y="1424"/>
                    </a:cubicBezTo>
                    <a:cubicBezTo>
                      <a:pt x="4518" y="1429"/>
                      <a:pt x="4592" y="1438"/>
                      <a:pt x="4664" y="1450"/>
                    </a:cubicBezTo>
                    <a:cubicBezTo>
                      <a:pt x="4690" y="1450"/>
                      <a:pt x="4772" y="1456"/>
                      <a:pt x="4912" y="1463"/>
                    </a:cubicBezTo>
                    <a:cubicBezTo>
                      <a:pt x="5053" y="1471"/>
                      <a:pt x="5135" y="1475"/>
                      <a:pt x="5160" y="1478"/>
                    </a:cubicBezTo>
                    <a:lnTo>
                      <a:pt x="6119" y="1484"/>
                    </a:lnTo>
                    <a:lnTo>
                      <a:pt x="6198" y="1498"/>
                    </a:lnTo>
                    <a:lnTo>
                      <a:pt x="7733" y="1498"/>
                    </a:lnTo>
                    <a:cubicBezTo>
                      <a:pt x="7788" y="1482"/>
                      <a:pt x="7945" y="1464"/>
                      <a:pt x="8208" y="1442"/>
                    </a:cubicBezTo>
                    <a:lnTo>
                      <a:pt x="9286" y="1442"/>
                    </a:lnTo>
                    <a:cubicBezTo>
                      <a:pt x="9464" y="1421"/>
                      <a:pt x="9581" y="1407"/>
                      <a:pt x="9641" y="1401"/>
                    </a:cubicBezTo>
                    <a:cubicBezTo>
                      <a:pt x="9865" y="1385"/>
                      <a:pt x="10179" y="1375"/>
                      <a:pt x="10586" y="1373"/>
                    </a:cubicBezTo>
                    <a:lnTo>
                      <a:pt x="11744" y="1371"/>
                    </a:lnTo>
                    <a:cubicBezTo>
                      <a:pt x="11759" y="1368"/>
                      <a:pt x="11787" y="1367"/>
                      <a:pt x="11827" y="1367"/>
                    </a:cubicBezTo>
                    <a:cubicBezTo>
                      <a:pt x="11879" y="1367"/>
                      <a:pt x="11952" y="1369"/>
                      <a:pt x="12044" y="1373"/>
                    </a:cubicBezTo>
                    <a:lnTo>
                      <a:pt x="12058" y="1377"/>
                    </a:lnTo>
                    <a:cubicBezTo>
                      <a:pt x="12065" y="1378"/>
                      <a:pt x="12070" y="1382"/>
                      <a:pt x="12072" y="1389"/>
                    </a:cubicBezTo>
                    <a:cubicBezTo>
                      <a:pt x="12063" y="1392"/>
                      <a:pt x="12051" y="1396"/>
                      <a:pt x="12039" y="1399"/>
                    </a:cubicBezTo>
                    <a:cubicBezTo>
                      <a:pt x="12900" y="1350"/>
                      <a:pt x="13762" y="1289"/>
                      <a:pt x="14625" y="1214"/>
                    </a:cubicBezTo>
                    <a:lnTo>
                      <a:pt x="14691" y="323"/>
                    </a:ln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16" y="4"/>
                      <a:pt x="3220" y="1"/>
                      <a:pt x="281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0"/>
              <p:cNvSpPr/>
              <p:nvPr/>
            </p:nvSpPr>
            <p:spPr>
              <a:xfrm>
                <a:off x="11593767" y="4689158"/>
                <a:ext cx="130905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779" h="27" extrusionOk="0">
                    <a:moveTo>
                      <a:pt x="779" y="0"/>
                    </a:moveTo>
                    <a:cubicBezTo>
                      <a:pt x="486" y="2"/>
                      <a:pt x="226" y="11"/>
                      <a:pt x="0" y="27"/>
                    </a:cubicBezTo>
                    <a:cubicBezTo>
                      <a:pt x="260" y="20"/>
                      <a:pt x="519" y="11"/>
                      <a:pt x="779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0"/>
              <p:cNvSpPr/>
              <p:nvPr/>
            </p:nvSpPr>
            <p:spPr>
              <a:xfrm>
                <a:off x="9967287" y="4421300"/>
                <a:ext cx="2484676" cy="81990"/>
              </a:xfrm>
              <a:custGeom>
                <a:avLst/>
                <a:gdLst/>
                <a:ahLst/>
                <a:cxnLst/>
                <a:rect l="l" t="t" r="r" b="b"/>
                <a:pathLst>
                  <a:path w="14786" h="483" extrusionOk="0">
                    <a:moveTo>
                      <a:pt x="2767" y="1"/>
                    </a:moveTo>
                    <a:cubicBezTo>
                      <a:pt x="2220" y="1"/>
                      <a:pt x="1479" y="6"/>
                      <a:pt x="544" y="18"/>
                    </a:cubicBezTo>
                    <a:lnTo>
                      <a:pt x="0" y="134"/>
                    </a:lnTo>
                    <a:cubicBezTo>
                      <a:pt x="1224" y="117"/>
                      <a:pt x="2162" y="108"/>
                      <a:pt x="2814" y="108"/>
                    </a:cubicBezTo>
                    <a:cubicBezTo>
                      <a:pt x="3221" y="108"/>
                      <a:pt x="3517" y="111"/>
                      <a:pt x="3701" y="118"/>
                    </a:cubicBezTo>
                    <a:cubicBezTo>
                      <a:pt x="4930" y="232"/>
                      <a:pt x="6215" y="355"/>
                      <a:pt x="7558" y="483"/>
                    </a:cubicBezTo>
                    <a:lnTo>
                      <a:pt x="11669" y="234"/>
                    </a:lnTo>
                    <a:lnTo>
                      <a:pt x="14693" y="430"/>
                    </a:lnTo>
                    <a:cubicBezTo>
                      <a:pt x="14723" y="407"/>
                      <a:pt x="14754" y="385"/>
                      <a:pt x="14786" y="358"/>
                    </a:cubicBez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09" y="4"/>
                      <a:pt x="3198" y="1"/>
                      <a:pt x="2767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0"/>
              <p:cNvSpPr/>
              <p:nvPr/>
            </p:nvSpPr>
            <p:spPr>
              <a:xfrm>
                <a:off x="9779584" y="4060422"/>
                <a:ext cx="3062238" cy="424721"/>
              </a:xfrm>
              <a:custGeom>
                <a:avLst/>
                <a:gdLst/>
                <a:ahLst/>
                <a:cxnLst/>
                <a:rect l="l" t="t" r="r" b="b"/>
                <a:pathLst>
                  <a:path w="18223" h="2502" extrusionOk="0">
                    <a:moveTo>
                      <a:pt x="11515" y="0"/>
                    </a:moveTo>
                    <a:lnTo>
                      <a:pt x="9094" y="42"/>
                    </a:lnTo>
                    <a:cubicBezTo>
                      <a:pt x="8601" y="30"/>
                      <a:pt x="8149" y="25"/>
                      <a:pt x="7732" y="25"/>
                    </a:cubicBezTo>
                    <a:cubicBezTo>
                      <a:pt x="6124" y="188"/>
                      <a:pt x="4631" y="344"/>
                      <a:pt x="3254" y="489"/>
                    </a:cubicBezTo>
                    <a:cubicBezTo>
                      <a:pt x="2839" y="535"/>
                      <a:pt x="2448" y="577"/>
                      <a:pt x="2085" y="615"/>
                    </a:cubicBezTo>
                    <a:lnTo>
                      <a:pt x="1" y="1806"/>
                    </a:lnTo>
                    <a:lnTo>
                      <a:pt x="2320" y="2007"/>
                    </a:lnTo>
                    <a:lnTo>
                      <a:pt x="2327" y="2007"/>
                    </a:lnTo>
                    <a:lnTo>
                      <a:pt x="1664" y="2142"/>
                    </a:lnTo>
                    <a:cubicBezTo>
                      <a:pt x="2582" y="2132"/>
                      <a:pt x="3313" y="2126"/>
                      <a:pt x="3858" y="2126"/>
                    </a:cubicBezTo>
                    <a:cubicBezTo>
                      <a:pt x="4303" y="2126"/>
                      <a:pt x="4623" y="2130"/>
                      <a:pt x="4818" y="2137"/>
                    </a:cubicBezTo>
                    <a:cubicBezTo>
                      <a:pt x="6047" y="2253"/>
                      <a:pt x="7334" y="2374"/>
                      <a:pt x="8675" y="2502"/>
                    </a:cubicBezTo>
                    <a:lnTo>
                      <a:pt x="12788" y="2253"/>
                    </a:lnTo>
                    <a:lnTo>
                      <a:pt x="15903" y="2484"/>
                    </a:lnTo>
                    <a:cubicBezTo>
                      <a:pt x="16129" y="2321"/>
                      <a:pt x="16436" y="2092"/>
                      <a:pt x="16827" y="1795"/>
                    </a:cubicBezTo>
                    <a:cubicBezTo>
                      <a:pt x="16632" y="1764"/>
                      <a:pt x="16350" y="1720"/>
                      <a:pt x="15984" y="1669"/>
                    </a:cubicBezTo>
                    <a:cubicBezTo>
                      <a:pt x="16143" y="1623"/>
                      <a:pt x="16401" y="1546"/>
                      <a:pt x="16759" y="1439"/>
                    </a:cubicBezTo>
                    <a:cubicBezTo>
                      <a:pt x="17156" y="1320"/>
                      <a:pt x="17458" y="1231"/>
                      <a:pt x="17660" y="1169"/>
                    </a:cubicBezTo>
                    <a:cubicBezTo>
                      <a:pt x="18030" y="889"/>
                      <a:pt x="18217" y="749"/>
                      <a:pt x="18222" y="745"/>
                    </a:cubicBezTo>
                    <a:cubicBezTo>
                      <a:pt x="17300" y="598"/>
                      <a:pt x="16043" y="387"/>
                      <a:pt x="14450" y="112"/>
                    </a:cubicBezTo>
                    <a:cubicBezTo>
                      <a:pt x="14425" y="107"/>
                      <a:pt x="14401" y="102"/>
                      <a:pt x="14376" y="98"/>
                    </a:cubicBezTo>
                    <a:cubicBezTo>
                      <a:pt x="14188" y="89"/>
                      <a:pt x="13724" y="72"/>
                      <a:pt x="12986" y="42"/>
                    </a:cubicBezTo>
                    <a:cubicBezTo>
                      <a:pt x="12314" y="14"/>
                      <a:pt x="11825" y="0"/>
                      <a:pt x="11515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0"/>
              <p:cNvSpPr/>
              <p:nvPr/>
            </p:nvSpPr>
            <p:spPr>
              <a:xfrm>
                <a:off x="12465066" y="4258854"/>
                <a:ext cx="281807" cy="194197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144" extrusionOk="0">
                    <a:moveTo>
                      <a:pt x="1271" y="263"/>
                    </a:moveTo>
                    <a:cubicBezTo>
                      <a:pt x="1393" y="263"/>
                      <a:pt x="1454" y="382"/>
                      <a:pt x="1454" y="619"/>
                    </a:cubicBezTo>
                    <a:cubicBezTo>
                      <a:pt x="1454" y="658"/>
                      <a:pt x="1428" y="714"/>
                      <a:pt x="1372" y="784"/>
                    </a:cubicBezTo>
                    <a:cubicBezTo>
                      <a:pt x="1305" y="872"/>
                      <a:pt x="1230" y="916"/>
                      <a:pt x="1147" y="916"/>
                    </a:cubicBezTo>
                    <a:cubicBezTo>
                      <a:pt x="1067" y="916"/>
                      <a:pt x="1011" y="852"/>
                      <a:pt x="981" y="726"/>
                    </a:cubicBezTo>
                    <a:cubicBezTo>
                      <a:pt x="967" y="600"/>
                      <a:pt x="960" y="533"/>
                      <a:pt x="960" y="526"/>
                    </a:cubicBezTo>
                    <a:cubicBezTo>
                      <a:pt x="960" y="481"/>
                      <a:pt x="984" y="432"/>
                      <a:pt x="1035" y="379"/>
                    </a:cubicBezTo>
                    <a:cubicBezTo>
                      <a:pt x="1083" y="326"/>
                      <a:pt x="1142" y="290"/>
                      <a:pt x="1209" y="272"/>
                    </a:cubicBezTo>
                    <a:cubicBezTo>
                      <a:pt x="1231" y="266"/>
                      <a:pt x="1252" y="263"/>
                      <a:pt x="1271" y="263"/>
                    </a:cubicBezTo>
                    <a:close/>
                    <a:moveTo>
                      <a:pt x="1677" y="0"/>
                    </a:moveTo>
                    <a:cubicBezTo>
                      <a:pt x="1475" y="62"/>
                      <a:pt x="1174" y="151"/>
                      <a:pt x="776" y="270"/>
                    </a:cubicBezTo>
                    <a:cubicBezTo>
                      <a:pt x="418" y="377"/>
                      <a:pt x="160" y="454"/>
                      <a:pt x="1" y="500"/>
                    </a:cubicBezTo>
                    <a:cubicBezTo>
                      <a:pt x="367" y="551"/>
                      <a:pt x="650" y="595"/>
                      <a:pt x="844" y="626"/>
                    </a:cubicBezTo>
                    <a:cubicBezTo>
                      <a:pt x="845" y="627"/>
                      <a:pt x="845" y="628"/>
                      <a:pt x="846" y="628"/>
                    </a:cubicBezTo>
                    <a:cubicBezTo>
                      <a:pt x="846" y="628"/>
                      <a:pt x="847" y="627"/>
                      <a:pt x="848" y="626"/>
                    </a:cubicBezTo>
                    <a:lnTo>
                      <a:pt x="848" y="626"/>
                    </a:lnTo>
                    <a:lnTo>
                      <a:pt x="806" y="1143"/>
                    </a:lnTo>
                    <a:cubicBezTo>
                      <a:pt x="1051" y="1070"/>
                      <a:pt x="1314" y="986"/>
                      <a:pt x="1598" y="891"/>
                    </a:cubicBezTo>
                    <a:lnTo>
                      <a:pt x="1677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0"/>
              <p:cNvSpPr/>
              <p:nvPr/>
            </p:nvSpPr>
            <p:spPr>
              <a:xfrm>
                <a:off x="9842264" y="4411964"/>
                <a:ext cx="103682" cy="11373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70" extrusionOk="0">
                    <a:moveTo>
                      <a:pt x="154" y="1"/>
                    </a:moveTo>
                    <a:cubicBezTo>
                      <a:pt x="52" y="1"/>
                      <a:pt x="1" y="113"/>
                      <a:pt x="1" y="336"/>
                    </a:cubicBezTo>
                    <a:cubicBezTo>
                      <a:pt x="1" y="345"/>
                      <a:pt x="1" y="403"/>
                      <a:pt x="3" y="511"/>
                    </a:cubicBezTo>
                    <a:cubicBezTo>
                      <a:pt x="36" y="617"/>
                      <a:pt x="138" y="667"/>
                      <a:pt x="308" y="669"/>
                    </a:cubicBezTo>
                    <a:cubicBezTo>
                      <a:pt x="444" y="669"/>
                      <a:pt x="536" y="643"/>
                      <a:pt x="581" y="589"/>
                    </a:cubicBezTo>
                    <a:cubicBezTo>
                      <a:pt x="606" y="560"/>
                      <a:pt x="616" y="518"/>
                      <a:pt x="616" y="461"/>
                    </a:cubicBezTo>
                    <a:cubicBezTo>
                      <a:pt x="616" y="417"/>
                      <a:pt x="585" y="354"/>
                      <a:pt x="522" y="268"/>
                    </a:cubicBezTo>
                    <a:cubicBezTo>
                      <a:pt x="464" y="187"/>
                      <a:pt x="392" y="117"/>
                      <a:pt x="309" y="61"/>
                    </a:cubicBezTo>
                    <a:cubicBezTo>
                      <a:pt x="249" y="21"/>
                      <a:pt x="197" y="1"/>
                      <a:pt x="154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0"/>
              <p:cNvSpPr/>
              <p:nvPr/>
            </p:nvSpPr>
            <p:spPr>
              <a:xfrm>
                <a:off x="12626219" y="4303158"/>
                <a:ext cx="83349" cy="111188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55" extrusionOk="0">
                    <a:moveTo>
                      <a:pt x="313" y="0"/>
                    </a:moveTo>
                    <a:cubicBezTo>
                      <a:pt x="293" y="0"/>
                      <a:pt x="272" y="3"/>
                      <a:pt x="250" y="9"/>
                    </a:cubicBezTo>
                    <a:cubicBezTo>
                      <a:pt x="183" y="29"/>
                      <a:pt x="124" y="65"/>
                      <a:pt x="78" y="116"/>
                    </a:cubicBezTo>
                    <a:cubicBezTo>
                      <a:pt x="25" y="171"/>
                      <a:pt x="1" y="220"/>
                      <a:pt x="1" y="265"/>
                    </a:cubicBezTo>
                    <a:cubicBezTo>
                      <a:pt x="1" y="271"/>
                      <a:pt x="8" y="337"/>
                      <a:pt x="22" y="463"/>
                    </a:cubicBezTo>
                    <a:cubicBezTo>
                      <a:pt x="52" y="591"/>
                      <a:pt x="108" y="655"/>
                      <a:pt x="190" y="655"/>
                    </a:cubicBezTo>
                    <a:cubicBezTo>
                      <a:pt x="273" y="655"/>
                      <a:pt x="346" y="611"/>
                      <a:pt x="415" y="523"/>
                    </a:cubicBezTo>
                    <a:cubicBezTo>
                      <a:pt x="469" y="451"/>
                      <a:pt x="495" y="395"/>
                      <a:pt x="495" y="356"/>
                    </a:cubicBezTo>
                    <a:cubicBezTo>
                      <a:pt x="495" y="119"/>
                      <a:pt x="435" y="0"/>
                      <a:pt x="313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0"/>
              <p:cNvSpPr/>
              <p:nvPr/>
            </p:nvSpPr>
            <p:spPr>
              <a:xfrm>
                <a:off x="10224055" y="4495479"/>
                <a:ext cx="59823" cy="7808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460" extrusionOk="0">
                    <a:moveTo>
                      <a:pt x="224" y="1"/>
                    </a:moveTo>
                    <a:cubicBezTo>
                      <a:pt x="211" y="1"/>
                      <a:pt x="196" y="2"/>
                      <a:pt x="180" y="5"/>
                    </a:cubicBezTo>
                    <a:cubicBezTo>
                      <a:pt x="61" y="26"/>
                      <a:pt x="1" y="121"/>
                      <a:pt x="1" y="289"/>
                    </a:cubicBezTo>
                    <a:cubicBezTo>
                      <a:pt x="1" y="293"/>
                      <a:pt x="8" y="323"/>
                      <a:pt x="20" y="379"/>
                    </a:cubicBezTo>
                    <a:cubicBezTo>
                      <a:pt x="48" y="431"/>
                      <a:pt x="99" y="459"/>
                      <a:pt x="171" y="459"/>
                    </a:cubicBezTo>
                    <a:cubicBezTo>
                      <a:pt x="241" y="459"/>
                      <a:pt x="292" y="424"/>
                      <a:pt x="322" y="354"/>
                    </a:cubicBezTo>
                    <a:cubicBezTo>
                      <a:pt x="345" y="302"/>
                      <a:pt x="355" y="244"/>
                      <a:pt x="355" y="186"/>
                    </a:cubicBezTo>
                    <a:cubicBezTo>
                      <a:pt x="355" y="63"/>
                      <a:pt x="312" y="1"/>
                      <a:pt x="224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0"/>
              <p:cNvSpPr/>
              <p:nvPr/>
            </p:nvSpPr>
            <p:spPr>
              <a:xfrm>
                <a:off x="11758113" y="4495139"/>
                <a:ext cx="284664" cy="107793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635" extrusionOk="0">
                    <a:moveTo>
                      <a:pt x="973" y="0"/>
                    </a:moveTo>
                    <a:cubicBezTo>
                      <a:pt x="933" y="0"/>
                      <a:pt x="891" y="2"/>
                      <a:pt x="847" y="4"/>
                    </a:cubicBezTo>
                    <a:cubicBezTo>
                      <a:pt x="649" y="11"/>
                      <a:pt x="453" y="48"/>
                      <a:pt x="267" y="113"/>
                    </a:cubicBezTo>
                    <a:cubicBezTo>
                      <a:pt x="88" y="179"/>
                      <a:pt x="0" y="251"/>
                      <a:pt x="0" y="332"/>
                    </a:cubicBezTo>
                    <a:cubicBezTo>
                      <a:pt x="0" y="425"/>
                      <a:pt x="92" y="498"/>
                      <a:pt x="274" y="549"/>
                    </a:cubicBezTo>
                    <a:cubicBezTo>
                      <a:pt x="472" y="607"/>
                      <a:pt x="761" y="635"/>
                      <a:pt x="1143" y="635"/>
                    </a:cubicBezTo>
                    <a:cubicBezTo>
                      <a:pt x="1377" y="635"/>
                      <a:pt x="1534" y="602"/>
                      <a:pt x="1619" y="535"/>
                    </a:cubicBezTo>
                    <a:cubicBezTo>
                      <a:pt x="1668" y="493"/>
                      <a:pt x="1694" y="433"/>
                      <a:pt x="1694" y="356"/>
                    </a:cubicBezTo>
                    <a:cubicBezTo>
                      <a:pt x="1694" y="225"/>
                      <a:pt x="1605" y="127"/>
                      <a:pt x="1427" y="65"/>
                    </a:cubicBezTo>
                    <a:cubicBezTo>
                      <a:pt x="1303" y="22"/>
                      <a:pt x="1152" y="0"/>
                      <a:pt x="973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0"/>
              <p:cNvSpPr/>
              <p:nvPr/>
            </p:nvSpPr>
            <p:spPr>
              <a:xfrm>
                <a:off x="12055884" y="4516358"/>
                <a:ext cx="62344" cy="7774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58" extrusionOk="0">
                    <a:moveTo>
                      <a:pt x="247" y="0"/>
                    </a:moveTo>
                    <a:cubicBezTo>
                      <a:pt x="229" y="0"/>
                      <a:pt x="209" y="3"/>
                      <a:pt x="187" y="9"/>
                    </a:cubicBezTo>
                    <a:cubicBezTo>
                      <a:pt x="64" y="40"/>
                      <a:pt x="1" y="131"/>
                      <a:pt x="1" y="282"/>
                    </a:cubicBezTo>
                    <a:cubicBezTo>
                      <a:pt x="1" y="286"/>
                      <a:pt x="6" y="317"/>
                      <a:pt x="17" y="375"/>
                    </a:cubicBezTo>
                    <a:cubicBezTo>
                      <a:pt x="43" y="429"/>
                      <a:pt x="90" y="457"/>
                      <a:pt x="157" y="457"/>
                    </a:cubicBezTo>
                    <a:cubicBezTo>
                      <a:pt x="215" y="457"/>
                      <a:pt x="269" y="415"/>
                      <a:pt x="316" y="333"/>
                    </a:cubicBezTo>
                    <a:cubicBezTo>
                      <a:pt x="353" y="266"/>
                      <a:pt x="371" y="214"/>
                      <a:pt x="371" y="175"/>
                    </a:cubicBezTo>
                    <a:cubicBezTo>
                      <a:pt x="371" y="59"/>
                      <a:pt x="330" y="0"/>
                      <a:pt x="247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0"/>
              <p:cNvSpPr/>
              <p:nvPr/>
            </p:nvSpPr>
            <p:spPr>
              <a:xfrm>
                <a:off x="10333787" y="4475109"/>
                <a:ext cx="445817" cy="128163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755" extrusionOk="0">
                    <a:moveTo>
                      <a:pt x="794" y="1"/>
                    </a:moveTo>
                    <a:cubicBezTo>
                      <a:pt x="461" y="39"/>
                      <a:pt x="256" y="71"/>
                      <a:pt x="181" y="96"/>
                    </a:cubicBezTo>
                    <a:cubicBezTo>
                      <a:pt x="61" y="132"/>
                      <a:pt x="0" y="201"/>
                      <a:pt x="0" y="301"/>
                    </a:cubicBezTo>
                    <a:cubicBezTo>
                      <a:pt x="0" y="439"/>
                      <a:pt x="153" y="548"/>
                      <a:pt x="456" y="627"/>
                    </a:cubicBezTo>
                    <a:cubicBezTo>
                      <a:pt x="793" y="711"/>
                      <a:pt x="1304" y="755"/>
                      <a:pt x="1992" y="755"/>
                    </a:cubicBezTo>
                    <a:cubicBezTo>
                      <a:pt x="2248" y="755"/>
                      <a:pt x="2425" y="732"/>
                      <a:pt x="2523" y="686"/>
                    </a:cubicBezTo>
                    <a:cubicBezTo>
                      <a:pt x="2602" y="655"/>
                      <a:pt x="2653" y="578"/>
                      <a:pt x="2649" y="494"/>
                    </a:cubicBezTo>
                    <a:cubicBezTo>
                      <a:pt x="2649" y="404"/>
                      <a:pt x="2463" y="297"/>
                      <a:pt x="2093" y="173"/>
                    </a:cubicBezTo>
                    <a:cubicBezTo>
                      <a:pt x="1792" y="71"/>
                      <a:pt x="1581" y="13"/>
                      <a:pt x="1460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0"/>
              <p:cNvSpPr/>
              <p:nvPr/>
            </p:nvSpPr>
            <p:spPr>
              <a:xfrm>
                <a:off x="10816908" y="4524505"/>
                <a:ext cx="86374" cy="69599"/>
              </a:xfrm>
              <a:custGeom>
                <a:avLst/>
                <a:gdLst/>
                <a:ahLst/>
                <a:cxnLst/>
                <a:rect l="l" t="t" r="r" b="b"/>
                <a:pathLst>
                  <a:path w="514" h="410" extrusionOk="0">
                    <a:moveTo>
                      <a:pt x="156" y="0"/>
                    </a:moveTo>
                    <a:cubicBezTo>
                      <a:pt x="53" y="0"/>
                      <a:pt x="0" y="61"/>
                      <a:pt x="0" y="181"/>
                    </a:cubicBezTo>
                    <a:cubicBezTo>
                      <a:pt x="0" y="334"/>
                      <a:pt x="113" y="409"/>
                      <a:pt x="340" y="409"/>
                    </a:cubicBezTo>
                    <a:cubicBezTo>
                      <a:pt x="342" y="409"/>
                      <a:pt x="345" y="409"/>
                      <a:pt x="347" y="409"/>
                    </a:cubicBezTo>
                    <a:cubicBezTo>
                      <a:pt x="349" y="409"/>
                      <a:pt x="351" y="409"/>
                      <a:pt x="352" y="409"/>
                    </a:cubicBezTo>
                    <a:cubicBezTo>
                      <a:pt x="403" y="409"/>
                      <a:pt x="452" y="383"/>
                      <a:pt x="479" y="341"/>
                    </a:cubicBezTo>
                    <a:cubicBezTo>
                      <a:pt x="502" y="313"/>
                      <a:pt x="514" y="276"/>
                      <a:pt x="514" y="241"/>
                    </a:cubicBezTo>
                    <a:cubicBezTo>
                      <a:pt x="514" y="136"/>
                      <a:pt x="428" y="61"/>
                      <a:pt x="256" y="15"/>
                    </a:cubicBezTo>
                    <a:cubicBezTo>
                      <a:pt x="219" y="5"/>
                      <a:pt x="186" y="0"/>
                      <a:pt x="156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0"/>
              <p:cNvSpPr/>
              <p:nvPr/>
            </p:nvSpPr>
            <p:spPr>
              <a:xfrm>
                <a:off x="12791236" y="4385824"/>
                <a:ext cx="112084" cy="84027"/>
              </a:xfrm>
              <a:custGeom>
                <a:avLst/>
                <a:gdLst/>
                <a:ahLst/>
                <a:cxnLst/>
                <a:rect l="l" t="t" r="r" b="b"/>
                <a:pathLst>
                  <a:path w="667" h="495" extrusionOk="0">
                    <a:moveTo>
                      <a:pt x="647" y="1"/>
                    </a:moveTo>
                    <a:cubicBezTo>
                      <a:pt x="621" y="3"/>
                      <a:pt x="570" y="31"/>
                      <a:pt x="500" y="83"/>
                    </a:cubicBezTo>
                    <a:cubicBezTo>
                      <a:pt x="446" y="125"/>
                      <a:pt x="392" y="169"/>
                      <a:pt x="341" y="215"/>
                    </a:cubicBezTo>
                    <a:cubicBezTo>
                      <a:pt x="299" y="257"/>
                      <a:pt x="253" y="297"/>
                      <a:pt x="204" y="332"/>
                    </a:cubicBezTo>
                    <a:cubicBezTo>
                      <a:pt x="172" y="353"/>
                      <a:pt x="139" y="376"/>
                      <a:pt x="106" y="397"/>
                    </a:cubicBezTo>
                    <a:cubicBezTo>
                      <a:pt x="36" y="436"/>
                      <a:pt x="1" y="459"/>
                      <a:pt x="1" y="462"/>
                    </a:cubicBezTo>
                    <a:cubicBezTo>
                      <a:pt x="1" y="483"/>
                      <a:pt x="3" y="494"/>
                      <a:pt x="8" y="494"/>
                    </a:cubicBezTo>
                    <a:cubicBezTo>
                      <a:pt x="11" y="494"/>
                      <a:pt x="15" y="489"/>
                      <a:pt x="20" y="480"/>
                    </a:cubicBezTo>
                    <a:cubicBezTo>
                      <a:pt x="83" y="457"/>
                      <a:pt x="144" y="427"/>
                      <a:pt x="200" y="392"/>
                    </a:cubicBezTo>
                    <a:cubicBezTo>
                      <a:pt x="255" y="362"/>
                      <a:pt x="316" y="324"/>
                      <a:pt x="388" y="278"/>
                    </a:cubicBezTo>
                    <a:cubicBezTo>
                      <a:pt x="572" y="164"/>
                      <a:pt x="665" y="90"/>
                      <a:pt x="663" y="55"/>
                    </a:cubicBezTo>
                    <a:cubicBezTo>
                      <a:pt x="667" y="41"/>
                      <a:pt x="663" y="26"/>
                      <a:pt x="656" y="13"/>
                    </a:cubicBezTo>
                    <a:cubicBezTo>
                      <a:pt x="651" y="6"/>
                      <a:pt x="647" y="3"/>
                      <a:pt x="647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0"/>
              <p:cNvSpPr/>
              <p:nvPr/>
            </p:nvSpPr>
            <p:spPr>
              <a:xfrm>
                <a:off x="12840809" y="4490556"/>
                <a:ext cx="44531" cy="30046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77" extrusionOk="0">
                    <a:moveTo>
                      <a:pt x="169" y="0"/>
                    </a:moveTo>
                    <a:cubicBezTo>
                      <a:pt x="122" y="0"/>
                      <a:pt x="84" y="9"/>
                      <a:pt x="54" y="26"/>
                    </a:cubicBezTo>
                    <a:cubicBezTo>
                      <a:pt x="21" y="40"/>
                      <a:pt x="0" y="73"/>
                      <a:pt x="0" y="108"/>
                    </a:cubicBezTo>
                    <a:cubicBezTo>
                      <a:pt x="0" y="138"/>
                      <a:pt x="1" y="153"/>
                      <a:pt x="4" y="153"/>
                    </a:cubicBezTo>
                    <a:cubicBezTo>
                      <a:pt x="4" y="153"/>
                      <a:pt x="5" y="153"/>
                      <a:pt x="5" y="152"/>
                    </a:cubicBezTo>
                    <a:lnTo>
                      <a:pt x="68" y="176"/>
                    </a:lnTo>
                    <a:cubicBezTo>
                      <a:pt x="119" y="173"/>
                      <a:pt x="168" y="154"/>
                      <a:pt x="207" y="120"/>
                    </a:cubicBezTo>
                    <a:cubicBezTo>
                      <a:pt x="246" y="87"/>
                      <a:pt x="265" y="61"/>
                      <a:pt x="265" y="43"/>
                    </a:cubicBezTo>
                    <a:cubicBezTo>
                      <a:pt x="265" y="20"/>
                      <a:pt x="263" y="10"/>
                      <a:pt x="260" y="6"/>
                    </a:cubicBezTo>
                    <a:cubicBezTo>
                      <a:pt x="258" y="8"/>
                      <a:pt x="256" y="9"/>
                      <a:pt x="255" y="9"/>
                    </a:cubicBezTo>
                    <a:cubicBezTo>
                      <a:pt x="255" y="9"/>
                      <a:pt x="254" y="9"/>
                      <a:pt x="254" y="8"/>
                    </a:cubicBezTo>
                    <a:cubicBezTo>
                      <a:pt x="224" y="3"/>
                      <a:pt x="195" y="0"/>
                      <a:pt x="169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0"/>
              <p:cNvSpPr/>
              <p:nvPr/>
            </p:nvSpPr>
            <p:spPr>
              <a:xfrm>
                <a:off x="9641789" y="4641969"/>
                <a:ext cx="60999" cy="28349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67" extrusionOk="0">
                    <a:moveTo>
                      <a:pt x="63" y="1"/>
                    </a:moveTo>
                    <a:cubicBezTo>
                      <a:pt x="21" y="1"/>
                      <a:pt x="0" y="25"/>
                      <a:pt x="0" y="73"/>
                    </a:cubicBezTo>
                    <a:cubicBezTo>
                      <a:pt x="0" y="94"/>
                      <a:pt x="33" y="114"/>
                      <a:pt x="100" y="136"/>
                    </a:cubicBezTo>
                    <a:cubicBezTo>
                      <a:pt x="149" y="154"/>
                      <a:pt x="200" y="164"/>
                      <a:pt x="251" y="166"/>
                    </a:cubicBezTo>
                    <a:cubicBezTo>
                      <a:pt x="295" y="164"/>
                      <a:pt x="335" y="145"/>
                      <a:pt x="363" y="112"/>
                    </a:cubicBezTo>
                    <a:cubicBezTo>
                      <a:pt x="242" y="59"/>
                      <a:pt x="158" y="24"/>
                      <a:pt x="112" y="8"/>
                    </a:cubicBezTo>
                    <a:cubicBezTo>
                      <a:pt x="94" y="3"/>
                      <a:pt x="77" y="1"/>
                      <a:pt x="6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0"/>
              <p:cNvSpPr/>
              <p:nvPr/>
            </p:nvSpPr>
            <p:spPr>
              <a:xfrm>
                <a:off x="9692034" y="4604625"/>
                <a:ext cx="157288" cy="3327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96" extrusionOk="0">
                    <a:moveTo>
                      <a:pt x="8" y="0"/>
                    </a:moveTo>
                    <a:lnTo>
                      <a:pt x="1" y="32"/>
                    </a:lnTo>
                    <a:lnTo>
                      <a:pt x="8" y="53"/>
                    </a:lnTo>
                    <a:cubicBezTo>
                      <a:pt x="10" y="55"/>
                      <a:pt x="73" y="79"/>
                      <a:pt x="195" y="125"/>
                    </a:cubicBezTo>
                    <a:cubicBezTo>
                      <a:pt x="343" y="169"/>
                      <a:pt x="495" y="192"/>
                      <a:pt x="650" y="195"/>
                    </a:cubicBezTo>
                    <a:lnTo>
                      <a:pt x="693" y="195"/>
                    </a:lnTo>
                    <a:cubicBezTo>
                      <a:pt x="774" y="192"/>
                      <a:pt x="856" y="178"/>
                      <a:pt x="935" y="157"/>
                    </a:cubicBezTo>
                    <a:cubicBezTo>
                      <a:pt x="846" y="141"/>
                      <a:pt x="746" y="121"/>
                      <a:pt x="637" y="104"/>
                    </a:cubicBezTo>
                    <a:cubicBezTo>
                      <a:pt x="546" y="88"/>
                      <a:pt x="448" y="71"/>
                      <a:pt x="341" y="53"/>
                    </a:cubicBezTo>
                    <a:cubicBezTo>
                      <a:pt x="127" y="20"/>
                      <a:pt x="17" y="2"/>
                      <a:pt x="8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0"/>
              <p:cNvSpPr/>
              <p:nvPr/>
            </p:nvSpPr>
            <p:spPr>
              <a:xfrm>
                <a:off x="9769501" y="4558794"/>
                <a:ext cx="170563" cy="28179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66" extrusionOk="0">
                    <a:moveTo>
                      <a:pt x="98" y="0"/>
                    </a:moveTo>
                    <a:cubicBezTo>
                      <a:pt x="55" y="0"/>
                      <a:pt x="16" y="26"/>
                      <a:pt x="1" y="67"/>
                    </a:cubicBezTo>
                    <a:cubicBezTo>
                      <a:pt x="54" y="85"/>
                      <a:pt x="103" y="100"/>
                      <a:pt x="150" y="114"/>
                    </a:cubicBezTo>
                    <a:cubicBezTo>
                      <a:pt x="180" y="121"/>
                      <a:pt x="208" y="128"/>
                      <a:pt x="238" y="134"/>
                    </a:cubicBezTo>
                    <a:cubicBezTo>
                      <a:pt x="376" y="155"/>
                      <a:pt x="515" y="166"/>
                      <a:pt x="656" y="166"/>
                    </a:cubicBezTo>
                    <a:cubicBezTo>
                      <a:pt x="676" y="166"/>
                      <a:pt x="696" y="166"/>
                      <a:pt x="716" y="165"/>
                    </a:cubicBezTo>
                    <a:cubicBezTo>
                      <a:pt x="737" y="165"/>
                      <a:pt x="788" y="162"/>
                      <a:pt x="869" y="151"/>
                    </a:cubicBezTo>
                    <a:cubicBezTo>
                      <a:pt x="946" y="143"/>
                      <a:pt x="993" y="137"/>
                      <a:pt x="1014" y="134"/>
                    </a:cubicBezTo>
                    <a:cubicBezTo>
                      <a:pt x="991" y="118"/>
                      <a:pt x="932" y="100"/>
                      <a:pt x="830" y="79"/>
                    </a:cubicBezTo>
                    <a:cubicBezTo>
                      <a:pt x="804" y="74"/>
                      <a:pt x="776" y="71"/>
                      <a:pt x="746" y="65"/>
                    </a:cubicBezTo>
                    <a:cubicBezTo>
                      <a:pt x="629" y="46"/>
                      <a:pt x="494" y="32"/>
                      <a:pt x="338" y="22"/>
                    </a:cubicBezTo>
                    <a:cubicBezTo>
                      <a:pt x="257" y="15"/>
                      <a:pt x="197" y="8"/>
                      <a:pt x="155" y="4"/>
                    </a:cubicBezTo>
                    <a:lnTo>
                      <a:pt x="139" y="2"/>
                    </a:lnTo>
                    <a:lnTo>
                      <a:pt x="103" y="1"/>
                    </a:lnTo>
                    <a:cubicBezTo>
                      <a:pt x="101" y="0"/>
                      <a:pt x="100" y="0"/>
                      <a:pt x="98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0"/>
              <p:cNvSpPr/>
              <p:nvPr/>
            </p:nvSpPr>
            <p:spPr>
              <a:xfrm>
                <a:off x="12450447" y="4515848"/>
                <a:ext cx="165690" cy="116111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84" extrusionOk="0">
                    <a:moveTo>
                      <a:pt x="970" y="0"/>
                    </a:moveTo>
                    <a:cubicBezTo>
                      <a:pt x="944" y="0"/>
                      <a:pt x="908" y="16"/>
                      <a:pt x="861" y="47"/>
                    </a:cubicBezTo>
                    <a:cubicBezTo>
                      <a:pt x="840" y="61"/>
                      <a:pt x="815" y="76"/>
                      <a:pt x="789" y="99"/>
                    </a:cubicBezTo>
                    <a:cubicBezTo>
                      <a:pt x="749" y="133"/>
                      <a:pt x="682" y="192"/>
                      <a:pt x="589" y="280"/>
                    </a:cubicBezTo>
                    <a:cubicBezTo>
                      <a:pt x="521" y="313"/>
                      <a:pt x="454" y="348"/>
                      <a:pt x="388" y="381"/>
                    </a:cubicBezTo>
                    <a:cubicBezTo>
                      <a:pt x="354" y="399"/>
                      <a:pt x="321" y="417"/>
                      <a:pt x="288" y="434"/>
                    </a:cubicBezTo>
                    <a:cubicBezTo>
                      <a:pt x="97" y="534"/>
                      <a:pt x="0" y="601"/>
                      <a:pt x="0" y="630"/>
                    </a:cubicBezTo>
                    <a:cubicBezTo>
                      <a:pt x="0" y="637"/>
                      <a:pt x="0" y="646"/>
                      <a:pt x="2" y="655"/>
                    </a:cubicBezTo>
                    <a:cubicBezTo>
                      <a:pt x="4" y="662"/>
                      <a:pt x="7" y="669"/>
                      <a:pt x="14" y="674"/>
                    </a:cubicBezTo>
                    <a:cubicBezTo>
                      <a:pt x="25" y="680"/>
                      <a:pt x="37" y="683"/>
                      <a:pt x="49" y="683"/>
                    </a:cubicBezTo>
                    <a:cubicBezTo>
                      <a:pt x="302" y="587"/>
                      <a:pt x="510" y="471"/>
                      <a:pt x="673" y="336"/>
                    </a:cubicBezTo>
                    <a:cubicBezTo>
                      <a:pt x="742" y="280"/>
                      <a:pt x="803" y="218"/>
                      <a:pt x="861" y="154"/>
                    </a:cubicBezTo>
                    <a:cubicBezTo>
                      <a:pt x="903" y="108"/>
                      <a:pt x="943" y="59"/>
                      <a:pt x="985" y="3"/>
                    </a:cubicBezTo>
                    <a:cubicBezTo>
                      <a:pt x="981" y="1"/>
                      <a:pt x="976" y="0"/>
                      <a:pt x="970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12538837" y="4614980"/>
                <a:ext cx="48396" cy="38873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29" extrusionOk="0">
                    <a:moveTo>
                      <a:pt x="268" y="1"/>
                    </a:moveTo>
                    <a:cubicBezTo>
                      <a:pt x="242" y="1"/>
                      <a:pt x="191" y="25"/>
                      <a:pt x="114" y="76"/>
                    </a:cubicBezTo>
                    <a:cubicBezTo>
                      <a:pt x="39" y="125"/>
                      <a:pt x="0" y="160"/>
                      <a:pt x="0" y="176"/>
                    </a:cubicBezTo>
                    <a:cubicBezTo>
                      <a:pt x="0" y="201"/>
                      <a:pt x="4" y="215"/>
                      <a:pt x="14" y="220"/>
                    </a:cubicBezTo>
                    <a:cubicBezTo>
                      <a:pt x="23" y="225"/>
                      <a:pt x="33" y="229"/>
                      <a:pt x="44" y="229"/>
                    </a:cubicBezTo>
                    <a:cubicBezTo>
                      <a:pt x="60" y="220"/>
                      <a:pt x="107" y="190"/>
                      <a:pt x="182" y="139"/>
                    </a:cubicBezTo>
                    <a:cubicBezTo>
                      <a:pt x="253" y="96"/>
                      <a:pt x="288" y="60"/>
                      <a:pt x="288" y="39"/>
                    </a:cubicBezTo>
                    <a:cubicBezTo>
                      <a:pt x="288" y="17"/>
                      <a:pt x="286" y="8"/>
                      <a:pt x="282" y="8"/>
                    </a:cubicBezTo>
                    <a:cubicBezTo>
                      <a:pt x="282" y="8"/>
                      <a:pt x="281" y="8"/>
                      <a:pt x="280" y="8"/>
                    </a:cubicBezTo>
                    <a:cubicBezTo>
                      <a:pt x="276" y="8"/>
                      <a:pt x="272" y="6"/>
                      <a:pt x="268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10423354" y="4764695"/>
                <a:ext cx="298443" cy="26991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59" extrusionOk="0">
                    <a:moveTo>
                      <a:pt x="297" y="0"/>
                    </a:moveTo>
                    <a:cubicBezTo>
                      <a:pt x="100" y="0"/>
                      <a:pt x="2" y="10"/>
                      <a:pt x="2" y="30"/>
                    </a:cubicBezTo>
                    <a:cubicBezTo>
                      <a:pt x="0" y="43"/>
                      <a:pt x="2" y="55"/>
                      <a:pt x="7" y="66"/>
                    </a:cubicBezTo>
                    <a:cubicBezTo>
                      <a:pt x="11" y="71"/>
                      <a:pt x="12" y="73"/>
                      <a:pt x="12" y="74"/>
                    </a:cubicBezTo>
                    <a:cubicBezTo>
                      <a:pt x="91" y="80"/>
                      <a:pt x="328" y="99"/>
                      <a:pt x="722" y="134"/>
                    </a:cubicBezTo>
                    <a:cubicBezTo>
                      <a:pt x="887" y="150"/>
                      <a:pt x="1175" y="158"/>
                      <a:pt x="1585" y="158"/>
                    </a:cubicBezTo>
                    <a:cubicBezTo>
                      <a:pt x="1616" y="158"/>
                      <a:pt x="1681" y="144"/>
                      <a:pt x="1776" y="116"/>
                    </a:cubicBezTo>
                    <a:cubicBezTo>
                      <a:pt x="1676" y="67"/>
                      <a:pt x="1353" y="32"/>
                      <a:pt x="810" y="13"/>
                    </a:cubicBezTo>
                    <a:cubicBezTo>
                      <a:pt x="597" y="5"/>
                      <a:pt x="426" y="0"/>
                      <a:pt x="297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12012361" y="4673372"/>
                <a:ext cx="440271" cy="80463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474" extrusionOk="0">
                    <a:moveTo>
                      <a:pt x="2620" y="0"/>
                    </a:moveTo>
                    <a:lnTo>
                      <a:pt x="2467" y="21"/>
                    </a:lnTo>
                    <a:cubicBezTo>
                      <a:pt x="1913" y="93"/>
                      <a:pt x="1596" y="137"/>
                      <a:pt x="1513" y="149"/>
                    </a:cubicBezTo>
                    <a:cubicBezTo>
                      <a:pt x="1057" y="218"/>
                      <a:pt x="553" y="307"/>
                      <a:pt x="0" y="421"/>
                    </a:cubicBezTo>
                    <a:cubicBezTo>
                      <a:pt x="2" y="439"/>
                      <a:pt x="6" y="458"/>
                      <a:pt x="14" y="474"/>
                    </a:cubicBezTo>
                    <a:cubicBezTo>
                      <a:pt x="766" y="412"/>
                      <a:pt x="1301" y="355"/>
                      <a:pt x="1620" y="298"/>
                    </a:cubicBezTo>
                    <a:cubicBezTo>
                      <a:pt x="1910" y="251"/>
                      <a:pt x="2194" y="174"/>
                      <a:pt x="2465" y="67"/>
                    </a:cubicBezTo>
                    <a:cubicBezTo>
                      <a:pt x="2518" y="46"/>
                      <a:pt x="2569" y="25"/>
                      <a:pt x="2620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12423896" y="4713771"/>
                <a:ext cx="65032" cy="33611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98" extrusionOk="0">
                    <a:moveTo>
                      <a:pt x="351" y="1"/>
                    </a:moveTo>
                    <a:cubicBezTo>
                      <a:pt x="312" y="1"/>
                      <a:pt x="249" y="15"/>
                      <a:pt x="163" y="41"/>
                    </a:cubicBezTo>
                    <a:cubicBezTo>
                      <a:pt x="88" y="64"/>
                      <a:pt x="41" y="85"/>
                      <a:pt x="18" y="104"/>
                    </a:cubicBezTo>
                    <a:cubicBezTo>
                      <a:pt x="9" y="111"/>
                      <a:pt x="4" y="118"/>
                      <a:pt x="2" y="129"/>
                    </a:cubicBezTo>
                    <a:cubicBezTo>
                      <a:pt x="0" y="148"/>
                      <a:pt x="7" y="167"/>
                      <a:pt x="20" y="181"/>
                    </a:cubicBezTo>
                    <a:cubicBezTo>
                      <a:pt x="30" y="192"/>
                      <a:pt x="44" y="197"/>
                      <a:pt x="60" y="197"/>
                    </a:cubicBezTo>
                    <a:cubicBezTo>
                      <a:pt x="130" y="195"/>
                      <a:pt x="200" y="181"/>
                      <a:pt x="265" y="153"/>
                    </a:cubicBezTo>
                    <a:cubicBezTo>
                      <a:pt x="346" y="122"/>
                      <a:pt x="386" y="83"/>
                      <a:pt x="384" y="38"/>
                    </a:cubicBezTo>
                    <a:cubicBezTo>
                      <a:pt x="384" y="15"/>
                      <a:pt x="383" y="4"/>
                      <a:pt x="379" y="3"/>
                    </a:cubicBezTo>
                    <a:cubicBezTo>
                      <a:pt x="377" y="4"/>
                      <a:pt x="375" y="4"/>
                      <a:pt x="374" y="4"/>
                    </a:cubicBezTo>
                    <a:cubicBezTo>
                      <a:pt x="373" y="4"/>
                      <a:pt x="372" y="4"/>
                      <a:pt x="372" y="3"/>
                    </a:cubicBezTo>
                    <a:cubicBezTo>
                      <a:pt x="366" y="1"/>
                      <a:pt x="359" y="1"/>
                      <a:pt x="351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0"/>
              <p:cNvSpPr/>
              <p:nvPr/>
            </p:nvSpPr>
            <p:spPr>
              <a:xfrm>
                <a:off x="12711752" y="4316907"/>
                <a:ext cx="147373" cy="12697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748" extrusionOk="0">
                    <a:moveTo>
                      <a:pt x="861" y="0"/>
                    </a:moveTo>
                    <a:cubicBezTo>
                      <a:pt x="836" y="0"/>
                      <a:pt x="781" y="31"/>
                      <a:pt x="698" y="91"/>
                    </a:cubicBezTo>
                    <a:lnTo>
                      <a:pt x="693" y="95"/>
                    </a:lnTo>
                    <a:cubicBezTo>
                      <a:pt x="626" y="144"/>
                      <a:pt x="542" y="212"/>
                      <a:pt x="439" y="300"/>
                    </a:cubicBezTo>
                    <a:cubicBezTo>
                      <a:pt x="384" y="346"/>
                      <a:pt x="335" y="388"/>
                      <a:pt x="291" y="426"/>
                    </a:cubicBezTo>
                    <a:cubicBezTo>
                      <a:pt x="97" y="593"/>
                      <a:pt x="0" y="682"/>
                      <a:pt x="0" y="694"/>
                    </a:cubicBezTo>
                    <a:cubicBezTo>
                      <a:pt x="0" y="717"/>
                      <a:pt x="4" y="730"/>
                      <a:pt x="11" y="737"/>
                    </a:cubicBezTo>
                    <a:cubicBezTo>
                      <a:pt x="11" y="738"/>
                      <a:pt x="20" y="742"/>
                      <a:pt x="35" y="747"/>
                    </a:cubicBezTo>
                    <a:cubicBezTo>
                      <a:pt x="335" y="558"/>
                      <a:pt x="554" y="400"/>
                      <a:pt x="693" y="275"/>
                    </a:cubicBezTo>
                    <a:cubicBezTo>
                      <a:pt x="815" y="165"/>
                      <a:pt x="877" y="79"/>
                      <a:pt x="877" y="18"/>
                    </a:cubicBezTo>
                    <a:cubicBezTo>
                      <a:pt x="877" y="6"/>
                      <a:pt x="871" y="0"/>
                      <a:pt x="861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0"/>
              <p:cNvSpPr/>
              <p:nvPr/>
            </p:nvSpPr>
            <p:spPr>
              <a:xfrm>
                <a:off x="10664326" y="4671335"/>
                <a:ext cx="133190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243" extrusionOk="0">
                    <a:moveTo>
                      <a:pt x="7669" y="1"/>
                    </a:moveTo>
                    <a:cubicBezTo>
                      <a:pt x="7635" y="1"/>
                      <a:pt x="7611" y="2"/>
                      <a:pt x="7598" y="4"/>
                    </a:cubicBezTo>
                    <a:lnTo>
                      <a:pt x="6439" y="7"/>
                    </a:lnTo>
                    <a:cubicBezTo>
                      <a:pt x="6033" y="9"/>
                      <a:pt x="5719" y="18"/>
                      <a:pt x="5494" y="33"/>
                    </a:cubicBezTo>
                    <a:cubicBezTo>
                      <a:pt x="5435" y="41"/>
                      <a:pt x="5317" y="55"/>
                      <a:pt x="5140" y="76"/>
                    </a:cubicBezTo>
                    <a:lnTo>
                      <a:pt x="4062" y="76"/>
                    </a:lnTo>
                    <a:cubicBezTo>
                      <a:pt x="3799" y="98"/>
                      <a:pt x="3641" y="116"/>
                      <a:pt x="3587" y="132"/>
                    </a:cubicBezTo>
                    <a:lnTo>
                      <a:pt x="2051" y="132"/>
                    </a:lnTo>
                    <a:lnTo>
                      <a:pt x="1972" y="118"/>
                    </a:lnTo>
                    <a:lnTo>
                      <a:pt x="1013" y="112"/>
                    </a:lnTo>
                    <a:cubicBezTo>
                      <a:pt x="989" y="109"/>
                      <a:pt x="908" y="104"/>
                      <a:pt x="766" y="97"/>
                    </a:cubicBezTo>
                    <a:cubicBezTo>
                      <a:pt x="626" y="88"/>
                      <a:pt x="544" y="84"/>
                      <a:pt x="517" y="84"/>
                    </a:cubicBezTo>
                    <a:cubicBezTo>
                      <a:pt x="445" y="72"/>
                      <a:pt x="372" y="63"/>
                      <a:pt x="298" y="58"/>
                    </a:cubicBezTo>
                    <a:cubicBezTo>
                      <a:pt x="288" y="57"/>
                      <a:pt x="278" y="57"/>
                      <a:pt x="268" y="57"/>
                    </a:cubicBezTo>
                    <a:cubicBezTo>
                      <a:pt x="199" y="57"/>
                      <a:pt x="130" y="73"/>
                      <a:pt x="67" y="104"/>
                    </a:cubicBezTo>
                    <a:cubicBezTo>
                      <a:pt x="44" y="116"/>
                      <a:pt x="21" y="130"/>
                      <a:pt x="0" y="147"/>
                    </a:cubicBezTo>
                    <a:lnTo>
                      <a:pt x="16" y="195"/>
                    </a:lnTo>
                    <a:cubicBezTo>
                      <a:pt x="185" y="189"/>
                      <a:pt x="334" y="186"/>
                      <a:pt x="465" y="186"/>
                    </a:cubicBezTo>
                    <a:cubicBezTo>
                      <a:pt x="735" y="186"/>
                      <a:pt x="924" y="199"/>
                      <a:pt x="1033" y="225"/>
                    </a:cubicBezTo>
                    <a:lnTo>
                      <a:pt x="1997" y="230"/>
                    </a:lnTo>
                    <a:lnTo>
                      <a:pt x="2079" y="242"/>
                    </a:lnTo>
                    <a:lnTo>
                      <a:pt x="3575" y="242"/>
                    </a:lnTo>
                    <a:cubicBezTo>
                      <a:pt x="3831" y="223"/>
                      <a:pt x="3988" y="205"/>
                      <a:pt x="4048" y="188"/>
                    </a:cubicBezTo>
                    <a:lnTo>
                      <a:pt x="5002" y="188"/>
                    </a:lnTo>
                    <a:cubicBezTo>
                      <a:pt x="5026" y="186"/>
                      <a:pt x="5147" y="172"/>
                      <a:pt x="5363" y="144"/>
                    </a:cubicBezTo>
                    <a:cubicBezTo>
                      <a:pt x="5417" y="140"/>
                      <a:pt x="5473" y="135"/>
                      <a:pt x="5531" y="132"/>
                    </a:cubicBezTo>
                    <a:cubicBezTo>
                      <a:pt x="5757" y="118"/>
                      <a:pt x="6017" y="109"/>
                      <a:pt x="6310" y="107"/>
                    </a:cubicBezTo>
                    <a:lnTo>
                      <a:pt x="6418" y="107"/>
                    </a:lnTo>
                    <a:lnTo>
                      <a:pt x="7575" y="98"/>
                    </a:lnTo>
                    <a:cubicBezTo>
                      <a:pt x="7591" y="93"/>
                      <a:pt x="7645" y="84"/>
                      <a:pt x="7737" y="69"/>
                    </a:cubicBezTo>
                    <a:cubicBezTo>
                      <a:pt x="7803" y="55"/>
                      <a:pt x="7854" y="44"/>
                      <a:pt x="7891" y="33"/>
                    </a:cubicBezTo>
                    <a:cubicBezTo>
                      <a:pt x="7905" y="30"/>
                      <a:pt x="7915" y="26"/>
                      <a:pt x="7926" y="23"/>
                    </a:cubicBezTo>
                    <a:cubicBezTo>
                      <a:pt x="7924" y="18"/>
                      <a:pt x="7919" y="12"/>
                      <a:pt x="7912" y="11"/>
                    </a:cubicBezTo>
                    <a:lnTo>
                      <a:pt x="7898" y="7"/>
                    </a:lnTo>
                    <a:cubicBezTo>
                      <a:pt x="7798" y="3"/>
                      <a:pt x="7721" y="1"/>
                      <a:pt x="7669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0"/>
              <p:cNvSpPr/>
              <p:nvPr/>
            </p:nvSpPr>
            <p:spPr>
              <a:xfrm>
                <a:off x="9971656" y="4636877"/>
                <a:ext cx="241141" cy="32762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93" extrusionOk="0">
                    <a:moveTo>
                      <a:pt x="143" y="1"/>
                    </a:moveTo>
                    <a:cubicBezTo>
                      <a:pt x="121" y="1"/>
                      <a:pt x="102" y="2"/>
                      <a:pt x="85" y="3"/>
                    </a:cubicBezTo>
                    <a:cubicBezTo>
                      <a:pt x="29" y="7"/>
                      <a:pt x="1" y="21"/>
                      <a:pt x="1" y="44"/>
                    </a:cubicBezTo>
                    <a:cubicBezTo>
                      <a:pt x="1" y="70"/>
                      <a:pt x="44" y="94"/>
                      <a:pt x="134" y="116"/>
                    </a:cubicBezTo>
                    <a:cubicBezTo>
                      <a:pt x="200" y="131"/>
                      <a:pt x="267" y="144"/>
                      <a:pt x="334" y="151"/>
                    </a:cubicBezTo>
                    <a:cubicBezTo>
                      <a:pt x="541" y="179"/>
                      <a:pt x="747" y="193"/>
                      <a:pt x="956" y="193"/>
                    </a:cubicBezTo>
                    <a:cubicBezTo>
                      <a:pt x="979" y="193"/>
                      <a:pt x="1052" y="186"/>
                      <a:pt x="1175" y="172"/>
                    </a:cubicBezTo>
                    <a:cubicBezTo>
                      <a:pt x="1254" y="165"/>
                      <a:pt x="1319" y="158"/>
                      <a:pt x="1370" y="151"/>
                    </a:cubicBezTo>
                    <a:cubicBezTo>
                      <a:pt x="1394" y="147"/>
                      <a:pt x="1417" y="144"/>
                      <a:pt x="1435" y="142"/>
                    </a:cubicBezTo>
                    <a:cubicBezTo>
                      <a:pt x="1326" y="133"/>
                      <a:pt x="979" y="93"/>
                      <a:pt x="395" y="21"/>
                    </a:cubicBezTo>
                    <a:cubicBezTo>
                      <a:pt x="290" y="8"/>
                      <a:pt x="207" y="1"/>
                      <a:pt x="14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9" name="Google Shape;1349;p30"/>
          <p:cNvGrpSpPr/>
          <p:nvPr/>
        </p:nvGrpSpPr>
        <p:grpSpPr>
          <a:xfrm>
            <a:off x="-1863031" y="2427689"/>
            <a:ext cx="3553156" cy="2914309"/>
            <a:chOff x="-16105" y="4501294"/>
            <a:chExt cx="784638" cy="643548"/>
          </a:xfrm>
        </p:grpSpPr>
        <p:sp>
          <p:nvSpPr>
            <p:cNvPr id="1350" name="Google Shape;1350;p30"/>
            <p:cNvSpPr/>
            <p:nvPr/>
          </p:nvSpPr>
          <p:spPr>
            <a:xfrm>
              <a:off x="-16105" y="5058384"/>
              <a:ext cx="216373" cy="86443"/>
            </a:xfrm>
            <a:custGeom>
              <a:avLst/>
              <a:gdLst/>
              <a:ahLst/>
              <a:cxnLst/>
              <a:rect l="l" t="t" r="r" b="b"/>
              <a:pathLst>
                <a:path w="1603" h="634" extrusionOk="0">
                  <a:moveTo>
                    <a:pt x="1144" y="1"/>
                  </a:moveTo>
                  <a:lnTo>
                    <a:pt x="1" y="634"/>
                  </a:lnTo>
                  <a:lnTo>
                    <a:pt x="1603" y="634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287330" y="4501294"/>
              <a:ext cx="259971" cy="643548"/>
            </a:xfrm>
            <a:custGeom>
              <a:avLst/>
              <a:gdLst/>
              <a:ahLst/>
              <a:cxnLst/>
              <a:rect l="l" t="t" r="r" b="b"/>
              <a:pathLst>
                <a:path w="1926" h="4720" extrusionOk="0">
                  <a:moveTo>
                    <a:pt x="584" y="0"/>
                  </a:moveTo>
                  <a:lnTo>
                    <a:pt x="794" y="921"/>
                  </a:lnTo>
                  <a:lnTo>
                    <a:pt x="547" y="1888"/>
                  </a:lnTo>
                  <a:lnTo>
                    <a:pt x="672" y="2360"/>
                  </a:lnTo>
                  <a:lnTo>
                    <a:pt x="0" y="3503"/>
                  </a:lnTo>
                  <a:lnTo>
                    <a:pt x="658" y="4720"/>
                  </a:lnTo>
                  <a:lnTo>
                    <a:pt x="1213" y="3794"/>
                  </a:lnTo>
                  <a:lnTo>
                    <a:pt x="1282" y="1690"/>
                  </a:lnTo>
                  <a:lnTo>
                    <a:pt x="1594" y="2609"/>
                  </a:lnTo>
                  <a:lnTo>
                    <a:pt x="1764" y="2125"/>
                  </a:lnTo>
                  <a:lnTo>
                    <a:pt x="1925" y="2609"/>
                  </a:lnTo>
                  <a:lnTo>
                    <a:pt x="1904" y="2477"/>
                  </a:lnTo>
                  <a:lnTo>
                    <a:pt x="1539" y="921"/>
                  </a:lnTo>
                  <a:lnTo>
                    <a:pt x="1092" y="921"/>
                  </a:lnTo>
                  <a:lnTo>
                    <a:pt x="1627" y="69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451465" y="4856872"/>
              <a:ext cx="151178" cy="287961"/>
            </a:xfrm>
            <a:custGeom>
              <a:avLst/>
              <a:gdLst/>
              <a:ahLst/>
              <a:cxnLst/>
              <a:rect l="l" t="t" r="r" b="b"/>
              <a:pathLst>
                <a:path w="1120" h="2112" extrusionOk="0">
                  <a:moveTo>
                    <a:pt x="709" y="1"/>
                  </a:moveTo>
                  <a:lnTo>
                    <a:pt x="1" y="1491"/>
                  </a:lnTo>
                  <a:lnTo>
                    <a:pt x="548" y="1515"/>
                  </a:lnTo>
                  <a:lnTo>
                    <a:pt x="746" y="2112"/>
                  </a:lnTo>
                  <a:lnTo>
                    <a:pt x="1119" y="1366"/>
                  </a:lnTo>
                  <a:lnTo>
                    <a:pt x="1061" y="928"/>
                  </a:lnTo>
                  <a:lnTo>
                    <a:pt x="7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552025" y="5029480"/>
              <a:ext cx="216508" cy="115348"/>
            </a:xfrm>
            <a:custGeom>
              <a:avLst/>
              <a:gdLst/>
              <a:ahLst/>
              <a:cxnLst/>
              <a:rect l="l" t="t" r="r" b="b"/>
              <a:pathLst>
                <a:path w="1604" h="846" extrusionOk="0">
                  <a:moveTo>
                    <a:pt x="634" y="1"/>
                  </a:moveTo>
                  <a:lnTo>
                    <a:pt x="1" y="846"/>
                  </a:lnTo>
                  <a:lnTo>
                    <a:pt x="1603" y="84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168278" y="4501294"/>
              <a:ext cx="226361" cy="643548"/>
            </a:xfrm>
            <a:custGeom>
              <a:avLst/>
              <a:gdLst/>
              <a:ahLst/>
              <a:cxnLst/>
              <a:rect l="l" t="t" r="r" b="b"/>
              <a:pathLst>
                <a:path w="1677" h="4720" extrusionOk="0">
                  <a:moveTo>
                    <a:pt x="1466" y="0"/>
                  </a:moveTo>
                  <a:lnTo>
                    <a:pt x="0" y="2230"/>
                  </a:lnTo>
                  <a:lnTo>
                    <a:pt x="162" y="3974"/>
                  </a:lnTo>
                  <a:lnTo>
                    <a:pt x="1031" y="4720"/>
                  </a:lnTo>
                  <a:lnTo>
                    <a:pt x="1540" y="4720"/>
                  </a:lnTo>
                  <a:lnTo>
                    <a:pt x="882" y="3503"/>
                  </a:lnTo>
                  <a:lnTo>
                    <a:pt x="1229" y="2360"/>
                  </a:lnTo>
                  <a:lnTo>
                    <a:pt x="1031" y="1888"/>
                  </a:lnTo>
                  <a:lnTo>
                    <a:pt x="1676" y="921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287330" y="4626728"/>
              <a:ext cx="107309" cy="352179"/>
            </a:xfrm>
            <a:custGeom>
              <a:avLst/>
              <a:gdLst/>
              <a:ahLst/>
              <a:cxnLst/>
              <a:rect l="l" t="t" r="r" b="b"/>
              <a:pathLst>
                <a:path w="795" h="2583" extrusionOk="0">
                  <a:moveTo>
                    <a:pt x="794" y="1"/>
                  </a:moveTo>
                  <a:lnTo>
                    <a:pt x="149" y="968"/>
                  </a:lnTo>
                  <a:lnTo>
                    <a:pt x="347" y="1440"/>
                  </a:lnTo>
                  <a:lnTo>
                    <a:pt x="0" y="2583"/>
                  </a:lnTo>
                  <a:lnTo>
                    <a:pt x="672" y="1440"/>
                  </a:lnTo>
                  <a:lnTo>
                    <a:pt x="547" y="968"/>
                  </a:lnTo>
                  <a:lnTo>
                    <a:pt x="7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138177" y="4805335"/>
              <a:ext cx="169400" cy="339499"/>
            </a:xfrm>
            <a:custGeom>
              <a:avLst/>
              <a:gdLst/>
              <a:ahLst/>
              <a:cxnLst/>
              <a:rect l="l" t="t" r="r" b="b"/>
              <a:pathLst>
                <a:path w="1255" h="2490" extrusionOk="0">
                  <a:moveTo>
                    <a:pt x="223" y="0"/>
                  </a:moveTo>
                  <a:lnTo>
                    <a:pt x="1" y="1857"/>
                  </a:lnTo>
                  <a:lnTo>
                    <a:pt x="460" y="2490"/>
                  </a:lnTo>
                  <a:lnTo>
                    <a:pt x="1254" y="2490"/>
                  </a:lnTo>
                  <a:lnTo>
                    <a:pt x="385" y="174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434728" y="4596188"/>
              <a:ext cx="109604" cy="242967"/>
            </a:xfrm>
            <a:custGeom>
              <a:avLst/>
              <a:gdLst/>
              <a:ahLst/>
              <a:cxnLst/>
              <a:rect l="l" t="t" r="r" b="b"/>
              <a:pathLst>
                <a:path w="812" h="1782" extrusionOk="0">
                  <a:moveTo>
                    <a:pt x="535" y="0"/>
                  </a:moveTo>
                  <a:lnTo>
                    <a:pt x="0" y="225"/>
                  </a:lnTo>
                  <a:lnTo>
                    <a:pt x="447" y="225"/>
                  </a:lnTo>
                  <a:lnTo>
                    <a:pt x="812" y="1781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547166" y="4856872"/>
              <a:ext cx="90437" cy="287961"/>
            </a:xfrm>
            <a:custGeom>
              <a:avLst/>
              <a:gdLst/>
              <a:ahLst/>
              <a:cxnLst/>
              <a:rect l="l" t="t" r="r" b="b"/>
              <a:pathLst>
                <a:path w="670" h="2112" extrusionOk="0">
                  <a:moveTo>
                    <a:pt x="0" y="1"/>
                  </a:moveTo>
                  <a:lnTo>
                    <a:pt x="352" y="928"/>
                  </a:lnTo>
                  <a:lnTo>
                    <a:pt x="410" y="1366"/>
                  </a:lnTo>
                  <a:lnTo>
                    <a:pt x="37" y="2112"/>
                  </a:lnTo>
                  <a:lnTo>
                    <a:pt x="670" y="12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376012" y="4856872"/>
              <a:ext cx="176149" cy="287961"/>
            </a:xfrm>
            <a:custGeom>
              <a:avLst/>
              <a:gdLst/>
              <a:ahLst/>
              <a:cxnLst/>
              <a:rect l="l" t="t" r="r" b="b"/>
              <a:pathLst>
                <a:path w="1305" h="2112" extrusionOk="0">
                  <a:moveTo>
                    <a:pt x="1268" y="1"/>
                  </a:moveTo>
                  <a:lnTo>
                    <a:pt x="556" y="1186"/>
                  </a:lnTo>
                  <a:lnTo>
                    <a:pt x="1" y="2112"/>
                  </a:lnTo>
                  <a:lnTo>
                    <a:pt x="1305" y="2112"/>
                  </a:lnTo>
                  <a:lnTo>
                    <a:pt x="1107" y="1515"/>
                  </a:lnTo>
                  <a:lnTo>
                    <a:pt x="560" y="1491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451060" y="4731711"/>
              <a:ext cx="96241" cy="286870"/>
            </a:xfrm>
            <a:custGeom>
              <a:avLst/>
              <a:gdLst/>
              <a:ahLst/>
              <a:cxnLst/>
              <a:rect l="l" t="t" r="r" b="b"/>
              <a:pathLst>
                <a:path w="713" h="2104" extrusionOk="0">
                  <a:moveTo>
                    <a:pt x="69" y="0"/>
                  </a:moveTo>
                  <a:lnTo>
                    <a:pt x="0" y="2104"/>
                  </a:lnTo>
                  <a:lnTo>
                    <a:pt x="712" y="919"/>
                  </a:lnTo>
                  <a:lnTo>
                    <a:pt x="551" y="435"/>
                  </a:lnTo>
                  <a:lnTo>
                    <a:pt x="381" y="91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2" name="Google Shape;1362;p30"/>
          <p:cNvSpPr txBox="1">
            <a:spLocks noGrp="1"/>
          </p:cNvSpPr>
          <p:nvPr>
            <p:ph type="title"/>
          </p:nvPr>
        </p:nvSpPr>
        <p:spPr>
          <a:xfrm>
            <a:off x="610011" y="2126241"/>
            <a:ext cx="5480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6000" dirty="0">
                <a:solidFill>
                  <a:schemeClr val="accent5"/>
                </a:solidFill>
                <a:latin typeface="Britannic Bold" panose="020B0903060703020204" pitchFamily="34" charset="0"/>
              </a:rPr>
              <a:t>Introduction</a:t>
            </a:r>
            <a:endParaRPr lang="en-US" sz="6000" dirty="0">
              <a:solidFill>
                <a:schemeClr val="accent5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1363" name="Google Shape;1363;p30"/>
          <p:cNvGrpSpPr/>
          <p:nvPr/>
        </p:nvGrpSpPr>
        <p:grpSpPr>
          <a:xfrm>
            <a:off x="5678280" y="2995460"/>
            <a:ext cx="2910590" cy="767260"/>
            <a:chOff x="9641789" y="4060422"/>
            <a:chExt cx="3261531" cy="859771"/>
          </a:xfrm>
        </p:grpSpPr>
        <p:sp>
          <p:nvSpPr>
            <p:cNvPr id="1364" name="Google Shape;1364;p30"/>
            <p:cNvSpPr/>
            <p:nvPr/>
          </p:nvSpPr>
          <p:spPr>
            <a:xfrm>
              <a:off x="12828373" y="4326413"/>
              <a:ext cx="672" cy="6620"/>
            </a:xfrm>
            <a:custGeom>
              <a:avLst/>
              <a:gdLst/>
              <a:ahLst/>
              <a:cxnLst/>
              <a:rect l="l" t="t" r="r" b="b"/>
              <a:pathLst>
                <a:path w="4" h="39" extrusionOk="0">
                  <a:moveTo>
                    <a:pt x="4" y="0"/>
                  </a:moveTo>
                  <a:lnTo>
                    <a:pt x="0" y="39"/>
                  </a:lnTo>
                  <a:lnTo>
                    <a:pt x="4" y="3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9792019" y="4540122"/>
              <a:ext cx="3697" cy="19522"/>
            </a:xfrm>
            <a:custGeom>
              <a:avLst/>
              <a:gdLst/>
              <a:ahLst/>
              <a:cxnLst/>
              <a:rect l="l" t="t" r="r" b="b"/>
              <a:pathLst>
                <a:path w="22" h="115" extrusionOk="0">
                  <a:moveTo>
                    <a:pt x="0" y="0"/>
                  </a:moveTo>
                  <a:cubicBezTo>
                    <a:pt x="0" y="28"/>
                    <a:pt x="2" y="65"/>
                    <a:pt x="5" y="112"/>
                  </a:cubicBezTo>
                  <a:lnTo>
                    <a:pt x="21" y="1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9794372" y="4569827"/>
              <a:ext cx="222320" cy="226620"/>
            </a:xfrm>
            <a:custGeom>
              <a:avLst/>
              <a:gdLst/>
              <a:ahLst/>
              <a:cxnLst/>
              <a:rect l="l" t="t" r="r" b="b"/>
              <a:pathLst>
                <a:path w="1323" h="1335" extrusionOk="0">
                  <a:moveTo>
                    <a:pt x="598" y="0"/>
                  </a:moveTo>
                  <a:cubicBezTo>
                    <a:pt x="628" y="6"/>
                    <a:pt x="656" y="9"/>
                    <a:pt x="682" y="14"/>
                  </a:cubicBezTo>
                  <a:cubicBezTo>
                    <a:pt x="784" y="35"/>
                    <a:pt x="845" y="53"/>
                    <a:pt x="866" y="69"/>
                  </a:cubicBezTo>
                  <a:cubicBezTo>
                    <a:pt x="847" y="72"/>
                    <a:pt x="798" y="78"/>
                    <a:pt x="721" y="86"/>
                  </a:cubicBezTo>
                  <a:cubicBezTo>
                    <a:pt x="640" y="97"/>
                    <a:pt x="589" y="100"/>
                    <a:pt x="568" y="100"/>
                  </a:cubicBezTo>
                  <a:cubicBezTo>
                    <a:pt x="548" y="101"/>
                    <a:pt x="528" y="101"/>
                    <a:pt x="508" y="101"/>
                  </a:cubicBezTo>
                  <a:cubicBezTo>
                    <a:pt x="367" y="101"/>
                    <a:pt x="227" y="90"/>
                    <a:pt x="88" y="69"/>
                  </a:cubicBezTo>
                  <a:cubicBezTo>
                    <a:pt x="62" y="63"/>
                    <a:pt x="32" y="56"/>
                    <a:pt x="0" y="48"/>
                  </a:cubicBezTo>
                  <a:lnTo>
                    <a:pt x="0" y="48"/>
                  </a:lnTo>
                  <a:cubicBezTo>
                    <a:pt x="7" y="121"/>
                    <a:pt x="18" y="207"/>
                    <a:pt x="28" y="309"/>
                  </a:cubicBezTo>
                  <a:cubicBezTo>
                    <a:pt x="137" y="326"/>
                    <a:pt x="237" y="346"/>
                    <a:pt x="326" y="362"/>
                  </a:cubicBezTo>
                  <a:cubicBezTo>
                    <a:pt x="247" y="383"/>
                    <a:pt x="165" y="397"/>
                    <a:pt x="83" y="400"/>
                  </a:cubicBezTo>
                  <a:lnTo>
                    <a:pt x="39" y="400"/>
                  </a:lnTo>
                  <a:cubicBezTo>
                    <a:pt x="48" y="467"/>
                    <a:pt x="56" y="537"/>
                    <a:pt x="65" y="614"/>
                  </a:cubicBezTo>
                  <a:cubicBezTo>
                    <a:pt x="93" y="828"/>
                    <a:pt x="121" y="1014"/>
                    <a:pt x="147" y="1173"/>
                  </a:cubicBezTo>
                  <a:cubicBezTo>
                    <a:pt x="332" y="1228"/>
                    <a:pt x="600" y="1271"/>
                    <a:pt x="950" y="1305"/>
                  </a:cubicBezTo>
                  <a:cubicBezTo>
                    <a:pt x="1078" y="1315"/>
                    <a:pt x="1203" y="1326"/>
                    <a:pt x="1322" y="1334"/>
                  </a:cubicBezTo>
                  <a:cubicBezTo>
                    <a:pt x="1313" y="1254"/>
                    <a:pt x="1301" y="1166"/>
                    <a:pt x="1282" y="1070"/>
                  </a:cubicBezTo>
                  <a:cubicBezTo>
                    <a:pt x="1248" y="882"/>
                    <a:pt x="1219" y="696"/>
                    <a:pt x="1189" y="511"/>
                  </a:cubicBezTo>
                  <a:cubicBezTo>
                    <a:pt x="1099" y="489"/>
                    <a:pt x="1056" y="465"/>
                    <a:pt x="1056" y="439"/>
                  </a:cubicBezTo>
                  <a:cubicBezTo>
                    <a:pt x="1056" y="418"/>
                    <a:pt x="1084" y="402"/>
                    <a:pt x="1140" y="398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12595131" y="4363587"/>
              <a:ext cx="233075" cy="331696"/>
            </a:xfrm>
            <a:custGeom>
              <a:avLst/>
              <a:gdLst/>
              <a:ahLst/>
              <a:cxnLst/>
              <a:rect l="l" t="t" r="r" b="b"/>
              <a:pathLst>
                <a:path w="1387" h="1954" extrusionOk="0">
                  <a:moveTo>
                    <a:pt x="1387" y="0"/>
                  </a:moveTo>
                  <a:lnTo>
                    <a:pt x="1387" y="0"/>
                  </a:lnTo>
                  <a:cubicBezTo>
                    <a:pt x="1248" y="125"/>
                    <a:pt x="1029" y="283"/>
                    <a:pt x="729" y="472"/>
                  </a:cubicBezTo>
                  <a:cubicBezTo>
                    <a:pt x="714" y="467"/>
                    <a:pt x="705" y="463"/>
                    <a:pt x="705" y="462"/>
                  </a:cubicBezTo>
                  <a:cubicBezTo>
                    <a:pt x="698" y="455"/>
                    <a:pt x="694" y="441"/>
                    <a:pt x="694" y="419"/>
                  </a:cubicBezTo>
                  <a:cubicBezTo>
                    <a:pt x="694" y="407"/>
                    <a:pt x="791" y="318"/>
                    <a:pt x="984" y="151"/>
                  </a:cubicBezTo>
                  <a:lnTo>
                    <a:pt x="984" y="151"/>
                  </a:lnTo>
                  <a:cubicBezTo>
                    <a:pt x="934" y="188"/>
                    <a:pt x="882" y="228"/>
                    <a:pt x="822" y="274"/>
                  </a:cubicBezTo>
                  <a:cubicBezTo>
                    <a:pt x="540" y="369"/>
                    <a:pt x="277" y="453"/>
                    <a:pt x="32" y="526"/>
                  </a:cubicBezTo>
                  <a:lnTo>
                    <a:pt x="23" y="916"/>
                  </a:lnTo>
                  <a:lnTo>
                    <a:pt x="0" y="933"/>
                  </a:lnTo>
                  <a:lnTo>
                    <a:pt x="0" y="942"/>
                  </a:lnTo>
                  <a:cubicBezTo>
                    <a:pt x="46" y="913"/>
                    <a:pt x="82" y="897"/>
                    <a:pt x="109" y="897"/>
                  </a:cubicBezTo>
                  <a:cubicBezTo>
                    <a:pt x="114" y="897"/>
                    <a:pt x="120" y="898"/>
                    <a:pt x="124" y="900"/>
                  </a:cubicBezTo>
                  <a:cubicBezTo>
                    <a:pt x="82" y="954"/>
                    <a:pt x="42" y="1003"/>
                    <a:pt x="0" y="1049"/>
                  </a:cubicBezTo>
                  <a:cubicBezTo>
                    <a:pt x="2" y="1275"/>
                    <a:pt x="2" y="1415"/>
                    <a:pt x="4" y="1470"/>
                  </a:cubicBezTo>
                  <a:cubicBezTo>
                    <a:pt x="9" y="1633"/>
                    <a:pt x="25" y="1794"/>
                    <a:pt x="47" y="1953"/>
                  </a:cubicBezTo>
                  <a:cubicBezTo>
                    <a:pt x="321" y="1740"/>
                    <a:pt x="538" y="1578"/>
                    <a:pt x="703" y="1470"/>
                  </a:cubicBezTo>
                  <a:cubicBezTo>
                    <a:pt x="912" y="1329"/>
                    <a:pt x="1134" y="1210"/>
                    <a:pt x="1366" y="1110"/>
                  </a:cubicBezTo>
                  <a:cubicBezTo>
                    <a:pt x="1353" y="1093"/>
                    <a:pt x="1353" y="896"/>
                    <a:pt x="1367" y="521"/>
                  </a:cubicBezTo>
                  <a:lnTo>
                    <a:pt x="1367" y="521"/>
                  </a:lnTo>
                  <a:cubicBezTo>
                    <a:pt x="1311" y="556"/>
                    <a:pt x="1250" y="584"/>
                    <a:pt x="1187" y="609"/>
                  </a:cubicBezTo>
                  <a:cubicBezTo>
                    <a:pt x="1182" y="619"/>
                    <a:pt x="1178" y="624"/>
                    <a:pt x="1175" y="624"/>
                  </a:cubicBezTo>
                  <a:cubicBezTo>
                    <a:pt x="1170" y="624"/>
                    <a:pt x="1168" y="613"/>
                    <a:pt x="1168" y="591"/>
                  </a:cubicBezTo>
                  <a:cubicBezTo>
                    <a:pt x="1168" y="588"/>
                    <a:pt x="1203" y="567"/>
                    <a:pt x="1273" y="526"/>
                  </a:cubicBezTo>
                  <a:cubicBezTo>
                    <a:pt x="1306" y="505"/>
                    <a:pt x="1338" y="484"/>
                    <a:pt x="1371" y="462"/>
                  </a:cubicBezTo>
                  <a:lnTo>
                    <a:pt x="1371" y="442"/>
                  </a:lnTo>
                  <a:cubicBezTo>
                    <a:pt x="1378" y="256"/>
                    <a:pt x="1383" y="107"/>
                    <a:pt x="1387" y="0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12515479" y="4521959"/>
              <a:ext cx="79820" cy="58734"/>
            </a:xfrm>
            <a:custGeom>
              <a:avLst/>
              <a:gdLst/>
              <a:ahLst/>
              <a:cxnLst/>
              <a:rect l="l" t="t" r="r" b="b"/>
              <a:pathLst>
                <a:path w="475" h="346" extrusionOk="0">
                  <a:moveTo>
                    <a:pt x="474" y="0"/>
                  </a:moveTo>
                  <a:cubicBezTo>
                    <a:pt x="343" y="98"/>
                    <a:pt x="185" y="214"/>
                    <a:pt x="1" y="345"/>
                  </a:cubicBezTo>
                  <a:cubicBezTo>
                    <a:pt x="67" y="312"/>
                    <a:pt x="134" y="277"/>
                    <a:pt x="202" y="244"/>
                  </a:cubicBezTo>
                  <a:cubicBezTo>
                    <a:pt x="295" y="156"/>
                    <a:pt x="362" y="95"/>
                    <a:pt x="402" y="63"/>
                  </a:cubicBezTo>
                  <a:cubicBezTo>
                    <a:pt x="428" y="40"/>
                    <a:pt x="453" y="25"/>
                    <a:pt x="474" y="11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6E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12426585" y="4541819"/>
              <a:ext cx="183670" cy="262437"/>
            </a:xfrm>
            <a:custGeom>
              <a:avLst/>
              <a:gdLst/>
              <a:ahLst/>
              <a:cxnLst/>
              <a:rect l="l" t="t" r="r" b="b"/>
              <a:pathLst>
                <a:path w="1093" h="1546" extrusionOk="0">
                  <a:moveTo>
                    <a:pt x="936" y="434"/>
                  </a:moveTo>
                  <a:cubicBezTo>
                    <a:pt x="940" y="438"/>
                    <a:pt x="944" y="440"/>
                    <a:pt x="947" y="440"/>
                  </a:cubicBezTo>
                  <a:cubicBezTo>
                    <a:pt x="949" y="440"/>
                    <a:pt x="950" y="439"/>
                    <a:pt x="950" y="439"/>
                  </a:cubicBezTo>
                  <a:cubicBezTo>
                    <a:pt x="954" y="439"/>
                    <a:pt x="956" y="449"/>
                    <a:pt x="956" y="472"/>
                  </a:cubicBezTo>
                  <a:cubicBezTo>
                    <a:pt x="956" y="493"/>
                    <a:pt x="921" y="527"/>
                    <a:pt x="850" y="572"/>
                  </a:cubicBezTo>
                  <a:cubicBezTo>
                    <a:pt x="775" y="621"/>
                    <a:pt x="728" y="651"/>
                    <a:pt x="712" y="662"/>
                  </a:cubicBezTo>
                  <a:cubicBezTo>
                    <a:pt x="701" y="660"/>
                    <a:pt x="691" y="656"/>
                    <a:pt x="682" y="653"/>
                  </a:cubicBezTo>
                  <a:cubicBezTo>
                    <a:pt x="672" y="646"/>
                    <a:pt x="668" y="630"/>
                    <a:pt x="668" y="609"/>
                  </a:cubicBezTo>
                  <a:cubicBezTo>
                    <a:pt x="668" y="593"/>
                    <a:pt x="707" y="558"/>
                    <a:pt x="782" y="507"/>
                  </a:cubicBezTo>
                  <a:cubicBezTo>
                    <a:pt x="859" y="456"/>
                    <a:pt x="910" y="434"/>
                    <a:pt x="936" y="434"/>
                  </a:cubicBezTo>
                  <a:close/>
                  <a:moveTo>
                    <a:pt x="1003" y="1"/>
                  </a:moveTo>
                  <a:cubicBezTo>
                    <a:pt x="945" y="65"/>
                    <a:pt x="884" y="127"/>
                    <a:pt x="815" y="183"/>
                  </a:cubicBezTo>
                  <a:cubicBezTo>
                    <a:pt x="652" y="318"/>
                    <a:pt x="444" y="434"/>
                    <a:pt x="191" y="530"/>
                  </a:cubicBezTo>
                  <a:cubicBezTo>
                    <a:pt x="179" y="530"/>
                    <a:pt x="167" y="527"/>
                    <a:pt x="156" y="521"/>
                  </a:cubicBezTo>
                  <a:cubicBezTo>
                    <a:pt x="149" y="516"/>
                    <a:pt x="146" y="509"/>
                    <a:pt x="144" y="502"/>
                  </a:cubicBezTo>
                  <a:lnTo>
                    <a:pt x="5" y="602"/>
                  </a:lnTo>
                  <a:cubicBezTo>
                    <a:pt x="2" y="669"/>
                    <a:pt x="2" y="733"/>
                    <a:pt x="0" y="796"/>
                  </a:cubicBezTo>
                  <a:lnTo>
                    <a:pt x="153" y="777"/>
                  </a:lnTo>
                  <a:lnTo>
                    <a:pt x="153" y="777"/>
                  </a:lnTo>
                  <a:cubicBezTo>
                    <a:pt x="104" y="798"/>
                    <a:pt x="53" y="821"/>
                    <a:pt x="0" y="842"/>
                  </a:cubicBezTo>
                  <a:lnTo>
                    <a:pt x="0" y="1117"/>
                  </a:lnTo>
                  <a:cubicBezTo>
                    <a:pt x="21" y="1098"/>
                    <a:pt x="70" y="1077"/>
                    <a:pt x="146" y="1054"/>
                  </a:cubicBezTo>
                  <a:cubicBezTo>
                    <a:pt x="231" y="1027"/>
                    <a:pt x="293" y="1014"/>
                    <a:pt x="332" y="1014"/>
                  </a:cubicBezTo>
                  <a:cubicBezTo>
                    <a:pt x="341" y="1014"/>
                    <a:pt x="348" y="1014"/>
                    <a:pt x="354" y="1016"/>
                  </a:cubicBezTo>
                  <a:cubicBezTo>
                    <a:pt x="354" y="1017"/>
                    <a:pt x="355" y="1017"/>
                    <a:pt x="356" y="1017"/>
                  </a:cubicBezTo>
                  <a:cubicBezTo>
                    <a:pt x="357" y="1017"/>
                    <a:pt x="359" y="1017"/>
                    <a:pt x="361" y="1016"/>
                  </a:cubicBezTo>
                  <a:cubicBezTo>
                    <a:pt x="367" y="1017"/>
                    <a:pt x="367" y="1030"/>
                    <a:pt x="367" y="1051"/>
                  </a:cubicBezTo>
                  <a:cubicBezTo>
                    <a:pt x="367" y="1096"/>
                    <a:pt x="328" y="1135"/>
                    <a:pt x="247" y="1166"/>
                  </a:cubicBezTo>
                  <a:cubicBezTo>
                    <a:pt x="183" y="1194"/>
                    <a:pt x="112" y="1208"/>
                    <a:pt x="42" y="1210"/>
                  </a:cubicBezTo>
                  <a:cubicBezTo>
                    <a:pt x="27" y="1210"/>
                    <a:pt x="13" y="1205"/>
                    <a:pt x="2" y="1194"/>
                  </a:cubicBezTo>
                  <a:lnTo>
                    <a:pt x="2" y="1194"/>
                  </a:lnTo>
                  <a:cubicBezTo>
                    <a:pt x="5" y="1321"/>
                    <a:pt x="11" y="1438"/>
                    <a:pt x="20" y="1545"/>
                  </a:cubicBezTo>
                  <a:cubicBezTo>
                    <a:pt x="72" y="1521"/>
                    <a:pt x="198" y="1484"/>
                    <a:pt x="398" y="1440"/>
                  </a:cubicBezTo>
                  <a:cubicBezTo>
                    <a:pt x="607" y="1391"/>
                    <a:pt x="766" y="1352"/>
                    <a:pt x="880" y="1321"/>
                  </a:cubicBezTo>
                  <a:lnTo>
                    <a:pt x="1092" y="1226"/>
                  </a:lnTo>
                  <a:lnTo>
                    <a:pt x="1052" y="917"/>
                  </a:lnTo>
                  <a:lnTo>
                    <a:pt x="1052" y="914"/>
                  </a:lnTo>
                  <a:lnTo>
                    <a:pt x="1049" y="905"/>
                  </a:lnTo>
                  <a:cubicBezTo>
                    <a:pt x="1026" y="744"/>
                    <a:pt x="1012" y="583"/>
                    <a:pt x="1005" y="421"/>
                  </a:cubicBezTo>
                  <a:cubicBezTo>
                    <a:pt x="1005" y="367"/>
                    <a:pt x="1005" y="227"/>
                    <a:pt x="1003" y="1"/>
                  </a:cubicBezTo>
                  <a:close/>
                </a:path>
              </a:pathLst>
            </a:custGeom>
            <a:solidFill>
              <a:srgbClr val="317EA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9994006" y="4643836"/>
              <a:ext cx="2443842" cy="276357"/>
            </a:xfrm>
            <a:custGeom>
              <a:avLst/>
              <a:gdLst/>
              <a:ahLst/>
              <a:cxnLst/>
              <a:rect l="l" t="t" r="r" b="b"/>
              <a:pathLst>
                <a:path w="14543" h="1628" extrusionOk="0">
                  <a:moveTo>
                    <a:pt x="2858" y="711"/>
                  </a:moveTo>
                  <a:cubicBezTo>
                    <a:pt x="2986" y="711"/>
                    <a:pt x="3155" y="715"/>
                    <a:pt x="3365" y="723"/>
                  </a:cubicBezTo>
                  <a:cubicBezTo>
                    <a:pt x="3908" y="744"/>
                    <a:pt x="4231" y="778"/>
                    <a:pt x="4331" y="828"/>
                  </a:cubicBezTo>
                  <a:cubicBezTo>
                    <a:pt x="4236" y="856"/>
                    <a:pt x="4173" y="870"/>
                    <a:pt x="4140" y="870"/>
                  </a:cubicBezTo>
                  <a:lnTo>
                    <a:pt x="4140" y="869"/>
                  </a:lnTo>
                  <a:cubicBezTo>
                    <a:pt x="3730" y="869"/>
                    <a:pt x="3442" y="862"/>
                    <a:pt x="3277" y="846"/>
                  </a:cubicBezTo>
                  <a:cubicBezTo>
                    <a:pt x="2883" y="811"/>
                    <a:pt x="2646" y="790"/>
                    <a:pt x="2567" y="786"/>
                  </a:cubicBezTo>
                  <a:cubicBezTo>
                    <a:pt x="2567" y="785"/>
                    <a:pt x="2566" y="781"/>
                    <a:pt x="2562" y="778"/>
                  </a:cubicBezTo>
                  <a:cubicBezTo>
                    <a:pt x="2557" y="767"/>
                    <a:pt x="2555" y="753"/>
                    <a:pt x="2557" y="742"/>
                  </a:cubicBezTo>
                  <a:cubicBezTo>
                    <a:pt x="2557" y="721"/>
                    <a:pt x="2657" y="711"/>
                    <a:pt x="2858" y="711"/>
                  </a:cubicBezTo>
                  <a:close/>
                  <a:moveTo>
                    <a:pt x="14481" y="1"/>
                  </a:moveTo>
                  <a:lnTo>
                    <a:pt x="14469" y="10"/>
                  </a:lnTo>
                  <a:cubicBezTo>
                    <a:pt x="13607" y="85"/>
                    <a:pt x="12744" y="146"/>
                    <a:pt x="11883" y="195"/>
                  </a:cubicBezTo>
                  <a:cubicBezTo>
                    <a:pt x="11847" y="204"/>
                    <a:pt x="11796" y="217"/>
                    <a:pt x="11727" y="229"/>
                  </a:cubicBezTo>
                  <a:cubicBezTo>
                    <a:pt x="11636" y="245"/>
                    <a:pt x="11584" y="255"/>
                    <a:pt x="11566" y="259"/>
                  </a:cubicBezTo>
                  <a:lnTo>
                    <a:pt x="10411" y="267"/>
                  </a:lnTo>
                  <a:lnTo>
                    <a:pt x="10300" y="267"/>
                  </a:lnTo>
                  <a:cubicBezTo>
                    <a:pt x="10043" y="278"/>
                    <a:pt x="9783" y="287"/>
                    <a:pt x="9524" y="294"/>
                  </a:cubicBezTo>
                  <a:cubicBezTo>
                    <a:pt x="9466" y="297"/>
                    <a:pt x="9408" y="301"/>
                    <a:pt x="9354" y="306"/>
                  </a:cubicBezTo>
                  <a:cubicBezTo>
                    <a:pt x="9138" y="334"/>
                    <a:pt x="9019" y="348"/>
                    <a:pt x="8993" y="350"/>
                  </a:cubicBezTo>
                  <a:lnTo>
                    <a:pt x="8041" y="350"/>
                  </a:lnTo>
                  <a:cubicBezTo>
                    <a:pt x="7979" y="366"/>
                    <a:pt x="7821" y="383"/>
                    <a:pt x="7565" y="404"/>
                  </a:cubicBezTo>
                  <a:lnTo>
                    <a:pt x="6068" y="404"/>
                  </a:lnTo>
                  <a:lnTo>
                    <a:pt x="5986" y="392"/>
                  </a:lnTo>
                  <a:lnTo>
                    <a:pt x="5022" y="385"/>
                  </a:lnTo>
                  <a:cubicBezTo>
                    <a:pt x="4911" y="360"/>
                    <a:pt x="4718" y="347"/>
                    <a:pt x="4441" y="347"/>
                  </a:cubicBezTo>
                  <a:cubicBezTo>
                    <a:pt x="4314" y="347"/>
                    <a:pt x="4168" y="349"/>
                    <a:pt x="4005" y="355"/>
                  </a:cubicBezTo>
                  <a:lnTo>
                    <a:pt x="3989" y="308"/>
                  </a:lnTo>
                  <a:cubicBezTo>
                    <a:pt x="4010" y="292"/>
                    <a:pt x="4031" y="276"/>
                    <a:pt x="4056" y="264"/>
                  </a:cubicBezTo>
                  <a:cubicBezTo>
                    <a:pt x="3116" y="229"/>
                    <a:pt x="2176" y="176"/>
                    <a:pt x="1237" y="110"/>
                  </a:cubicBezTo>
                  <a:cubicBezTo>
                    <a:pt x="1186" y="115"/>
                    <a:pt x="1121" y="122"/>
                    <a:pt x="1042" y="131"/>
                  </a:cubicBezTo>
                  <a:cubicBezTo>
                    <a:pt x="919" y="145"/>
                    <a:pt x="846" y="152"/>
                    <a:pt x="823" y="152"/>
                  </a:cubicBezTo>
                  <a:cubicBezTo>
                    <a:pt x="614" y="152"/>
                    <a:pt x="408" y="138"/>
                    <a:pt x="201" y="110"/>
                  </a:cubicBezTo>
                  <a:cubicBezTo>
                    <a:pt x="134" y="103"/>
                    <a:pt x="67" y="90"/>
                    <a:pt x="1" y="75"/>
                  </a:cubicBezTo>
                  <a:lnTo>
                    <a:pt x="1" y="75"/>
                  </a:lnTo>
                  <a:cubicBezTo>
                    <a:pt x="31" y="260"/>
                    <a:pt x="60" y="446"/>
                    <a:pt x="94" y="632"/>
                  </a:cubicBezTo>
                  <a:cubicBezTo>
                    <a:pt x="111" y="730"/>
                    <a:pt x="125" y="818"/>
                    <a:pt x="136" y="897"/>
                  </a:cubicBezTo>
                  <a:cubicBezTo>
                    <a:pt x="152" y="1007"/>
                    <a:pt x="159" y="1118"/>
                    <a:pt x="157" y="1230"/>
                  </a:cubicBezTo>
                  <a:cubicBezTo>
                    <a:pt x="777" y="1403"/>
                    <a:pt x="1461" y="1505"/>
                    <a:pt x="2206" y="1535"/>
                  </a:cubicBezTo>
                  <a:cubicBezTo>
                    <a:pt x="2557" y="1549"/>
                    <a:pt x="3059" y="1556"/>
                    <a:pt x="3709" y="1556"/>
                  </a:cubicBezTo>
                  <a:cubicBezTo>
                    <a:pt x="3970" y="1556"/>
                    <a:pt x="4256" y="1555"/>
                    <a:pt x="4566" y="1552"/>
                  </a:cubicBezTo>
                  <a:cubicBezTo>
                    <a:pt x="6678" y="1600"/>
                    <a:pt x="8233" y="1626"/>
                    <a:pt x="9227" y="1628"/>
                  </a:cubicBezTo>
                  <a:cubicBezTo>
                    <a:pt x="9717" y="1551"/>
                    <a:pt x="10488" y="1479"/>
                    <a:pt x="11540" y="1414"/>
                  </a:cubicBezTo>
                  <a:cubicBezTo>
                    <a:pt x="12374" y="1361"/>
                    <a:pt x="13375" y="1202"/>
                    <a:pt x="14543" y="935"/>
                  </a:cubicBezTo>
                  <a:cubicBezTo>
                    <a:pt x="14543" y="935"/>
                    <a:pt x="14542" y="935"/>
                    <a:pt x="14540" y="935"/>
                  </a:cubicBezTo>
                  <a:cubicBezTo>
                    <a:pt x="14535" y="935"/>
                    <a:pt x="14520" y="937"/>
                    <a:pt x="14497" y="944"/>
                  </a:cubicBezTo>
                  <a:cubicBezTo>
                    <a:pt x="14489" y="837"/>
                    <a:pt x="14483" y="720"/>
                    <a:pt x="14480" y="593"/>
                  </a:cubicBezTo>
                  <a:cubicBezTo>
                    <a:pt x="14466" y="579"/>
                    <a:pt x="14460" y="560"/>
                    <a:pt x="14462" y="541"/>
                  </a:cubicBezTo>
                  <a:cubicBezTo>
                    <a:pt x="14464" y="530"/>
                    <a:pt x="14469" y="522"/>
                    <a:pt x="14478" y="516"/>
                  </a:cubicBezTo>
                  <a:cubicBezTo>
                    <a:pt x="14476" y="429"/>
                    <a:pt x="14476" y="336"/>
                    <a:pt x="14478" y="241"/>
                  </a:cubicBezTo>
                  <a:lnTo>
                    <a:pt x="14478" y="241"/>
                  </a:lnTo>
                  <a:cubicBezTo>
                    <a:pt x="14205" y="346"/>
                    <a:pt x="13922" y="425"/>
                    <a:pt x="13633" y="472"/>
                  </a:cubicBezTo>
                  <a:cubicBezTo>
                    <a:pt x="13314" y="529"/>
                    <a:pt x="12777" y="586"/>
                    <a:pt x="12025" y="648"/>
                  </a:cubicBezTo>
                  <a:cubicBezTo>
                    <a:pt x="12018" y="630"/>
                    <a:pt x="12013" y="613"/>
                    <a:pt x="12011" y="595"/>
                  </a:cubicBezTo>
                  <a:cubicBezTo>
                    <a:pt x="12565" y="481"/>
                    <a:pt x="13068" y="392"/>
                    <a:pt x="13524" y="323"/>
                  </a:cubicBezTo>
                  <a:cubicBezTo>
                    <a:pt x="13607" y="311"/>
                    <a:pt x="13924" y="269"/>
                    <a:pt x="14478" y="195"/>
                  </a:cubicBezTo>
                  <a:cubicBezTo>
                    <a:pt x="14478" y="132"/>
                    <a:pt x="14480" y="68"/>
                    <a:pt x="14481" y="1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12733430" y="4186882"/>
              <a:ext cx="108387" cy="223225"/>
            </a:xfrm>
            <a:custGeom>
              <a:avLst/>
              <a:gdLst/>
              <a:ahLst/>
              <a:cxnLst/>
              <a:rect l="l" t="t" r="r" b="b"/>
              <a:pathLst>
                <a:path w="645" h="1315" extrusionOk="0">
                  <a:moveTo>
                    <a:pt x="644" y="0"/>
                  </a:moveTo>
                  <a:cubicBezTo>
                    <a:pt x="639" y="2"/>
                    <a:pt x="450" y="144"/>
                    <a:pt x="80" y="424"/>
                  </a:cubicBezTo>
                  <a:lnTo>
                    <a:pt x="1" y="1315"/>
                  </a:lnTo>
                  <a:cubicBezTo>
                    <a:pt x="59" y="1271"/>
                    <a:pt x="111" y="1229"/>
                    <a:pt x="162" y="1192"/>
                  </a:cubicBezTo>
                  <a:cubicBezTo>
                    <a:pt x="206" y="1154"/>
                    <a:pt x="255" y="1112"/>
                    <a:pt x="310" y="1066"/>
                  </a:cubicBezTo>
                  <a:cubicBezTo>
                    <a:pt x="413" y="978"/>
                    <a:pt x="497" y="910"/>
                    <a:pt x="564" y="861"/>
                  </a:cubicBezTo>
                  <a:lnTo>
                    <a:pt x="569" y="82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9779584" y="4366642"/>
              <a:ext cx="391035" cy="203363"/>
            </a:xfrm>
            <a:custGeom>
              <a:avLst/>
              <a:gdLst/>
              <a:ahLst/>
              <a:cxnLst/>
              <a:rect l="l" t="t" r="r" b="b"/>
              <a:pathLst>
                <a:path w="2327" h="1198" extrusionOk="0">
                  <a:moveTo>
                    <a:pt x="526" y="267"/>
                  </a:moveTo>
                  <a:cubicBezTo>
                    <a:pt x="569" y="267"/>
                    <a:pt x="621" y="288"/>
                    <a:pt x="682" y="328"/>
                  </a:cubicBezTo>
                  <a:cubicBezTo>
                    <a:pt x="765" y="384"/>
                    <a:pt x="837" y="454"/>
                    <a:pt x="895" y="535"/>
                  </a:cubicBezTo>
                  <a:cubicBezTo>
                    <a:pt x="958" y="621"/>
                    <a:pt x="989" y="684"/>
                    <a:pt x="989" y="728"/>
                  </a:cubicBezTo>
                  <a:cubicBezTo>
                    <a:pt x="989" y="785"/>
                    <a:pt x="977" y="827"/>
                    <a:pt x="954" y="856"/>
                  </a:cubicBezTo>
                  <a:cubicBezTo>
                    <a:pt x="909" y="910"/>
                    <a:pt x="817" y="936"/>
                    <a:pt x="681" y="936"/>
                  </a:cubicBezTo>
                  <a:cubicBezTo>
                    <a:pt x="511" y="936"/>
                    <a:pt x="409" y="884"/>
                    <a:pt x="376" y="778"/>
                  </a:cubicBezTo>
                  <a:cubicBezTo>
                    <a:pt x="374" y="670"/>
                    <a:pt x="374" y="612"/>
                    <a:pt x="374" y="603"/>
                  </a:cubicBezTo>
                  <a:cubicBezTo>
                    <a:pt x="374" y="379"/>
                    <a:pt x="425" y="267"/>
                    <a:pt x="526" y="267"/>
                  </a:cubicBezTo>
                  <a:close/>
                  <a:moveTo>
                    <a:pt x="1" y="0"/>
                  </a:moveTo>
                  <a:lnTo>
                    <a:pt x="85" y="1020"/>
                  </a:lnTo>
                  <a:lnTo>
                    <a:pt x="95" y="1136"/>
                  </a:lnTo>
                  <a:cubicBezTo>
                    <a:pt x="137" y="1140"/>
                    <a:pt x="197" y="1145"/>
                    <a:pt x="278" y="1154"/>
                  </a:cubicBezTo>
                  <a:cubicBezTo>
                    <a:pt x="434" y="1164"/>
                    <a:pt x="569" y="1178"/>
                    <a:pt x="686" y="1197"/>
                  </a:cubicBezTo>
                  <a:lnTo>
                    <a:pt x="1184" y="1197"/>
                  </a:lnTo>
                  <a:lnTo>
                    <a:pt x="1119" y="454"/>
                  </a:lnTo>
                  <a:lnTo>
                    <a:pt x="1664" y="338"/>
                  </a:lnTo>
                  <a:lnTo>
                    <a:pt x="2327" y="202"/>
                  </a:lnTo>
                  <a:lnTo>
                    <a:pt x="2320" y="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12425072" y="4365284"/>
              <a:ext cx="182494" cy="280261"/>
            </a:xfrm>
            <a:custGeom>
              <a:avLst/>
              <a:gdLst/>
              <a:ahLst/>
              <a:cxnLst/>
              <a:rect l="l" t="t" r="r" b="b"/>
              <a:pathLst>
                <a:path w="1086" h="1651" extrusionOk="0">
                  <a:moveTo>
                    <a:pt x="1082" y="1"/>
                  </a:moveTo>
                  <a:cubicBezTo>
                    <a:pt x="693" y="296"/>
                    <a:pt x="384" y="525"/>
                    <a:pt x="158" y="690"/>
                  </a:cubicBezTo>
                  <a:cubicBezTo>
                    <a:pt x="127" y="715"/>
                    <a:pt x="95" y="739"/>
                    <a:pt x="65" y="760"/>
                  </a:cubicBezTo>
                  <a:lnTo>
                    <a:pt x="0" y="1651"/>
                  </a:lnTo>
                  <a:lnTo>
                    <a:pt x="0" y="1651"/>
                  </a:lnTo>
                  <a:lnTo>
                    <a:pt x="13" y="1642"/>
                  </a:lnTo>
                  <a:lnTo>
                    <a:pt x="153" y="1542"/>
                  </a:lnTo>
                  <a:cubicBezTo>
                    <a:pt x="151" y="1535"/>
                    <a:pt x="151" y="1526"/>
                    <a:pt x="151" y="1517"/>
                  </a:cubicBezTo>
                  <a:cubicBezTo>
                    <a:pt x="151" y="1488"/>
                    <a:pt x="246" y="1423"/>
                    <a:pt x="439" y="1321"/>
                  </a:cubicBezTo>
                  <a:cubicBezTo>
                    <a:pt x="472" y="1304"/>
                    <a:pt x="505" y="1286"/>
                    <a:pt x="539" y="1268"/>
                  </a:cubicBezTo>
                  <a:cubicBezTo>
                    <a:pt x="723" y="1137"/>
                    <a:pt x="881" y="1023"/>
                    <a:pt x="1012" y="923"/>
                  </a:cubicBezTo>
                  <a:lnTo>
                    <a:pt x="1035" y="906"/>
                  </a:lnTo>
                  <a:lnTo>
                    <a:pt x="1044" y="516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0"/>
            <p:cNvSpPr/>
            <p:nvPr/>
          </p:nvSpPr>
          <p:spPr>
            <a:xfrm>
              <a:off x="9967287" y="4439463"/>
              <a:ext cx="2468880" cy="254289"/>
            </a:xfrm>
            <a:custGeom>
              <a:avLst/>
              <a:gdLst/>
              <a:ahLst/>
              <a:cxnLst/>
              <a:rect l="l" t="t" r="r" b="b"/>
              <a:pathLst>
                <a:path w="14692" h="1498" extrusionOk="0">
                  <a:moveTo>
                    <a:pt x="1753" y="331"/>
                  </a:moveTo>
                  <a:cubicBezTo>
                    <a:pt x="1842" y="331"/>
                    <a:pt x="1885" y="393"/>
                    <a:pt x="1883" y="516"/>
                  </a:cubicBezTo>
                  <a:cubicBezTo>
                    <a:pt x="1885" y="574"/>
                    <a:pt x="1873" y="632"/>
                    <a:pt x="1850" y="684"/>
                  </a:cubicBezTo>
                  <a:cubicBezTo>
                    <a:pt x="1820" y="754"/>
                    <a:pt x="1769" y="789"/>
                    <a:pt x="1701" y="789"/>
                  </a:cubicBezTo>
                  <a:cubicBezTo>
                    <a:pt x="1627" y="789"/>
                    <a:pt x="1576" y="761"/>
                    <a:pt x="1548" y="709"/>
                  </a:cubicBezTo>
                  <a:cubicBezTo>
                    <a:pt x="1536" y="653"/>
                    <a:pt x="1531" y="623"/>
                    <a:pt x="1531" y="619"/>
                  </a:cubicBezTo>
                  <a:cubicBezTo>
                    <a:pt x="1531" y="451"/>
                    <a:pt x="1589" y="356"/>
                    <a:pt x="1708" y="335"/>
                  </a:cubicBezTo>
                  <a:cubicBezTo>
                    <a:pt x="1724" y="332"/>
                    <a:pt x="1739" y="331"/>
                    <a:pt x="1753" y="331"/>
                  </a:cubicBezTo>
                  <a:close/>
                  <a:moveTo>
                    <a:pt x="12677" y="453"/>
                  </a:moveTo>
                  <a:cubicBezTo>
                    <a:pt x="12760" y="453"/>
                    <a:pt x="12801" y="512"/>
                    <a:pt x="12800" y="628"/>
                  </a:cubicBezTo>
                  <a:cubicBezTo>
                    <a:pt x="12800" y="667"/>
                    <a:pt x="12782" y="719"/>
                    <a:pt x="12745" y="786"/>
                  </a:cubicBezTo>
                  <a:cubicBezTo>
                    <a:pt x="12698" y="868"/>
                    <a:pt x="12645" y="910"/>
                    <a:pt x="12586" y="910"/>
                  </a:cubicBezTo>
                  <a:cubicBezTo>
                    <a:pt x="12519" y="910"/>
                    <a:pt x="12472" y="882"/>
                    <a:pt x="12447" y="828"/>
                  </a:cubicBezTo>
                  <a:cubicBezTo>
                    <a:pt x="12435" y="770"/>
                    <a:pt x="12430" y="740"/>
                    <a:pt x="12430" y="735"/>
                  </a:cubicBezTo>
                  <a:cubicBezTo>
                    <a:pt x="12430" y="584"/>
                    <a:pt x="12493" y="493"/>
                    <a:pt x="12616" y="462"/>
                  </a:cubicBezTo>
                  <a:cubicBezTo>
                    <a:pt x="12638" y="456"/>
                    <a:pt x="12658" y="453"/>
                    <a:pt x="12677" y="453"/>
                  </a:cubicBezTo>
                  <a:close/>
                  <a:moveTo>
                    <a:pt x="5213" y="502"/>
                  </a:moveTo>
                  <a:cubicBezTo>
                    <a:pt x="5242" y="502"/>
                    <a:pt x="5275" y="507"/>
                    <a:pt x="5312" y="516"/>
                  </a:cubicBezTo>
                  <a:cubicBezTo>
                    <a:pt x="5484" y="562"/>
                    <a:pt x="5570" y="637"/>
                    <a:pt x="5570" y="742"/>
                  </a:cubicBezTo>
                  <a:cubicBezTo>
                    <a:pt x="5568" y="777"/>
                    <a:pt x="5556" y="814"/>
                    <a:pt x="5533" y="842"/>
                  </a:cubicBezTo>
                  <a:lnTo>
                    <a:pt x="5535" y="842"/>
                  </a:lnTo>
                  <a:cubicBezTo>
                    <a:pt x="5506" y="884"/>
                    <a:pt x="5459" y="910"/>
                    <a:pt x="5408" y="910"/>
                  </a:cubicBezTo>
                  <a:cubicBezTo>
                    <a:pt x="5407" y="910"/>
                    <a:pt x="5405" y="910"/>
                    <a:pt x="5403" y="910"/>
                  </a:cubicBezTo>
                  <a:cubicBezTo>
                    <a:pt x="5170" y="910"/>
                    <a:pt x="5054" y="835"/>
                    <a:pt x="5054" y="682"/>
                  </a:cubicBezTo>
                  <a:cubicBezTo>
                    <a:pt x="5054" y="563"/>
                    <a:pt x="5107" y="502"/>
                    <a:pt x="5213" y="502"/>
                  </a:cubicBezTo>
                  <a:close/>
                  <a:moveTo>
                    <a:pt x="3641" y="211"/>
                  </a:moveTo>
                  <a:cubicBezTo>
                    <a:pt x="3762" y="223"/>
                    <a:pt x="3973" y="281"/>
                    <a:pt x="4274" y="383"/>
                  </a:cubicBezTo>
                  <a:cubicBezTo>
                    <a:pt x="4646" y="507"/>
                    <a:pt x="4830" y="614"/>
                    <a:pt x="4830" y="704"/>
                  </a:cubicBezTo>
                  <a:cubicBezTo>
                    <a:pt x="4834" y="788"/>
                    <a:pt x="4783" y="865"/>
                    <a:pt x="4704" y="896"/>
                  </a:cubicBezTo>
                  <a:cubicBezTo>
                    <a:pt x="4606" y="942"/>
                    <a:pt x="4429" y="965"/>
                    <a:pt x="4173" y="965"/>
                  </a:cubicBezTo>
                  <a:cubicBezTo>
                    <a:pt x="3485" y="965"/>
                    <a:pt x="2974" y="921"/>
                    <a:pt x="2637" y="837"/>
                  </a:cubicBezTo>
                  <a:cubicBezTo>
                    <a:pt x="2334" y="758"/>
                    <a:pt x="2183" y="649"/>
                    <a:pt x="2183" y="511"/>
                  </a:cubicBezTo>
                  <a:cubicBezTo>
                    <a:pt x="2183" y="411"/>
                    <a:pt x="2242" y="342"/>
                    <a:pt x="2363" y="306"/>
                  </a:cubicBezTo>
                  <a:cubicBezTo>
                    <a:pt x="2437" y="281"/>
                    <a:pt x="2642" y="249"/>
                    <a:pt x="2977" y="211"/>
                  </a:cubicBezTo>
                  <a:close/>
                  <a:moveTo>
                    <a:pt x="11624" y="329"/>
                  </a:moveTo>
                  <a:cubicBezTo>
                    <a:pt x="11807" y="329"/>
                    <a:pt x="11960" y="350"/>
                    <a:pt x="12084" y="395"/>
                  </a:cubicBezTo>
                  <a:cubicBezTo>
                    <a:pt x="12262" y="456"/>
                    <a:pt x="12351" y="553"/>
                    <a:pt x="12351" y="686"/>
                  </a:cubicBezTo>
                  <a:cubicBezTo>
                    <a:pt x="12351" y="763"/>
                    <a:pt x="12326" y="821"/>
                    <a:pt x="12277" y="863"/>
                  </a:cubicBezTo>
                  <a:cubicBezTo>
                    <a:pt x="12193" y="930"/>
                    <a:pt x="12034" y="965"/>
                    <a:pt x="11800" y="965"/>
                  </a:cubicBezTo>
                  <a:cubicBezTo>
                    <a:pt x="11418" y="965"/>
                    <a:pt x="11129" y="935"/>
                    <a:pt x="10933" y="877"/>
                  </a:cubicBezTo>
                  <a:cubicBezTo>
                    <a:pt x="10750" y="826"/>
                    <a:pt x="10659" y="754"/>
                    <a:pt x="10659" y="661"/>
                  </a:cubicBezTo>
                  <a:cubicBezTo>
                    <a:pt x="10659" y="581"/>
                    <a:pt x="10747" y="507"/>
                    <a:pt x="10924" y="442"/>
                  </a:cubicBezTo>
                  <a:cubicBezTo>
                    <a:pt x="11111" y="377"/>
                    <a:pt x="11306" y="341"/>
                    <a:pt x="11504" y="332"/>
                  </a:cubicBezTo>
                  <a:cubicBezTo>
                    <a:pt x="11545" y="330"/>
                    <a:pt x="11585" y="329"/>
                    <a:pt x="11624" y="329"/>
                  </a:cubicBezTo>
                  <a:close/>
                  <a:moveTo>
                    <a:pt x="2813" y="1"/>
                  </a:moveTo>
                  <a:cubicBezTo>
                    <a:pt x="2162" y="1"/>
                    <a:pt x="1224" y="10"/>
                    <a:pt x="0" y="27"/>
                  </a:cubicBezTo>
                  <a:lnTo>
                    <a:pt x="65" y="768"/>
                  </a:lnTo>
                  <a:lnTo>
                    <a:pt x="109" y="1166"/>
                  </a:lnTo>
                  <a:cubicBezTo>
                    <a:pt x="126" y="1165"/>
                    <a:pt x="146" y="1164"/>
                    <a:pt x="168" y="1164"/>
                  </a:cubicBezTo>
                  <a:cubicBezTo>
                    <a:pt x="231" y="1164"/>
                    <a:pt x="314" y="1171"/>
                    <a:pt x="419" y="1184"/>
                  </a:cubicBezTo>
                  <a:cubicBezTo>
                    <a:pt x="1003" y="1256"/>
                    <a:pt x="1350" y="1296"/>
                    <a:pt x="1459" y="1305"/>
                  </a:cubicBezTo>
                  <a:cubicBezTo>
                    <a:pt x="1441" y="1308"/>
                    <a:pt x="1419" y="1312"/>
                    <a:pt x="1394" y="1314"/>
                  </a:cubicBezTo>
                  <a:cubicBezTo>
                    <a:pt x="2334" y="1382"/>
                    <a:pt x="3273" y="1433"/>
                    <a:pt x="4213" y="1470"/>
                  </a:cubicBezTo>
                  <a:cubicBezTo>
                    <a:pt x="4277" y="1439"/>
                    <a:pt x="4346" y="1423"/>
                    <a:pt x="4415" y="1423"/>
                  </a:cubicBezTo>
                  <a:cubicBezTo>
                    <a:pt x="4425" y="1423"/>
                    <a:pt x="4434" y="1423"/>
                    <a:pt x="4444" y="1424"/>
                  </a:cubicBezTo>
                  <a:cubicBezTo>
                    <a:pt x="4518" y="1429"/>
                    <a:pt x="4592" y="1438"/>
                    <a:pt x="4664" y="1450"/>
                  </a:cubicBezTo>
                  <a:cubicBezTo>
                    <a:pt x="4690" y="1450"/>
                    <a:pt x="4772" y="1456"/>
                    <a:pt x="4912" y="1463"/>
                  </a:cubicBezTo>
                  <a:cubicBezTo>
                    <a:pt x="5053" y="1471"/>
                    <a:pt x="5135" y="1475"/>
                    <a:pt x="5160" y="1478"/>
                  </a:cubicBezTo>
                  <a:lnTo>
                    <a:pt x="6119" y="1484"/>
                  </a:lnTo>
                  <a:lnTo>
                    <a:pt x="6198" y="1498"/>
                  </a:lnTo>
                  <a:lnTo>
                    <a:pt x="7733" y="1498"/>
                  </a:lnTo>
                  <a:cubicBezTo>
                    <a:pt x="7788" y="1482"/>
                    <a:pt x="7945" y="1464"/>
                    <a:pt x="8208" y="1442"/>
                  </a:cubicBezTo>
                  <a:lnTo>
                    <a:pt x="9286" y="1442"/>
                  </a:lnTo>
                  <a:cubicBezTo>
                    <a:pt x="9464" y="1421"/>
                    <a:pt x="9581" y="1407"/>
                    <a:pt x="9641" y="1401"/>
                  </a:cubicBezTo>
                  <a:cubicBezTo>
                    <a:pt x="9865" y="1385"/>
                    <a:pt x="10179" y="1375"/>
                    <a:pt x="10586" y="1373"/>
                  </a:cubicBezTo>
                  <a:lnTo>
                    <a:pt x="11744" y="1371"/>
                  </a:lnTo>
                  <a:cubicBezTo>
                    <a:pt x="11759" y="1368"/>
                    <a:pt x="11787" y="1367"/>
                    <a:pt x="11827" y="1367"/>
                  </a:cubicBezTo>
                  <a:cubicBezTo>
                    <a:pt x="11879" y="1367"/>
                    <a:pt x="11952" y="1369"/>
                    <a:pt x="12044" y="1373"/>
                  </a:cubicBezTo>
                  <a:lnTo>
                    <a:pt x="12058" y="1377"/>
                  </a:lnTo>
                  <a:cubicBezTo>
                    <a:pt x="12065" y="1378"/>
                    <a:pt x="12070" y="1382"/>
                    <a:pt x="12072" y="1389"/>
                  </a:cubicBezTo>
                  <a:cubicBezTo>
                    <a:pt x="12063" y="1392"/>
                    <a:pt x="12051" y="1396"/>
                    <a:pt x="12039" y="1399"/>
                  </a:cubicBezTo>
                  <a:cubicBezTo>
                    <a:pt x="12900" y="1350"/>
                    <a:pt x="13762" y="1289"/>
                    <a:pt x="14625" y="1214"/>
                  </a:cubicBezTo>
                  <a:lnTo>
                    <a:pt x="14691" y="323"/>
                  </a:ln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16" y="4"/>
                    <a:pt x="3220" y="1"/>
                    <a:pt x="2813" y="1"/>
                  </a:cubicBez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0"/>
            <p:cNvSpPr/>
            <p:nvPr/>
          </p:nvSpPr>
          <p:spPr>
            <a:xfrm>
              <a:off x="11593767" y="4689158"/>
              <a:ext cx="130905" cy="4583"/>
            </a:xfrm>
            <a:custGeom>
              <a:avLst/>
              <a:gdLst/>
              <a:ahLst/>
              <a:cxnLst/>
              <a:rect l="l" t="t" r="r" b="b"/>
              <a:pathLst>
                <a:path w="779" h="27" extrusionOk="0">
                  <a:moveTo>
                    <a:pt x="779" y="0"/>
                  </a:moveTo>
                  <a:cubicBezTo>
                    <a:pt x="486" y="2"/>
                    <a:pt x="226" y="11"/>
                    <a:pt x="0" y="27"/>
                  </a:cubicBezTo>
                  <a:cubicBezTo>
                    <a:pt x="260" y="20"/>
                    <a:pt x="519" y="11"/>
                    <a:pt x="779" y="0"/>
                  </a:cubicBezTo>
                  <a:close/>
                </a:path>
              </a:pathLst>
            </a:custGeom>
            <a:solidFill>
              <a:srgbClr val="9D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9967287" y="4421300"/>
              <a:ext cx="2484676" cy="81990"/>
            </a:xfrm>
            <a:custGeom>
              <a:avLst/>
              <a:gdLst/>
              <a:ahLst/>
              <a:cxnLst/>
              <a:rect l="l" t="t" r="r" b="b"/>
              <a:pathLst>
                <a:path w="14786" h="483" extrusionOk="0">
                  <a:moveTo>
                    <a:pt x="2767" y="1"/>
                  </a:moveTo>
                  <a:cubicBezTo>
                    <a:pt x="2220" y="1"/>
                    <a:pt x="1479" y="6"/>
                    <a:pt x="544" y="18"/>
                  </a:cubicBezTo>
                  <a:lnTo>
                    <a:pt x="0" y="134"/>
                  </a:lnTo>
                  <a:cubicBezTo>
                    <a:pt x="1224" y="117"/>
                    <a:pt x="2162" y="108"/>
                    <a:pt x="2814" y="108"/>
                  </a:cubicBezTo>
                  <a:cubicBezTo>
                    <a:pt x="3221" y="108"/>
                    <a:pt x="3517" y="111"/>
                    <a:pt x="3701" y="118"/>
                  </a:cubicBezTo>
                  <a:cubicBezTo>
                    <a:pt x="4930" y="232"/>
                    <a:pt x="6215" y="355"/>
                    <a:pt x="7558" y="483"/>
                  </a:cubicBezTo>
                  <a:lnTo>
                    <a:pt x="11669" y="234"/>
                  </a:lnTo>
                  <a:lnTo>
                    <a:pt x="14693" y="430"/>
                  </a:lnTo>
                  <a:cubicBezTo>
                    <a:pt x="14723" y="407"/>
                    <a:pt x="14754" y="385"/>
                    <a:pt x="14786" y="358"/>
                  </a:cubicBez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09" y="4"/>
                    <a:pt x="3198" y="1"/>
                    <a:pt x="2767" y="1"/>
                  </a:cubicBezTo>
                  <a:close/>
                </a:path>
              </a:pathLst>
            </a:custGeom>
            <a:solidFill>
              <a:srgbClr val="EF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9779584" y="4060422"/>
              <a:ext cx="3062238" cy="424721"/>
            </a:xfrm>
            <a:custGeom>
              <a:avLst/>
              <a:gdLst/>
              <a:ahLst/>
              <a:cxnLst/>
              <a:rect l="l" t="t" r="r" b="b"/>
              <a:pathLst>
                <a:path w="18223" h="2502" extrusionOk="0">
                  <a:moveTo>
                    <a:pt x="11515" y="0"/>
                  </a:moveTo>
                  <a:lnTo>
                    <a:pt x="9094" y="42"/>
                  </a:lnTo>
                  <a:cubicBezTo>
                    <a:pt x="8601" y="30"/>
                    <a:pt x="8149" y="25"/>
                    <a:pt x="7732" y="25"/>
                  </a:cubicBezTo>
                  <a:cubicBezTo>
                    <a:pt x="6124" y="188"/>
                    <a:pt x="4631" y="344"/>
                    <a:pt x="3254" y="489"/>
                  </a:cubicBezTo>
                  <a:cubicBezTo>
                    <a:pt x="2839" y="535"/>
                    <a:pt x="2448" y="577"/>
                    <a:pt x="2085" y="615"/>
                  </a:cubicBezTo>
                  <a:lnTo>
                    <a:pt x="1" y="1806"/>
                  </a:lnTo>
                  <a:lnTo>
                    <a:pt x="2320" y="2007"/>
                  </a:lnTo>
                  <a:lnTo>
                    <a:pt x="2327" y="2007"/>
                  </a:lnTo>
                  <a:lnTo>
                    <a:pt x="1664" y="2142"/>
                  </a:lnTo>
                  <a:cubicBezTo>
                    <a:pt x="2582" y="2132"/>
                    <a:pt x="3313" y="2126"/>
                    <a:pt x="3858" y="2126"/>
                  </a:cubicBezTo>
                  <a:cubicBezTo>
                    <a:pt x="4303" y="2126"/>
                    <a:pt x="4623" y="2130"/>
                    <a:pt x="4818" y="2137"/>
                  </a:cubicBezTo>
                  <a:cubicBezTo>
                    <a:pt x="6047" y="2253"/>
                    <a:pt x="7334" y="2374"/>
                    <a:pt x="8675" y="2502"/>
                  </a:cubicBezTo>
                  <a:lnTo>
                    <a:pt x="12788" y="2253"/>
                  </a:lnTo>
                  <a:lnTo>
                    <a:pt x="15903" y="2484"/>
                  </a:lnTo>
                  <a:cubicBezTo>
                    <a:pt x="16129" y="2321"/>
                    <a:pt x="16436" y="2092"/>
                    <a:pt x="16827" y="1795"/>
                  </a:cubicBezTo>
                  <a:cubicBezTo>
                    <a:pt x="16632" y="1764"/>
                    <a:pt x="16350" y="1720"/>
                    <a:pt x="15984" y="1669"/>
                  </a:cubicBezTo>
                  <a:cubicBezTo>
                    <a:pt x="16143" y="1623"/>
                    <a:pt x="16401" y="1546"/>
                    <a:pt x="16759" y="1439"/>
                  </a:cubicBezTo>
                  <a:cubicBezTo>
                    <a:pt x="17156" y="1320"/>
                    <a:pt x="17458" y="1231"/>
                    <a:pt x="17660" y="1169"/>
                  </a:cubicBezTo>
                  <a:cubicBezTo>
                    <a:pt x="18030" y="889"/>
                    <a:pt x="18217" y="749"/>
                    <a:pt x="18222" y="745"/>
                  </a:cubicBezTo>
                  <a:cubicBezTo>
                    <a:pt x="17300" y="598"/>
                    <a:pt x="16043" y="387"/>
                    <a:pt x="14450" y="112"/>
                  </a:cubicBezTo>
                  <a:cubicBezTo>
                    <a:pt x="14425" y="107"/>
                    <a:pt x="14401" y="102"/>
                    <a:pt x="14376" y="98"/>
                  </a:cubicBezTo>
                  <a:cubicBezTo>
                    <a:pt x="14188" y="89"/>
                    <a:pt x="13724" y="72"/>
                    <a:pt x="12986" y="42"/>
                  </a:cubicBezTo>
                  <a:cubicBezTo>
                    <a:pt x="12314" y="14"/>
                    <a:pt x="11825" y="0"/>
                    <a:pt x="11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12465066" y="4258854"/>
              <a:ext cx="281807" cy="194197"/>
            </a:xfrm>
            <a:custGeom>
              <a:avLst/>
              <a:gdLst/>
              <a:ahLst/>
              <a:cxnLst/>
              <a:rect l="l" t="t" r="r" b="b"/>
              <a:pathLst>
                <a:path w="1677" h="1144" extrusionOk="0">
                  <a:moveTo>
                    <a:pt x="1271" y="263"/>
                  </a:moveTo>
                  <a:cubicBezTo>
                    <a:pt x="1393" y="263"/>
                    <a:pt x="1454" y="382"/>
                    <a:pt x="1454" y="619"/>
                  </a:cubicBezTo>
                  <a:cubicBezTo>
                    <a:pt x="1454" y="658"/>
                    <a:pt x="1428" y="714"/>
                    <a:pt x="1372" y="784"/>
                  </a:cubicBezTo>
                  <a:cubicBezTo>
                    <a:pt x="1305" y="872"/>
                    <a:pt x="1230" y="916"/>
                    <a:pt x="1147" y="916"/>
                  </a:cubicBezTo>
                  <a:cubicBezTo>
                    <a:pt x="1067" y="916"/>
                    <a:pt x="1011" y="852"/>
                    <a:pt x="981" y="726"/>
                  </a:cubicBezTo>
                  <a:cubicBezTo>
                    <a:pt x="967" y="600"/>
                    <a:pt x="960" y="533"/>
                    <a:pt x="960" y="526"/>
                  </a:cubicBezTo>
                  <a:cubicBezTo>
                    <a:pt x="960" y="481"/>
                    <a:pt x="984" y="432"/>
                    <a:pt x="1035" y="379"/>
                  </a:cubicBezTo>
                  <a:cubicBezTo>
                    <a:pt x="1083" y="326"/>
                    <a:pt x="1142" y="290"/>
                    <a:pt x="1209" y="272"/>
                  </a:cubicBezTo>
                  <a:cubicBezTo>
                    <a:pt x="1231" y="266"/>
                    <a:pt x="1252" y="263"/>
                    <a:pt x="1271" y="263"/>
                  </a:cubicBezTo>
                  <a:close/>
                  <a:moveTo>
                    <a:pt x="1677" y="0"/>
                  </a:moveTo>
                  <a:cubicBezTo>
                    <a:pt x="1475" y="62"/>
                    <a:pt x="1174" y="151"/>
                    <a:pt x="776" y="270"/>
                  </a:cubicBezTo>
                  <a:cubicBezTo>
                    <a:pt x="418" y="377"/>
                    <a:pt x="160" y="454"/>
                    <a:pt x="1" y="500"/>
                  </a:cubicBezTo>
                  <a:cubicBezTo>
                    <a:pt x="367" y="551"/>
                    <a:pt x="650" y="595"/>
                    <a:pt x="844" y="626"/>
                  </a:cubicBezTo>
                  <a:cubicBezTo>
                    <a:pt x="845" y="627"/>
                    <a:pt x="845" y="628"/>
                    <a:pt x="846" y="628"/>
                  </a:cubicBezTo>
                  <a:cubicBezTo>
                    <a:pt x="846" y="628"/>
                    <a:pt x="847" y="627"/>
                    <a:pt x="848" y="626"/>
                  </a:cubicBezTo>
                  <a:lnTo>
                    <a:pt x="848" y="626"/>
                  </a:lnTo>
                  <a:lnTo>
                    <a:pt x="806" y="1143"/>
                  </a:lnTo>
                  <a:cubicBezTo>
                    <a:pt x="1051" y="1070"/>
                    <a:pt x="1314" y="986"/>
                    <a:pt x="1598" y="891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9842264" y="4411964"/>
              <a:ext cx="103682" cy="113734"/>
            </a:xfrm>
            <a:custGeom>
              <a:avLst/>
              <a:gdLst/>
              <a:ahLst/>
              <a:cxnLst/>
              <a:rect l="l" t="t" r="r" b="b"/>
              <a:pathLst>
                <a:path w="617" h="670" extrusionOk="0">
                  <a:moveTo>
                    <a:pt x="154" y="1"/>
                  </a:moveTo>
                  <a:cubicBezTo>
                    <a:pt x="52" y="1"/>
                    <a:pt x="1" y="113"/>
                    <a:pt x="1" y="336"/>
                  </a:cubicBezTo>
                  <a:cubicBezTo>
                    <a:pt x="1" y="345"/>
                    <a:pt x="1" y="403"/>
                    <a:pt x="3" y="511"/>
                  </a:cubicBezTo>
                  <a:cubicBezTo>
                    <a:pt x="36" y="617"/>
                    <a:pt x="138" y="667"/>
                    <a:pt x="308" y="669"/>
                  </a:cubicBezTo>
                  <a:cubicBezTo>
                    <a:pt x="444" y="669"/>
                    <a:pt x="536" y="643"/>
                    <a:pt x="581" y="589"/>
                  </a:cubicBezTo>
                  <a:cubicBezTo>
                    <a:pt x="606" y="560"/>
                    <a:pt x="616" y="518"/>
                    <a:pt x="616" y="461"/>
                  </a:cubicBezTo>
                  <a:cubicBezTo>
                    <a:pt x="616" y="417"/>
                    <a:pt x="585" y="354"/>
                    <a:pt x="522" y="268"/>
                  </a:cubicBezTo>
                  <a:cubicBezTo>
                    <a:pt x="464" y="187"/>
                    <a:pt x="392" y="117"/>
                    <a:pt x="309" y="61"/>
                  </a:cubicBezTo>
                  <a:cubicBezTo>
                    <a:pt x="249" y="21"/>
                    <a:pt x="197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12626219" y="4303158"/>
              <a:ext cx="83349" cy="111188"/>
            </a:xfrm>
            <a:custGeom>
              <a:avLst/>
              <a:gdLst/>
              <a:ahLst/>
              <a:cxnLst/>
              <a:rect l="l" t="t" r="r" b="b"/>
              <a:pathLst>
                <a:path w="496" h="655" extrusionOk="0">
                  <a:moveTo>
                    <a:pt x="313" y="0"/>
                  </a:moveTo>
                  <a:cubicBezTo>
                    <a:pt x="293" y="0"/>
                    <a:pt x="272" y="3"/>
                    <a:pt x="250" y="9"/>
                  </a:cubicBezTo>
                  <a:cubicBezTo>
                    <a:pt x="183" y="29"/>
                    <a:pt x="124" y="65"/>
                    <a:pt x="78" y="116"/>
                  </a:cubicBezTo>
                  <a:cubicBezTo>
                    <a:pt x="25" y="171"/>
                    <a:pt x="1" y="220"/>
                    <a:pt x="1" y="265"/>
                  </a:cubicBezTo>
                  <a:cubicBezTo>
                    <a:pt x="1" y="271"/>
                    <a:pt x="8" y="337"/>
                    <a:pt x="22" y="463"/>
                  </a:cubicBezTo>
                  <a:cubicBezTo>
                    <a:pt x="52" y="591"/>
                    <a:pt x="108" y="655"/>
                    <a:pt x="190" y="655"/>
                  </a:cubicBezTo>
                  <a:cubicBezTo>
                    <a:pt x="273" y="655"/>
                    <a:pt x="346" y="611"/>
                    <a:pt x="415" y="523"/>
                  </a:cubicBezTo>
                  <a:cubicBezTo>
                    <a:pt x="469" y="451"/>
                    <a:pt x="495" y="395"/>
                    <a:pt x="495" y="356"/>
                  </a:cubicBezTo>
                  <a:cubicBezTo>
                    <a:pt x="495" y="119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10224055" y="4495479"/>
              <a:ext cx="59823" cy="78086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224" y="1"/>
                  </a:moveTo>
                  <a:cubicBezTo>
                    <a:pt x="211" y="1"/>
                    <a:pt x="196" y="2"/>
                    <a:pt x="180" y="5"/>
                  </a:cubicBezTo>
                  <a:cubicBezTo>
                    <a:pt x="61" y="26"/>
                    <a:pt x="1" y="121"/>
                    <a:pt x="1" y="289"/>
                  </a:cubicBezTo>
                  <a:cubicBezTo>
                    <a:pt x="1" y="293"/>
                    <a:pt x="8" y="323"/>
                    <a:pt x="20" y="379"/>
                  </a:cubicBezTo>
                  <a:cubicBezTo>
                    <a:pt x="48" y="431"/>
                    <a:pt x="99" y="459"/>
                    <a:pt x="171" y="459"/>
                  </a:cubicBezTo>
                  <a:cubicBezTo>
                    <a:pt x="241" y="459"/>
                    <a:pt x="292" y="424"/>
                    <a:pt x="322" y="354"/>
                  </a:cubicBezTo>
                  <a:cubicBezTo>
                    <a:pt x="345" y="302"/>
                    <a:pt x="355" y="244"/>
                    <a:pt x="355" y="186"/>
                  </a:cubicBezTo>
                  <a:cubicBezTo>
                    <a:pt x="355" y="63"/>
                    <a:pt x="312" y="1"/>
                    <a:pt x="22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11758113" y="4495139"/>
              <a:ext cx="284664" cy="107793"/>
            </a:xfrm>
            <a:custGeom>
              <a:avLst/>
              <a:gdLst/>
              <a:ahLst/>
              <a:cxnLst/>
              <a:rect l="l" t="t" r="r" b="b"/>
              <a:pathLst>
                <a:path w="1694" h="635" extrusionOk="0">
                  <a:moveTo>
                    <a:pt x="973" y="0"/>
                  </a:moveTo>
                  <a:cubicBezTo>
                    <a:pt x="933" y="0"/>
                    <a:pt x="891" y="2"/>
                    <a:pt x="847" y="4"/>
                  </a:cubicBezTo>
                  <a:cubicBezTo>
                    <a:pt x="649" y="11"/>
                    <a:pt x="453" y="48"/>
                    <a:pt x="267" y="113"/>
                  </a:cubicBezTo>
                  <a:cubicBezTo>
                    <a:pt x="88" y="179"/>
                    <a:pt x="0" y="251"/>
                    <a:pt x="0" y="332"/>
                  </a:cubicBezTo>
                  <a:cubicBezTo>
                    <a:pt x="0" y="425"/>
                    <a:pt x="92" y="498"/>
                    <a:pt x="274" y="549"/>
                  </a:cubicBezTo>
                  <a:cubicBezTo>
                    <a:pt x="472" y="607"/>
                    <a:pt x="761" y="635"/>
                    <a:pt x="1143" y="635"/>
                  </a:cubicBezTo>
                  <a:cubicBezTo>
                    <a:pt x="1377" y="635"/>
                    <a:pt x="1534" y="602"/>
                    <a:pt x="1619" y="535"/>
                  </a:cubicBezTo>
                  <a:cubicBezTo>
                    <a:pt x="1668" y="493"/>
                    <a:pt x="1694" y="433"/>
                    <a:pt x="1694" y="356"/>
                  </a:cubicBezTo>
                  <a:cubicBezTo>
                    <a:pt x="1694" y="225"/>
                    <a:pt x="1605" y="127"/>
                    <a:pt x="1427" y="65"/>
                  </a:cubicBezTo>
                  <a:cubicBezTo>
                    <a:pt x="1303" y="22"/>
                    <a:pt x="1152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0"/>
            <p:cNvSpPr/>
            <p:nvPr/>
          </p:nvSpPr>
          <p:spPr>
            <a:xfrm>
              <a:off x="12055884" y="4516358"/>
              <a:ext cx="62344" cy="77747"/>
            </a:xfrm>
            <a:custGeom>
              <a:avLst/>
              <a:gdLst/>
              <a:ahLst/>
              <a:cxnLst/>
              <a:rect l="l" t="t" r="r" b="b"/>
              <a:pathLst>
                <a:path w="371" h="458" extrusionOk="0">
                  <a:moveTo>
                    <a:pt x="247" y="0"/>
                  </a:moveTo>
                  <a:cubicBezTo>
                    <a:pt x="229" y="0"/>
                    <a:pt x="209" y="3"/>
                    <a:pt x="187" y="9"/>
                  </a:cubicBezTo>
                  <a:cubicBezTo>
                    <a:pt x="64" y="40"/>
                    <a:pt x="1" y="131"/>
                    <a:pt x="1" y="282"/>
                  </a:cubicBezTo>
                  <a:cubicBezTo>
                    <a:pt x="1" y="286"/>
                    <a:pt x="6" y="317"/>
                    <a:pt x="17" y="375"/>
                  </a:cubicBezTo>
                  <a:cubicBezTo>
                    <a:pt x="43" y="429"/>
                    <a:pt x="90" y="457"/>
                    <a:pt x="157" y="457"/>
                  </a:cubicBezTo>
                  <a:cubicBezTo>
                    <a:pt x="215" y="457"/>
                    <a:pt x="269" y="415"/>
                    <a:pt x="316" y="333"/>
                  </a:cubicBezTo>
                  <a:cubicBezTo>
                    <a:pt x="353" y="266"/>
                    <a:pt x="371" y="214"/>
                    <a:pt x="371" y="175"/>
                  </a:cubicBezTo>
                  <a:cubicBezTo>
                    <a:pt x="371" y="59"/>
                    <a:pt x="330" y="0"/>
                    <a:pt x="24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0"/>
            <p:cNvSpPr/>
            <p:nvPr/>
          </p:nvSpPr>
          <p:spPr>
            <a:xfrm>
              <a:off x="10333787" y="4475109"/>
              <a:ext cx="445817" cy="128163"/>
            </a:xfrm>
            <a:custGeom>
              <a:avLst/>
              <a:gdLst/>
              <a:ahLst/>
              <a:cxnLst/>
              <a:rect l="l" t="t" r="r" b="b"/>
              <a:pathLst>
                <a:path w="2653" h="755" extrusionOk="0">
                  <a:moveTo>
                    <a:pt x="794" y="1"/>
                  </a:moveTo>
                  <a:cubicBezTo>
                    <a:pt x="461" y="39"/>
                    <a:pt x="256" y="71"/>
                    <a:pt x="181" y="96"/>
                  </a:cubicBezTo>
                  <a:cubicBezTo>
                    <a:pt x="61" y="132"/>
                    <a:pt x="0" y="201"/>
                    <a:pt x="0" y="301"/>
                  </a:cubicBezTo>
                  <a:cubicBezTo>
                    <a:pt x="0" y="439"/>
                    <a:pt x="153" y="548"/>
                    <a:pt x="456" y="627"/>
                  </a:cubicBezTo>
                  <a:cubicBezTo>
                    <a:pt x="793" y="711"/>
                    <a:pt x="1304" y="755"/>
                    <a:pt x="1992" y="755"/>
                  </a:cubicBezTo>
                  <a:cubicBezTo>
                    <a:pt x="2248" y="755"/>
                    <a:pt x="2425" y="732"/>
                    <a:pt x="2523" y="686"/>
                  </a:cubicBezTo>
                  <a:cubicBezTo>
                    <a:pt x="2602" y="655"/>
                    <a:pt x="2653" y="578"/>
                    <a:pt x="2649" y="494"/>
                  </a:cubicBezTo>
                  <a:cubicBezTo>
                    <a:pt x="2649" y="404"/>
                    <a:pt x="2463" y="297"/>
                    <a:pt x="2093" y="173"/>
                  </a:cubicBezTo>
                  <a:cubicBezTo>
                    <a:pt x="1792" y="71"/>
                    <a:pt x="1581" y="13"/>
                    <a:pt x="146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10816908" y="4524505"/>
              <a:ext cx="86374" cy="69599"/>
            </a:xfrm>
            <a:custGeom>
              <a:avLst/>
              <a:gdLst/>
              <a:ahLst/>
              <a:cxnLst/>
              <a:rect l="l" t="t" r="r" b="b"/>
              <a:pathLst>
                <a:path w="514" h="410" extrusionOk="0">
                  <a:moveTo>
                    <a:pt x="156" y="0"/>
                  </a:moveTo>
                  <a:cubicBezTo>
                    <a:pt x="53" y="0"/>
                    <a:pt x="0" y="61"/>
                    <a:pt x="0" y="181"/>
                  </a:cubicBezTo>
                  <a:cubicBezTo>
                    <a:pt x="0" y="334"/>
                    <a:pt x="113" y="409"/>
                    <a:pt x="340" y="409"/>
                  </a:cubicBezTo>
                  <a:cubicBezTo>
                    <a:pt x="342" y="409"/>
                    <a:pt x="345" y="409"/>
                    <a:pt x="347" y="409"/>
                  </a:cubicBezTo>
                  <a:cubicBezTo>
                    <a:pt x="349" y="409"/>
                    <a:pt x="351" y="409"/>
                    <a:pt x="352" y="409"/>
                  </a:cubicBezTo>
                  <a:cubicBezTo>
                    <a:pt x="403" y="409"/>
                    <a:pt x="452" y="383"/>
                    <a:pt x="479" y="341"/>
                  </a:cubicBezTo>
                  <a:cubicBezTo>
                    <a:pt x="502" y="313"/>
                    <a:pt x="514" y="276"/>
                    <a:pt x="514" y="241"/>
                  </a:cubicBezTo>
                  <a:cubicBezTo>
                    <a:pt x="514" y="136"/>
                    <a:pt x="428" y="61"/>
                    <a:pt x="256" y="15"/>
                  </a:cubicBezTo>
                  <a:cubicBezTo>
                    <a:pt x="219" y="5"/>
                    <a:pt x="186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0"/>
            <p:cNvSpPr/>
            <p:nvPr/>
          </p:nvSpPr>
          <p:spPr>
            <a:xfrm>
              <a:off x="12791236" y="4385824"/>
              <a:ext cx="112084" cy="84027"/>
            </a:xfrm>
            <a:custGeom>
              <a:avLst/>
              <a:gdLst/>
              <a:ahLst/>
              <a:cxnLst/>
              <a:rect l="l" t="t" r="r" b="b"/>
              <a:pathLst>
                <a:path w="667" h="495" extrusionOk="0">
                  <a:moveTo>
                    <a:pt x="647" y="1"/>
                  </a:moveTo>
                  <a:cubicBezTo>
                    <a:pt x="621" y="3"/>
                    <a:pt x="570" y="31"/>
                    <a:pt x="500" y="83"/>
                  </a:cubicBezTo>
                  <a:cubicBezTo>
                    <a:pt x="446" y="125"/>
                    <a:pt x="392" y="169"/>
                    <a:pt x="341" y="215"/>
                  </a:cubicBezTo>
                  <a:cubicBezTo>
                    <a:pt x="299" y="257"/>
                    <a:pt x="253" y="297"/>
                    <a:pt x="204" y="332"/>
                  </a:cubicBezTo>
                  <a:cubicBezTo>
                    <a:pt x="172" y="353"/>
                    <a:pt x="139" y="376"/>
                    <a:pt x="106" y="397"/>
                  </a:cubicBezTo>
                  <a:cubicBezTo>
                    <a:pt x="36" y="436"/>
                    <a:pt x="1" y="459"/>
                    <a:pt x="1" y="462"/>
                  </a:cubicBezTo>
                  <a:cubicBezTo>
                    <a:pt x="1" y="483"/>
                    <a:pt x="3" y="494"/>
                    <a:pt x="8" y="494"/>
                  </a:cubicBezTo>
                  <a:cubicBezTo>
                    <a:pt x="11" y="494"/>
                    <a:pt x="15" y="489"/>
                    <a:pt x="20" y="480"/>
                  </a:cubicBezTo>
                  <a:cubicBezTo>
                    <a:pt x="83" y="457"/>
                    <a:pt x="144" y="427"/>
                    <a:pt x="200" y="392"/>
                  </a:cubicBezTo>
                  <a:cubicBezTo>
                    <a:pt x="255" y="362"/>
                    <a:pt x="316" y="324"/>
                    <a:pt x="388" y="278"/>
                  </a:cubicBezTo>
                  <a:cubicBezTo>
                    <a:pt x="572" y="164"/>
                    <a:pt x="665" y="90"/>
                    <a:pt x="663" y="55"/>
                  </a:cubicBezTo>
                  <a:cubicBezTo>
                    <a:pt x="667" y="41"/>
                    <a:pt x="663" y="26"/>
                    <a:pt x="656" y="13"/>
                  </a:cubicBezTo>
                  <a:cubicBezTo>
                    <a:pt x="651" y="6"/>
                    <a:pt x="647" y="3"/>
                    <a:pt x="647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0"/>
            <p:cNvSpPr/>
            <p:nvPr/>
          </p:nvSpPr>
          <p:spPr>
            <a:xfrm>
              <a:off x="12840809" y="4490556"/>
              <a:ext cx="44531" cy="30046"/>
            </a:xfrm>
            <a:custGeom>
              <a:avLst/>
              <a:gdLst/>
              <a:ahLst/>
              <a:cxnLst/>
              <a:rect l="l" t="t" r="r" b="b"/>
              <a:pathLst>
                <a:path w="265" h="177" extrusionOk="0">
                  <a:moveTo>
                    <a:pt x="169" y="0"/>
                  </a:moveTo>
                  <a:cubicBezTo>
                    <a:pt x="122" y="0"/>
                    <a:pt x="84" y="9"/>
                    <a:pt x="54" y="26"/>
                  </a:cubicBezTo>
                  <a:cubicBezTo>
                    <a:pt x="21" y="40"/>
                    <a:pt x="0" y="73"/>
                    <a:pt x="0" y="108"/>
                  </a:cubicBezTo>
                  <a:cubicBezTo>
                    <a:pt x="0" y="138"/>
                    <a:pt x="1" y="153"/>
                    <a:pt x="4" y="153"/>
                  </a:cubicBezTo>
                  <a:cubicBezTo>
                    <a:pt x="4" y="153"/>
                    <a:pt x="5" y="153"/>
                    <a:pt x="5" y="152"/>
                  </a:cubicBezTo>
                  <a:lnTo>
                    <a:pt x="68" y="176"/>
                  </a:lnTo>
                  <a:cubicBezTo>
                    <a:pt x="119" y="173"/>
                    <a:pt x="168" y="154"/>
                    <a:pt x="207" y="120"/>
                  </a:cubicBezTo>
                  <a:cubicBezTo>
                    <a:pt x="246" y="87"/>
                    <a:pt x="265" y="61"/>
                    <a:pt x="265" y="43"/>
                  </a:cubicBezTo>
                  <a:cubicBezTo>
                    <a:pt x="265" y="20"/>
                    <a:pt x="263" y="10"/>
                    <a:pt x="260" y="6"/>
                  </a:cubicBezTo>
                  <a:cubicBezTo>
                    <a:pt x="258" y="8"/>
                    <a:pt x="256" y="9"/>
                    <a:pt x="255" y="9"/>
                  </a:cubicBezTo>
                  <a:cubicBezTo>
                    <a:pt x="255" y="9"/>
                    <a:pt x="254" y="9"/>
                    <a:pt x="254" y="8"/>
                  </a:cubicBezTo>
                  <a:cubicBezTo>
                    <a:pt x="224" y="3"/>
                    <a:pt x="195" y="0"/>
                    <a:pt x="16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9641789" y="4641969"/>
              <a:ext cx="60999" cy="28349"/>
            </a:xfrm>
            <a:custGeom>
              <a:avLst/>
              <a:gdLst/>
              <a:ahLst/>
              <a:cxnLst/>
              <a:rect l="l" t="t" r="r" b="b"/>
              <a:pathLst>
                <a:path w="363" h="167" extrusionOk="0">
                  <a:moveTo>
                    <a:pt x="63" y="1"/>
                  </a:moveTo>
                  <a:cubicBezTo>
                    <a:pt x="21" y="1"/>
                    <a:pt x="0" y="25"/>
                    <a:pt x="0" y="73"/>
                  </a:cubicBezTo>
                  <a:cubicBezTo>
                    <a:pt x="0" y="94"/>
                    <a:pt x="33" y="114"/>
                    <a:pt x="100" y="136"/>
                  </a:cubicBezTo>
                  <a:cubicBezTo>
                    <a:pt x="149" y="154"/>
                    <a:pt x="200" y="164"/>
                    <a:pt x="251" y="166"/>
                  </a:cubicBezTo>
                  <a:cubicBezTo>
                    <a:pt x="295" y="164"/>
                    <a:pt x="335" y="145"/>
                    <a:pt x="363" y="112"/>
                  </a:cubicBezTo>
                  <a:cubicBezTo>
                    <a:pt x="242" y="59"/>
                    <a:pt x="158" y="24"/>
                    <a:pt x="112" y="8"/>
                  </a:cubicBezTo>
                  <a:cubicBezTo>
                    <a:pt x="94" y="3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0"/>
            <p:cNvSpPr/>
            <p:nvPr/>
          </p:nvSpPr>
          <p:spPr>
            <a:xfrm>
              <a:off x="9692034" y="4604625"/>
              <a:ext cx="157288" cy="33271"/>
            </a:xfrm>
            <a:custGeom>
              <a:avLst/>
              <a:gdLst/>
              <a:ahLst/>
              <a:cxnLst/>
              <a:rect l="l" t="t" r="r" b="b"/>
              <a:pathLst>
                <a:path w="936" h="196" extrusionOk="0">
                  <a:moveTo>
                    <a:pt x="8" y="0"/>
                  </a:moveTo>
                  <a:lnTo>
                    <a:pt x="1" y="32"/>
                  </a:lnTo>
                  <a:lnTo>
                    <a:pt x="8" y="53"/>
                  </a:lnTo>
                  <a:cubicBezTo>
                    <a:pt x="10" y="55"/>
                    <a:pt x="73" y="79"/>
                    <a:pt x="195" y="125"/>
                  </a:cubicBezTo>
                  <a:cubicBezTo>
                    <a:pt x="343" y="169"/>
                    <a:pt x="495" y="192"/>
                    <a:pt x="650" y="195"/>
                  </a:cubicBezTo>
                  <a:lnTo>
                    <a:pt x="693" y="195"/>
                  </a:lnTo>
                  <a:cubicBezTo>
                    <a:pt x="774" y="192"/>
                    <a:pt x="856" y="178"/>
                    <a:pt x="935" y="157"/>
                  </a:cubicBezTo>
                  <a:cubicBezTo>
                    <a:pt x="846" y="141"/>
                    <a:pt x="746" y="121"/>
                    <a:pt x="637" y="104"/>
                  </a:cubicBezTo>
                  <a:cubicBezTo>
                    <a:pt x="546" y="88"/>
                    <a:pt x="448" y="71"/>
                    <a:pt x="341" y="53"/>
                  </a:cubicBezTo>
                  <a:cubicBezTo>
                    <a:pt x="127" y="20"/>
                    <a:pt x="17" y="2"/>
                    <a:pt x="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0"/>
            <p:cNvSpPr/>
            <p:nvPr/>
          </p:nvSpPr>
          <p:spPr>
            <a:xfrm>
              <a:off x="9769501" y="4558794"/>
              <a:ext cx="170563" cy="28179"/>
            </a:xfrm>
            <a:custGeom>
              <a:avLst/>
              <a:gdLst/>
              <a:ahLst/>
              <a:cxnLst/>
              <a:rect l="l" t="t" r="r" b="b"/>
              <a:pathLst>
                <a:path w="1015" h="166" extrusionOk="0">
                  <a:moveTo>
                    <a:pt x="98" y="0"/>
                  </a:moveTo>
                  <a:cubicBezTo>
                    <a:pt x="55" y="0"/>
                    <a:pt x="16" y="26"/>
                    <a:pt x="1" y="67"/>
                  </a:cubicBezTo>
                  <a:cubicBezTo>
                    <a:pt x="54" y="85"/>
                    <a:pt x="103" y="100"/>
                    <a:pt x="150" y="114"/>
                  </a:cubicBezTo>
                  <a:cubicBezTo>
                    <a:pt x="180" y="121"/>
                    <a:pt x="208" y="128"/>
                    <a:pt x="238" y="134"/>
                  </a:cubicBezTo>
                  <a:cubicBezTo>
                    <a:pt x="376" y="155"/>
                    <a:pt x="515" y="166"/>
                    <a:pt x="656" y="166"/>
                  </a:cubicBezTo>
                  <a:cubicBezTo>
                    <a:pt x="676" y="166"/>
                    <a:pt x="696" y="166"/>
                    <a:pt x="716" y="165"/>
                  </a:cubicBezTo>
                  <a:cubicBezTo>
                    <a:pt x="737" y="165"/>
                    <a:pt x="788" y="162"/>
                    <a:pt x="869" y="151"/>
                  </a:cubicBezTo>
                  <a:cubicBezTo>
                    <a:pt x="946" y="143"/>
                    <a:pt x="993" y="137"/>
                    <a:pt x="1014" y="134"/>
                  </a:cubicBezTo>
                  <a:cubicBezTo>
                    <a:pt x="991" y="118"/>
                    <a:pt x="932" y="100"/>
                    <a:pt x="830" y="79"/>
                  </a:cubicBezTo>
                  <a:cubicBezTo>
                    <a:pt x="804" y="74"/>
                    <a:pt x="776" y="71"/>
                    <a:pt x="746" y="65"/>
                  </a:cubicBezTo>
                  <a:cubicBezTo>
                    <a:pt x="629" y="46"/>
                    <a:pt x="494" y="32"/>
                    <a:pt x="338" y="22"/>
                  </a:cubicBezTo>
                  <a:cubicBezTo>
                    <a:pt x="257" y="15"/>
                    <a:pt x="197" y="8"/>
                    <a:pt x="155" y="4"/>
                  </a:cubicBezTo>
                  <a:lnTo>
                    <a:pt x="139" y="2"/>
                  </a:lnTo>
                  <a:lnTo>
                    <a:pt x="103" y="1"/>
                  </a:lnTo>
                  <a:cubicBezTo>
                    <a:pt x="101" y="0"/>
                    <a:pt x="100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12450447" y="4515848"/>
              <a:ext cx="165690" cy="116111"/>
            </a:xfrm>
            <a:custGeom>
              <a:avLst/>
              <a:gdLst/>
              <a:ahLst/>
              <a:cxnLst/>
              <a:rect l="l" t="t" r="r" b="b"/>
              <a:pathLst>
                <a:path w="986" h="684" extrusionOk="0">
                  <a:moveTo>
                    <a:pt x="970" y="0"/>
                  </a:moveTo>
                  <a:cubicBezTo>
                    <a:pt x="944" y="0"/>
                    <a:pt x="908" y="16"/>
                    <a:pt x="861" y="47"/>
                  </a:cubicBezTo>
                  <a:cubicBezTo>
                    <a:pt x="840" y="61"/>
                    <a:pt x="815" y="76"/>
                    <a:pt x="789" y="99"/>
                  </a:cubicBezTo>
                  <a:cubicBezTo>
                    <a:pt x="749" y="133"/>
                    <a:pt x="682" y="192"/>
                    <a:pt x="589" y="280"/>
                  </a:cubicBezTo>
                  <a:cubicBezTo>
                    <a:pt x="521" y="313"/>
                    <a:pt x="454" y="348"/>
                    <a:pt x="388" y="381"/>
                  </a:cubicBezTo>
                  <a:cubicBezTo>
                    <a:pt x="354" y="399"/>
                    <a:pt x="321" y="417"/>
                    <a:pt x="288" y="434"/>
                  </a:cubicBezTo>
                  <a:cubicBezTo>
                    <a:pt x="97" y="534"/>
                    <a:pt x="0" y="601"/>
                    <a:pt x="0" y="630"/>
                  </a:cubicBezTo>
                  <a:cubicBezTo>
                    <a:pt x="0" y="637"/>
                    <a:pt x="0" y="646"/>
                    <a:pt x="2" y="655"/>
                  </a:cubicBezTo>
                  <a:cubicBezTo>
                    <a:pt x="4" y="662"/>
                    <a:pt x="7" y="669"/>
                    <a:pt x="14" y="674"/>
                  </a:cubicBezTo>
                  <a:cubicBezTo>
                    <a:pt x="25" y="680"/>
                    <a:pt x="37" y="683"/>
                    <a:pt x="49" y="683"/>
                  </a:cubicBezTo>
                  <a:cubicBezTo>
                    <a:pt x="302" y="587"/>
                    <a:pt x="510" y="471"/>
                    <a:pt x="673" y="336"/>
                  </a:cubicBezTo>
                  <a:cubicBezTo>
                    <a:pt x="742" y="280"/>
                    <a:pt x="803" y="218"/>
                    <a:pt x="861" y="154"/>
                  </a:cubicBezTo>
                  <a:cubicBezTo>
                    <a:pt x="903" y="108"/>
                    <a:pt x="943" y="59"/>
                    <a:pt x="985" y="3"/>
                  </a:cubicBezTo>
                  <a:cubicBezTo>
                    <a:pt x="981" y="1"/>
                    <a:pt x="976" y="0"/>
                    <a:pt x="97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12538837" y="4614980"/>
              <a:ext cx="48396" cy="38873"/>
            </a:xfrm>
            <a:custGeom>
              <a:avLst/>
              <a:gdLst/>
              <a:ahLst/>
              <a:cxnLst/>
              <a:rect l="l" t="t" r="r" b="b"/>
              <a:pathLst>
                <a:path w="288" h="229" extrusionOk="0">
                  <a:moveTo>
                    <a:pt x="268" y="1"/>
                  </a:moveTo>
                  <a:cubicBezTo>
                    <a:pt x="242" y="1"/>
                    <a:pt x="191" y="25"/>
                    <a:pt x="114" y="76"/>
                  </a:cubicBezTo>
                  <a:cubicBezTo>
                    <a:pt x="39" y="125"/>
                    <a:pt x="0" y="160"/>
                    <a:pt x="0" y="176"/>
                  </a:cubicBezTo>
                  <a:cubicBezTo>
                    <a:pt x="0" y="201"/>
                    <a:pt x="4" y="215"/>
                    <a:pt x="14" y="220"/>
                  </a:cubicBezTo>
                  <a:cubicBezTo>
                    <a:pt x="23" y="225"/>
                    <a:pt x="33" y="229"/>
                    <a:pt x="44" y="229"/>
                  </a:cubicBezTo>
                  <a:cubicBezTo>
                    <a:pt x="60" y="220"/>
                    <a:pt x="107" y="190"/>
                    <a:pt x="182" y="139"/>
                  </a:cubicBezTo>
                  <a:cubicBezTo>
                    <a:pt x="253" y="96"/>
                    <a:pt x="288" y="60"/>
                    <a:pt x="288" y="39"/>
                  </a:cubicBezTo>
                  <a:cubicBezTo>
                    <a:pt x="288" y="17"/>
                    <a:pt x="286" y="8"/>
                    <a:pt x="282" y="8"/>
                  </a:cubicBezTo>
                  <a:cubicBezTo>
                    <a:pt x="282" y="8"/>
                    <a:pt x="281" y="8"/>
                    <a:pt x="280" y="8"/>
                  </a:cubicBezTo>
                  <a:cubicBezTo>
                    <a:pt x="276" y="8"/>
                    <a:pt x="272" y="6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10423354" y="4764695"/>
              <a:ext cx="298443" cy="26991"/>
            </a:xfrm>
            <a:custGeom>
              <a:avLst/>
              <a:gdLst/>
              <a:ahLst/>
              <a:cxnLst/>
              <a:rect l="l" t="t" r="r" b="b"/>
              <a:pathLst>
                <a:path w="1776" h="159" extrusionOk="0">
                  <a:moveTo>
                    <a:pt x="297" y="0"/>
                  </a:moveTo>
                  <a:cubicBezTo>
                    <a:pt x="100" y="0"/>
                    <a:pt x="2" y="10"/>
                    <a:pt x="2" y="30"/>
                  </a:cubicBezTo>
                  <a:cubicBezTo>
                    <a:pt x="0" y="43"/>
                    <a:pt x="2" y="55"/>
                    <a:pt x="7" y="66"/>
                  </a:cubicBezTo>
                  <a:cubicBezTo>
                    <a:pt x="11" y="71"/>
                    <a:pt x="12" y="73"/>
                    <a:pt x="12" y="74"/>
                  </a:cubicBezTo>
                  <a:cubicBezTo>
                    <a:pt x="91" y="80"/>
                    <a:pt x="328" y="99"/>
                    <a:pt x="722" y="134"/>
                  </a:cubicBezTo>
                  <a:cubicBezTo>
                    <a:pt x="887" y="150"/>
                    <a:pt x="1175" y="158"/>
                    <a:pt x="1585" y="158"/>
                  </a:cubicBezTo>
                  <a:cubicBezTo>
                    <a:pt x="1616" y="158"/>
                    <a:pt x="1681" y="144"/>
                    <a:pt x="1776" y="116"/>
                  </a:cubicBezTo>
                  <a:cubicBezTo>
                    <a:pt x="1676" y="67"/>
                    <a:pt x="1353" y="32"/>
                    <a:pt x="810" y="13"/>
                  </a:cubicBezTo>
                  <a:cubicBezTo>
                    <a:pt x="597" y="5"/>
                    <a:pt x="426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0"/>
            <p:cNvSpPr/>
            <p:nvPr/>
          </p:nvSpPr>
          <p:spPr>
            <a:xfrm>
              <a:off x="12012361" y="4673372"/>
              <a:ext cx="440271" cy="80463"/>
            </a:xfrm>
            <a:custGeom>
              <a:avLst/>
              <a:gdLst/>
              <a:ahLst/>
              <a:cxnLst/>
              <a:rect l="l" t="t" r="r" b="b"/>
              <a:pathLst>
                <a:path w="2620" h="474" extrusionOk="0">
                  <a:moveTo>
                    <a:pt x="2620" y="0"/>
                  </a:moveTo>
                  <a:lnTo>
                    <a:pt x="2467" y="21"/>
                  </a:lnTo>
                  <a:cubicBezTo>
                    <a:pt x="1913" y="93"/>
                    <a:pt x="1596" y="137"/>
                    <a:pt x="1513" y="149"/>
                  </a:cubicBezTo>
                  <a:cubicBezTo>
                    <a:pt x="1057" y="218"/>
                    <a:pt x="553" y="307"/>
                    <a:pt x="0" y="421"/>
                  </a:cubicBezTo>
                  <a:cubicBezTo>
                    <a:pt x="2" y="439"/>
                    <a:pt x="6" y="458"/>
                    <a:pt x="14" y="474"/>
                  </a:cubicBezTo>
                  <a:cubicBezTo>
                    <a:pt x="766" y="412"/>
                    <a:pt x="1301" y="355"/>
                    <a:pt x="1620" y="298"/>
                  </a:cubicBezTo>
                  <a:cubicBezTo>
                    <a:pt x="1910" y="251"/>
                    <a:pt x="2194" y="174"/>
                    <a:pt x="2465" y="67"/>
                  </a:cubicBezTo>
                  <a:cubicBezTo>
                    <a:pt x="2518" y="46"/>
                    <a:pt x="2569" y="25"/>
                    <a:pt x="262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0"/>
            <p:cNvSpPr/>
            <p:nvPr/>
          </p:nvSpPr>
          <p:spPr>
            <a:xfrm>
              <a:off x="12423896" y="4713771"/>
              <a:ext cx="65032" cy="33611"/>
            </a:xfrm>
            <a:custGeom>
              <a:avLst/>
              <a:gdLst/>
              <a:ahLst/>
              <a:cxnLst/>
              <a:rect l="l" t="t" r="r" b="b"/>
              <a:pathLst>
                <a:path w="387" h="198" extrusionOk="0">
                  <a:moveTo>
                    <a:pt x="351" y="1"/>
                  </a:moveTo>
                  <a:cubicBezTo>
                    <a:pt x="312" y="1"/>
                    <a:pt x="249" y="15"/>
                    <a:pt x="163" y="41"/>
                  </a:cubicBezTo>
                  <a:cubicBezTo>
                    <a:pt x="88" y="64"/>
                    <a:pt x="41" y="85"/>
                    <a:pt x="18" y="104"/>
                  </a:cubicBezTo>
                  <a:cubicBezTo>
                    <a:pt x="9" y="111"/>
                    <a:pt x="4" y="118"/>
                    <a:pt x="2" y="129"/>
                  </a:cubicBezTo>
                  <a:cubicBezTo>
                    <a:pt x="0" y="148"/>
                    <a:pt x="7" y="167"/>
                    <a:pt x="20" y="181"/>
                  </a:cubicBezTo>
                  <a:cubicBezTo>
                    <a:pt x="30" y="192"/>
                    <a:pt x="44" y="197"/>
                    <a:pt x="60" y="197"/>
                  </a:cubicBezTo>
                  <a:cubicBezTo>
                    <a:pt x="130" y="195"/>
                    <a:pt x="200" y="181"/>
                    <a:pt x="265" y="153"/>
                  </a:cubicBezTo>
                  <a:cubicBezTo>
                    <a:pt x="346" y="122"/>
                    <a:pt x="386" y="83"/>
                    <a:pt x="384" y="38"/>
                  </a:cubicBezTo>
                  <a:cubicBezTo>
                    <a:pt x="384" y="15"/>
                    <a:pt x="383" y="4"/>
                    <a:pt x="379" y="3"/>
                  </a:cubicBezTo>
                  <a:cubicBezTo>
                    <a:pt x="377" y="4"/>
                    <a:pt x="375" y="4"/>
                    <a:pt x="374" y="4"/>
                  </a:cubicBezTo>
                  <a:cubicBezTo>
                    <a:pt x="373" y="4"/>
                    <a:pt x="372" y="4"/>
                    <a:pt x="372" y="3"/>
                  </a:cubicBezTo>
                  <a:cubicBezTo>
                    <a:pt x="366" y="1"/>
                    <a:pt x="359" y="1"/>
                    <a:pt x="351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12711752" y="4316907"/>
              <a:ext cx="147373" cy="126975"/>
            </a:xfrm>
            <a:custGeom>
              <a:avLst/>
              <a:gdLst/>
              <a:ahLst/>
              <a:cxnLst/>
              <a:rect l="l" t="t" r="r" b="b"/>
              <a:pathLst>
                <a:path w="877" h="748" extrusionOk="0">
                  <a:moveTo>
                    <a:pt x="861" y="0"/>
                  </a:moveTo>
                  <a:cubicBezTo>
                    <a:pt x="836" y="0"/>
                    <a:pt x="781" y="31"/>
                    <a:pt x="698" y="91"/>
                  </a:cubicBezTo>
                  <a:lnTo>
                    <a:pt x="693" y="95"/>
                  </a:lnTo>
                  <a:cubicBezTo>
                    <a:pt x="626" y="144"/>
                    <a:pt x="542" y="212"/>
                    <a:pt x="439" y="300"/>
                  </a:cubicBezTo>
                  <a:cubicBezTo>
                    <a:pt x="384" y="346"/>
                    <a:pt x="335" y="388"/>
                    <a:pt x="291" y="426"/>
                  </a:cubicBezTo>
                  <a:cubicBezTo>
                    <a:pt x="97" y="593"/>
                    <a:pt x="0" y="682"/>
                    <a:pt x="0" y="694"/>
                  </a:cubicBezTo>
                  <a:cubicBezTo>
                    <a:pt x="0" y="717"/>
                    <a:pt x="4" y="730"/>
                    <a:pt x="11" y="737"/>
                  </a:cubicBezTo>
                  <a:cubicBezTo>
                    <a:pt x="11" y="738"/>
                    <a:pt x="20" y="742"/>
                    <a:pt x="35" y="747"/>
                  </a:cubicBezTo>
                  <a:cubicBezTo>
                    <a:pt x="335" y="558"/>
                    <a:pt x="554" y="400"/>
                    <a:pt x="693" y="275"/>
                  </a:cubicBezTo>
                  <a:cubicBezTo>
                    <a:pt x="815" y="165"/>
                    <a:pt x="877" y="79"/>
                    <a:pt x="877" y="18"/>
                  </a:cubicBezTo>
                  <a:cubicBezTo>
                    <a:pt x="877" y="6"/>
                    <a:pt x="871" y="0"/>
                    <a:pt x="861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10664326" y="4671335"/>
              <a:ext cx="1331905" cy="41250"/>
            </a:xfrm>
            <a:custGeom>
              <a:avLst/>
              <a:gdLst/>
              <a:ahLst/>
              <a:cxnLst/>
              <a:rect l="l" t="t" r="r" b="b"/>
              <a:pathLst>
                <a:path w="7926" h="243" extrusionOk="0">
                  <a:moveTo>
                    <a:pt x="7669" y="1"/>
                  </a:moveTo>
                  <a:cubicBezTo>
                    <a:pt x="7635" y="1"/>
                    <a:pt x="7611" y="2"/>
                    <a:pt x="7598" y="4"/>
                  </a:cubicBezTo>
                  <a:lnTo>
                    <a:pt x="6439" y="7"/>
                  </a:lnTo>
                  <a:cubicBezTo>
                    <a:pt x="6033" y="9"/>
                    <a:pt x="5719" y="18"/>
                    <a:pt x="5494" y="33"/>
                  </a:cubicBezTo>
                  <a:cubicBezTo>
                    <a:pt x="5435" y="41"/>
                    <a:pt x="5317" y="55"/>
                    <a:pt x="5140" y="76"/>
                  </a:cubicBezTo>
                  <a:lnTo>
                    <a:pt x="4062" y="76"/>
                  </a:lnTo>
                  <a:cubicBezTo>
                    <a:pt x="3799" y="98"/>
                    <a:pt x="3641" y="116"/>
                    <a:pt x="3587" y="132"/>
                  </a:cubicBezTo>
                  <a:lnTo>
                    <a:pt x="2051" y="132"/>
                  </a:lnTo>
                  <a:lnTo>
                    <a:pt x="1972" y="118"/>
                  </a:lnTo>
                  <a:lnTo>
                    <a:pt x="1013" y="112"/>
                  </a:lnTo>
                  <a:cubicBezTo>
                    <a:pt x="989" y="109"/>
                    <a:pt x="908" y="104"/>
                    <a:pt x="766" y="97"/>
                  </a:cubicBezTo>
                  <a:cubicBezTo>
                    <a:pt x="626" y="88"/>
                    <a:pt x="544" y="84"/>
                    <a:pt x="517" y="84"/>
                  </a:cubicBezTo>
                  <a:cubicBezTo>
                    <a:pt x="445" y="72"/>
                    <a:pt x="372" y="63"/>
                    <a:pt x="298" y="58"/>
                  </a:cubicBezTo>
                  <a:cubicBezTo>
                    <a:pt x="288" y="57"/>
                    <a:pt x="278" y="57"/>
                    <a:pt x="268" y="57"/>
                  </a:cubicBezTo>
                  <a:cubicBezTo>
                    <a:pt x="199" y="57"/>
                    <a:pt x="130" y="73"/>
                    <a:pt x="67" y="104"/>
                  </a:cubicBezTo>
                  <a:cubicBezTo>
                    <a:pt x="44" y="116"/>
                    <a:pt x="21" y="130"/>
                    <a:pt x="0" y="147"/>
                  </a:cubicBezTo>
                  <a:lnTo>
                    <a:pt x="16" y="195"/>
                  </a:lnTo>
                  <a:cubicBezTo>
                    <a:pt x="185" y="189"/>
                    <a:pt x="334" y="186"/>
                    <a:pt x="465" y="186"/>
                  </a:cubicBezTo>
                  <a:cubicBezTo>
                    <a:pt x="735" y="186"/>
                    <a:pt x="924" y="199"/>
                    <a:pt x="1033" y="225"/>
                  </a:cubicBezTo>
                  <a:lnTo>
                    <a:pt x="1997" y="230"/>
                  </a:lnTo>
                  <a:lnTo>
                    <a:pt x="2079" y="242"/>
                  </a:lnTo>
                  <a:lnTo>
                    <a:pt x="3575" y="242"/>
                  </a:lnTo>
                  <a:cubicBezTo>
                    <a:pt x="3831" y="223"/>
                    <a:pt x="3988" y="205"/>
                    <a:pt x="4048" y="188"/>
                  </a:cubicBezTo>
                  <a:lnTo>
                    <a:pt x="5002" y="188"/>
                  </a:lnTo>
                  <a:cubicBezTo>
                    <a:pt x="5026" y="186"/>
                    <a:pt x="5147" y="172"/>
                    <a:pt x="5363" y="144"/>
                  </a:cubicBezTo>
                  <a:cubicBezTo>
                    <a:pt x="5417" y="140"/>
                    <a:pt x="5473" y="135"/>
                    <a:pt x="5531" y="132"/>
                  </a:cubicBezTo>
                  <a:cubicBezTo>
                    <a:pt x="5757" y="118"/>
                    <a:pt x="6017" y="109"/>
                    <a:pt x="6310" y="107"/>
                  </a:cubicBezTo>
                  <a:lnTo>
                    <a:pt x="6418" y="107"/>
                  </a:lnTo>
                  <a:lnTo>
                    <a:pt x="7575" y="98"/>
                  </a:lnTo>
                  <a:cubicBezTo>
                    <a:pt x="7591" y="93"/>
                    <a:pt x="7645" y="84"/>
                    <a:pt x="7737" y="69"/>
                  </a:cubicBezTo>
                  <a:cubicBezTo>
                    <a:pt x="7803" y="55"/>
                    <a:pt x="7854" y="44"/>
                    <a:pt x="7891" y="33"/>
                  </a:cubicBezTo>
                  <a:cubicBezTo>
                    <a:pt x="7905" y="30"/>
                    <a:pt x="7915" y="26"/>
                    <a:pt x="7926" y="23"/>
                  </a:cubicBezTo>
                  <a:cubicBezTo>
                    <a:pt x="7924" y="18"/>
                    <a:pt x="7919" y="12"/>
                    <a:pt x="7912" y="11"/>
                  </a:cubicBezTo>
                  <a:lnTo>
                    <a:pt x="7898" y="7"/>
                  </a:lnTo>
                  <a:cubicBezTo>
                    <a:pt x="7798" y="3"/>
                    <a:pt x="7721" y="1"/>
                    <a:pt x="766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0"/>
            <p:cNvSpPr/>
            <p:nvPr/>
          </p:nvSpPr>
          <p:spPr>
            <a:xfrm>
              <a:off x="9971656" y="4636877"/>
              <a:ext cx="241141" cy="32762"/>
            </a:xfrm>
            <a:custGeom>
              <a:avLst/>
              <a:gdLst/>
              <a:ahLst/>
              <a:cxnLst/>
              <a:rect l="l" t="t" r="r" b="b"/>
              <a:pathLst>
                <a:path w="1435" h="193" extrusionOk="0">
                  <a:moveTo>
                    <a:pt x="143" y="1"/>
                  </a:moveTo>
                  <a:cubicBezTo>
                    <a:pt x="121" y="1"/>
                    <a:pt x="102" y="2"/>
                    <a:pt x="85" y="3"/>
                  </a:cubicBezTo>
                  <a:cubicBezTo>
                    <a:pt x="29" y="7"/>
                    <a:pt x="1" y="21"/>
                    <a:pt x="1" y="44"/>
                  </a:cubicBezTo>
                  <a:cubicBezTo>
                    <a:pt x="1" y="70"/>
                    <a:pt x="44" y="94"/>
                    <a:pt x="134" y="116"/>
                  </a:cubicBezTo>
                  <a:cubicBezTo>
                    <a:pt x="200" y="131"/>
                    <a:pt x="267" y="144"/>
                    <a:pt x="334" y="151"/>
                  </a:cubicBezTo>
                  <a:cubicBezTo>
                    <a:pt x="541" y="179"/>
                    <a:pt x="747" y="193"/>
                    <a:pt x="956" y="193"/>
                  </a:cubicBezTo>
                  <a:cubicBezTo>
                    <a:pt x="979" y="193"/>
                    <a:pt x="1052" y="186"/>
                    <a:pt x="1175" y="172"/>
                  </a:cubicBezTo>
                  <a:cubicBezTo>
                    <a:pt x="1254" y="165"/>
                    <a:pt x="1319" y="158"/>
                    <a:pt x="1370" y="151"/>
                  </a:cubicBezTo>
                  <a:cubicBezTo>
                    <a:pt x="1394" y="147"/>
                    <a:pt x="1417" y="144"/>
                    <a:pt x="1435" y="142"/>
                  </a:cubicBezTo>
                  <a:cubicBezTo>
                    <a:pt x="1326" y="133"/>
                    <a:pt x="979" y="93"/>
                    <a:pt x="395" y="21"/>
                  </a:cubicBezTo>
                  <a:cubicBezTo>
                    <a:pt x="290" y="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9" name="Google Shape;1399;p30"/>
          <p:cNvSpPr txBox="1">
            <a:spLocks noGrp="1"/>
          </p:cNvSpPr>
          <p:nvPr>
            <p:ph type="title" idx="2"/>
          </p:nvPr>
        </p:nvSpPr>
        <p:spPr>
          <a:xfrm>
            <a:off x="6127374" y="1431633"/>
            <a:ext cx="2675191" cy="20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ritannic Bold" panose="020B0903060703020204" pitchFamily="34" charset="0"/>
              </a:rPr>
              <a:t>01</a:t>
            </a:r>
            <a:endParaRPr dirty="0">
              <a:latin typeface="Britannic Bold" panose="020B0903060703020204" pitchFamily="34" charset="0"/>
            </a:endParaRPr>
          </a:p>
        </p:txBody>
      </p:sp>
      <p:sp>
        <p:nvSpPr>
          <p:cNvPr id="1400" name="Google Shape;1400;p30"/>
          <p:cNvSpPr/>
          <p:nvPr/>
        </p:nvSpPr>
        <p:spPr>
          <a:xfrm>
            <a:off x="6124064" y="997493"/>
            <a:ext cx="105285" cy="91055"/>
          </a:xfrm>
          <a:custGeom>
            <a:avLst/>
            <a:gdLst/>
            <a:ahLst/>
            <a:cxnLst/>
            <a:rect l="l" t="t" r="r" b="b"/>
            <a:pathLst>
              <a:path w="299" h="256" extrusionOk="0">
                <a:moveTo>
                  <a:pt x="129" y="1"/>
                </a:moveTo>
                <a:cubicBezTo>
                  <a:pt x="63" y="1"/>
                  <a:pt x="0" y="52"/>
                  <a:pt x="0" y="128"/>
                </a:cubicBezTo>
                <a:cubicBezTo>
                  <a:pt x="0" y="198"/>
                  <a:pt x="58" y="256"/>
                  <a:pt x="128" y="256"/>
                </a:cubicBezTo>
                <a:cubicBezTo>
                  <a:pt x="241" y="256"/>
                  <a:pt x="298" y="119"/>
                  <a:pt x="218" y="38"/>
                </a:cubicBezTo>
                <a:cubicBezTo>
                  <a:pt x="192" y="12"/>
                  <a:pt x="160" y="1"/>
                  <a:pt x="129" y="1"/>
                </a:cubicBezTo>
                <a:close/>
              </a:path>
            </a:pathLst>
          </a:custGeom>
          <a:solidFill>
            <a:srgbClr val="FFFFFF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30"/>
          <p:cNvGrpSpPr/>
          <p:nvPr/>
        </p:nvGrpSpPr>
        <p:grpSpPr>
          <a:xfrm>
            <a:off x="-8409" y="3238475"/>
            <a:ext cx="9144207" cy="1905250"/>
            <a:chOff x="-8409" y="3238475"/>
            <a:chExt cx="9144207" cy="1905250"/>
          </a:xfrm>
        </p:grpSpPr>
        <p:sp>
          <p:nvSpPr>
            <p:cNvPr id="1251" name="Google Shape;1251;p30"/>
            <p:cNvSpPr/>
            <p:nvPr/>
          </p:nvSpPr>
          <p:spPr>
            <a:xfrm>
              <a:off x="-8400" y="3245625"/>
              <a:ext cx="9144000" cy="1898100"/>
            </a:xfrm>
            <a:prstGeom prst="rect">
              <a:avLst/>
            </a:pr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 rot="10800000" flipH="1">
              <a:off x="0" y="3238475"/>
              <a:ext cx="8999968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3" name="Google Shape;1253;p30"/>
            <p:cNvGrpSpPr/>
            <p:nvPr/>
          </p:nvGrpSpPr>
          <p:grpSpPr>
            <a:xfrm>
              <a:off x="-8409" y="3400808"/>
              <a:ext cx="9144207" cy="996002"/>
              <a:chOff x="637480" y="3826824"/>
              <a:chExt cx="8109442" cy="996002"/>
            </a:xfrm>
          </p:grpSpPr>
          <p:sp>
            <p:nvSpPr>
              <p:cNvPr id="1254" name="Google Shape;1254;p30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0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0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0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0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0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0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0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0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0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0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0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0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0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0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0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0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0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0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0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0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0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6" name="Google Shape;1276;p30"/>
          <p:cNvGrpSpPr/>
          <p:nvPr/>
        </p:nvGrpSpPr>
        <p:grpSpPr>
          <a:xfrm>
            <a:off x="5678280" y="2995460"/>
            <a:ext cx="2910590" cy="767260"/>
            <a:chOff x="5678280" y="2995460"/>
            <a:chExt cx="2910590" cy="767260"/>
          </a:xfrm>
        </p:grpSpPr>
        <p:grpSp>
          <p:nvGrpSpPr>
            <p:cNvPr id="1277" name="Google Shape;1277;p30"/>
            <p:cNvGrpSpPr/>
            <p:nvPr/>
          </p:nvGrpSpPr>
          <p:grpSpPr>
            <a:xfrm>
              <a:off x="5678280" y="2995460"/>
              <a:ext cx="2910590" cy="767260"/>
              <a:chOff x="9641789" y="4060422"/>
              <a:chExt cx="3261531" cy="859771"/>
            </a:xfrm>
          </p:grpSpPr>
          <p:sp>
            <p:nvSpPr>
              <p:cNvPr id="1278" name="Google Shape;1278;p30"/>
              <p:cNvSpPr/>
              <p:nvPr/>
            </p:nvSpPr>
            <p:spPr>
              <a:xfrm>
                <a:off x="12828373" y="4326413"/>
                <a:ext cx="672" cy="6620"/>
              </a:xfrm>
              <a:custGeom>
                <a:avLst/>
                <a:gdLst/>
                <a:ahLst/>
                <a:cxnLst/>
                <a:rect l="l" t="t" r="r" b="b"/>
                <a:pathLst>
                  <a:path w="4" h="39" extrusionOk="0">
                    <a:moveTo>
                      <a:pt x="4" y="0"/>
                    </a:moveTo>
                    <a:lnTo>
                      <a:pt x="0" y="39"/>
                    </a:lnTo>
                    <a:lnTo>
                      <a:pt x="4" y="35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0"/>
              <p:cNvSpPr/>
              <p:nvPr/>
            </p:nvSpPr>
            <p:spPr>
              <a:xfrm>
                <a:off x="9792019" y="4540122"/>
                <a:ext cx="3697" cy="19522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5" extrusionOk="0">
                    <a:moveTo>
                      <a:pt x="0" y="0"/>
                    </a:moveTo>
                    <a:cubicBezTo>
                      <a:pt x="0" y="28"/>
                      <a:pt x="2" y="65"/>
                      <a:pt x="5" y="112"/>
                    </a:cubicBezTo>
                    <a:lnTo>
                      <a:pt x="21" y="1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0"/>
              <p:cNvSpPr/>
              <p:nvPr/>
            </p:nvSpPr>
            <p:spPr>
              <a:xfrm>
                <a:off x="9794372" y="4569827"/>
                <a:ext cx="222320" cy="22662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5" extrusionOk="0">
                    <a:moveTo>
                      <a:pt x="598" y="0"/>
                    </a:moveTo>
                    <a:cubicBezTo>
                      <a:pt x="628" y="6"/>
                      <a:pt x="656" y="9"/>
                      <a:pt x="682" y="14"/>
                    </a:cubicBezTo>
                    <a:cubicBezTo>
                      <a:pt x="784" y="35"/>
                      <a:pt x="845" y="53"/>
                      <a:pt x="866" y="69"/>
                    </a:cubicBezTo>
                    <a:cubicBezTo>
                      <a:pt x="847" y="72"/>
                      <a:pt x="798" y="78"/>
                      <a:pt x="721" y="86"/>
                    </a:cubicBezTo>
                    <a:cubicBezTo>
                      <a:pt x="640" y="97"/>
                      <a:pt x="589" y="100"/>
                      <a:pt x="568" y="100"/>
                    </a:cubicBezTo>
                    <a:cubicBezTo>
                      <a:pt x="548" y="101"/>
                      <a:pt x="528" y="101"/>
                      <a:pt x="508" y="101"/>
                    </a:cubicBezTo>
                    <a:cubicBezTo>
                      <a:pt x="367" y="101"/>
                      <a:pt x="227" y="90"/>
                      <a:pt x="88" y="69"/>
                    </a:cubicBezTo>
                    <a:cubicBezTo>
                      <a:pt x="62" y="63"/>
                      <a:pt x="32" y="56"/>
                      <a:pt x="0" y="48"/>
                    </a:cubicBezTo>
                    <a:lnTo>
                      <a:pt x="0" y="48"/>
                    </a:lnTo>
                    <a:cubicBezTo>
                      <a:pt x="7" y="121"/>
                      <a:pt x="18" y="207"/>
                      <a:pt x="28" y="309"/>
                    </a:cubicBezTo>
                    <a:cubicBezTo>
                      <a:pt x="137" y="326"/>
                      <a:pt x="237" y="346"/>
                      <a:pt x="326" y="362"/>
                    </a:cubicBezTo>
                    <a:cubicBezTo>
                      <a:pt x="247" y="383"/>
                      <a:pt x="165" y="397"/>
                      <a:pt x="83" y="400"/>
                    </a:cubicBezTo>
                    <a:lnTo>
                      <a:pt x="39" y="400"/>
                    </a:lnTo>
                    <a:cubicBezTo>
                      <a:pt x="48" y="467"/>
                      <a:pt x="56" y="537"/>
                      <a:pt x="65" y="614"/>
                    </a:cubicBezTo>
                    <a:cubicBezTo>
                      <a:pt x="93" y="828"/>
                      <a:pt x="121" y="1014"/>
                      <a:pt x="147" y="1173"/>
                    </a:cubicBezTo>
                    <a:cubicBezTo>
                      <a:pt x="332" y="1228"/>
                      <a:pt x="600" y="1271"/>
                      <a:pt x="950" y="1305"/>
                    </a:cubicBezTo>
                    <a:cubicBezTo>
                      <a:pt x="1078" y="1315"/>
                      <a:pt x="1203" y="1326"/>
                      <a:pt x="1322" y="1334"/>
                    </a:cubicBezTo>
                    <a:cubicBezTo>
                      <a:pt x="1313" y="1254"/>
                      <a:pt x="1301" y="1166"/>
                      <a:pt x="1282" y="1070"/>
                    </a:cubicBezTo>
                    <a:cubicBezTo>
                      <a:pt x="1248" y="882"/>
                      <a:pt x="1219" y="696"/>
                      <a:pt x="1189" y="511"/>
                    </a:cubicBezTo>
                    <a:cubicBezTo>
                      <a:pt x="1099" y="489"/>
                      <a:pt x="1056" y="465"/>
                      <a:pt x="1056" y="439"/>
                    </a:cubicBezTo>
                    <a:cubicBezTo>
                      <a:pt x="1056" y="418"/>
                      <a:pt x="1084" y="402"/>
                      <a:pt x="1140" y="398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0"/>
              <p:cNvSpPr/>
              <p:nvPr/>
            </p:nvSpPr>
            <p:spPr>
              <a:xfrm>
                <a:off x="12595131" y="4363587"/>
                <a:ext cx="233075" cy="33169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954" extrusionOk="0">
                    <a:moveTo>
                      <a:pt x="1387" y="0"/>
                    </a:moveTo>
                    <a:lnTo>
                      <a:pt x="1387" y="0"/>
                    </a:lnTo>
                    <a:cubicBezTo>
                      <a:pt x="1248" y="125"/>
                      <a:pt x="1029" y="283"/>
                      <a:pt x="729" y="472"/>
                    </a:cubicBezTo>
                    <a:cubicBezTo>
                      <a:pt x="714" y="467"/>
                      <a:pt x="705" y="463"/>
                      <a:pt x="705" y="462"/>
                    </a:cubicBezTo>
                    <a:cubicBezTo>
                      <a:pt x="698" y="455"/>
                      <a:pt x="694" y="441"/>
                      <a:pt x="694" y="419"/>
                    </a:cubicBezTo>
                    <a:cubicBezTo>
                      <a:pt x="694" y="407"/>
                      <a:pt x="791" y="318"/>
                      <a:pt x="984" y="151"/>
                    </a:cubicBezTo>
                    <a:lnTo>
                      <a:pt x="984" y="151"/>
                    </a:lnTo>
                    <a:cubicBezTo>
                      <a:pt x="934" y="188"/>
                      <a:pt x="882" y="228"/>
                      <a:pt x="822" y="274"/>
                    </a:cubicBezTo>
                    <a:cubicBezTo>
                      <a:pt x="540" y="369"/>
                      <a:pt x="277" y="453"/>
                      <a:pt x="32" y="526"/>
                    </a:cubicBezTo>
                    <a:lnTo>
                      <a:pt x="23" y="916"/>
                    </a:lnTo>
                    <a:lnTo>
                      <a:pt x="0" y="933"/>
                    </a:lnTo>
                    <a:lnTo>
                      <a:pt x="0" y="942"/>
                    </a:lnTo>
                    <a:cubicBezTo>
                      <a:pt x="46" y="913"/>
                      <a:pt x="82" y="897"/>
                      <a:pt x="109" y="897"/>
                    </a:cubicBezTo>
                    <a:cubicBezTo>
                      <a:pt x="114" y="897"/>
                      <a:pt x="120" y="898"/>
                      <a:pt x="124" y="900"/>
                    </a:cubicBezTo>
                    <a:cubicBezTo>
                      <a:pt x="82" y="954"/>
                      <a:pt x="42" y="1003"/>
                      <a:pt x="0" y="1049"/>
                    </a:cubicBezTo>
                    <a:cubicBezTo>
                      <a:pt x="2" y="1275"/>
                      <a:pt x="2" y="1415"/>
                      <a:pt x="4" y="1470"/>
                    </a:cubicBezTo>
                    <a:cubicBezTo>
                      <a:pt x="9" y="1633"/>
                      <a:pt x="25" y="1794"/>
                      <a:pt x="47" y="1953"/>
                    </a:cubicBezTo>
                    <a:cubicBezTo>
                      <a:pt x="321" y="1740"/>
                      <a:pt x="538" y="1578"/>
                      <a:pt x="703" y="1470"/>
                    </a:cubicBezTo>
                    <a:cubicBezTo>
                      <a:pt x="912" y="1329"/>
                      <a:pt x="1134" y="1210"/>
                      <a:pt x="1366" y="1110"/>
                    </a:cubicBezTo>
                    <a:cubicBezTo>
                      <a:pt x="1353" y="1093"/>
                      <a:pt x="1353" y="896"/>
                      <a:pt x="1367" y="521"/>
                    </a:cubicBezTo>
                    <a:lnTo>
                      <a:pt x="1367" y="521"/>
                    </a:lnTo>
                    <a:cubicBezTo>
                      <a:pt x="1311" y="556"/>
                      <a:pt x="1250" y="584"/>
                      <a:pt x="1187" y="609"/>
                    </a:cubicBezTo>
                    <a:cubicBezTo>
                      <a:pt x="1182" y="619"/>
                      <a:pt x="1178" y="624"/>
                      <a:pt x="1175" y="624"/>
                    </a:cubicBezTo>
                    <a:cubicBezTo>
                      <a:pt x="1170" y="624"/>
                      <a:pt x="1168" y="613"/>
                      <a:pt x="1168" y="591"/>
                    </a:cubicBezTo>
                    <a:cubicBezTo>
                      <a:pt x="1168" y="588"/>
                      <a:pt x="1203" y="567"/>
                      <a:pt x="1273" y="526"/>
                    </a:cubicBezTo>
                    <a:cubicBezTo>
                      <a:pt x="1306" y="505"/>
                      <a:pt x="1338" y="484"/>
                      <a:pt x="1371" y="462"/>
                    </a:cubicBezTo>
                    <a:lnTo>
                      <a:pt x="1371" y="442"/>
                    </a:lnTo>
                    <a:cubicBezTo>
                      <a:pt x="1378" y="256"/>
                      <a:pt x="1383" y="107"/>
                      <a:pt x="1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0"/>
              <p:cNvSpPr/>
              <p:nvPr/>
            </p:nvSpPr>
            <p:spPr>
              <a:xfrm>
                <a:off x="12515479" y="4521959"/>
                <a:ext cx="79820" cy="58734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46" extrusionOk="0">
                    <a:moveTo>
                      <a:pt x="474" y="0"/>
                    </a:moveTo>
                    <a:cubicBezTo>
                      <a:pt x="343" y="98"/>
                      <a:pt x="185" y="214"/>
                      <a:pt x="1" y="345"/>
                    </a:cubicBezTo>
                    <a:cubicBezTo>
                      <a:pt x="67" y="312"/>
                      <a:pt x="134" y="277"/>
                      <a:pt x="202" y="244"/>
                    </a:cubicBezTo>
                    <a:cubicBezTo>
                      <a:pt x="295" y="156"/>
                      <a:pt x="362" y="95"/>
                      <a:pt x="402" y="63"/>
                    </a:cubicBezTo>
                    <a:cubicBezTo>
                      <a:pt x="428" y="40"/>
                      <a:pt x="453" y="25"/>
                      <a:pt x="474" y="11"/>
                    </a:cubicBezTo>
                    <a:lnTo>
                      <a:pt x="4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0"/>
              <p:cNvSpPr/>
              <p:nvPr/>
            </p:nvSpPr>
            <p:spPr>
              <a:xfrm>
                <a:off x="12426585" y="4541819"/>
                <a:ext cx="183670" cy="262437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546" extrusionOk="0">
                    <a:moveTo>
                      <a:pt x="936" y="434"/>
                    </a:moveTo>
                    <a:cubicBezTo>
                      <a:pt x="940" y="438"/>
                      <a:pt x="944" y="440"/>
                      <a:pt x="947" y="440"/>
                    </a:cubicBezTo>
                    <a:cubicBezTo>
                      <a:pt x="949" y="440"/>
                      <a:pt x="950" y="439"/>
                      <a:pt x="950" y="439"/>
                    </a:cubicBezTo>
                    <a:cubicBezTo>
                      <a:pt x="954" y="439"/>
                      <a:pt x="956" y="449"/>
                      <a:pt x="956" y="472"/>
                    </a:cubicBezTo>
                    <a:cubicBezTo>
                      <a:pt x="956" y="493"/>
                      <a:pt x="921" y="527"/>
                      <a:pt x="850" y="572"/>
                    </a:cubicBezTo>
                    <a:cubicBezTo>
                      <a:pt x="775" y="621"/>
                      <a:pt x="728" y="651"/>
                      <a:pt x="712" y="662"/>
                    </a:cubicBezTo>
                    <a:cubicBezTo>
                      <a:pt x="701" y="660"/>
                      <a:pt x="691" y="656"/>
                      <a:pt x="682" y="653"/>
                    </a:cubicBezTo>
                    <a:cubicBezTo>
                      <a:pt x="672" y="646"/>
                      <a:pt x="668" y="630"/>
                      <a:pt x="668" y="609"/>
                    </a:cubicBezTo>
                    <a:cubicBezTo>
                      <a:pt x="668" y="593"/>
                      <a:pt x="707" y="558"/>
                      <a:pt x="782" y="507"/>
                    </a:cubicBezTo>
                    <a:cubicBezTo>
                      <a:pt x="859" y="456"/>
                      <a:pt x="910" y="434"/>
                      <a:pt x="936" y="434"/>
                    </a:cubicBezTo>
                    <a:close/>
                    <a:moveTo>
                      <a:pt x="1003" y="1"/>
                    </a:moveTo>
                    <a:cubicBezTo>
                      <a:pt x="945" y="65"/>
                      <a:pt x="884" y="127"/>
                      <a:pt x="815" y="183"/>
                    </a:cubicBezTo>
                    <a:cubicBezTo>
                      <a:pt x="652" y="318"/>
                      <a:pt x="444" y="434"/>
                      <a:pt x="191" y="530"/>
                    </a:cubicBezTo>
                    <a:cubicBezTo>
                      <a:pt x="179" y="530"/>
                      <a:pt x="167" y="527"/>
                      <a:pt x="156" y="521"/>
                    </a:cubicBezTo>
                    <a:cubicBezTo>
                      <a:pt x="149" y="516"/>
                      <a:pt x="146" y="509"/>
                      <a:pt x="144" y="502"/>
                    </a:cubicBezTo>
                    <a:lnTo>
                      <a:pt x="5" y="602"/>
                    </a:lnTo>
                    <a:cubicBezTo>
                      <a:pt x="2" y="669"/>
                      <a:pt x="2" y="733"/>
                      <a:pt x="0" y="796"/>
                    </a:cubicBezTo>
                    <a:lnTo>
                      <a:pt x="153" y="777"/>
                    </a:lnTo>
                    <a:lnTo>
                      <a:pt x="153" y="777"/>
                    </a:lnTo>
                    <a:cubicBezTo>
                      <a:pt x="104" y="798"/>
                      <a:pt x="53" y="821"/>
                      <a:pt x="0" y="842"/>
                    </a:cubicBezTo>
                    <a:lnTo>
                      <a:pt x="0" y="1117"/>
                    </a:lnTo>
                    <a:cubicBezTo>
                      <a:pt x="21" y="1098"/>
                      <a:pt x="70" y="1077"/>
                      <a:pt x="146" y="1054"/>
                    </a:cubicBezTo>
                    <a:cubicBezTo>
                      <a:pt x="231" y="1027"/>
                      <a:pt x="293" y="1014"/>
                      <a:pt x="332" y="1014"/>
                    </a:cubicBezTo>
                    <a:cubicBezTo>
                      <a:pt x="341" y="1014"/>
                      <a:pt x="348" y="1014"/>
                      <a:pt x="354" y="1016"/>
                    </a:cubicBezTo>
                    <a:cubicBezTo>
                      <a:pt x="354" y="1017"/>
                      <a:pt x="355" y="1017"/>
                      <a:pt x="356" y="1017"/>
                    </a:cubicBezTo>
                    <a:cubicBezTo>
                      <a:pt x="357" y="1017"/>
                      <a:pt x="359" y="1017"/>
                      <a:pt x="361" y="1016"/>
                    </a:cubicBezTo>
                    <a:cubicBezTo>
                      <a:pt x="367" y="1017"/>
                      <a:pt x="367" y="1030"/>
                      <a:pt x="367" y="1051"/>
                    </a:cubicBezTo>
                    <a:cubicBezTo>
                      <a:pt x="367" y="1096"/>
                      <a:pt x="328" y="1135"/>
                      <a:pt x="247" y="1166"/>
                    </a:cubicBezTo>
                    <a:cubicBezTo>
                      <a:pt x="183" y="1194"/>
                      <a:pt x="112" y="1208"/>
                      <a:pt x="42" y="1210"/>
                    </a:cubicBezTo>
                    <a:cubicBezTo>
                      <a:pt x="27" y="1210"/>
                      <a:pt x="13" y="1205"/>
                      <a:pt x="2" y="1194"/>
                    </a:cubicBezTo>
                    <a:lnTo>
                      <a:pt x="2" y="1194"/>
                    </a:lnTo>
                    <a:cubicBezTo>
                      <a:pt x="5" y="1321"/>
                      <a:pt x="11" y="1438"/>
                      <a:pt x="20" y="1545"/>
                    </a:cubicBezTo>
                    <a:cubicBezTo>
                      <a:pt x="72" y="1521"/>
                      <a:pt x="198" y="1484"/>
                      <a:pt x="398" y="1440"/>
                    </a:cubicBezTo>
                    <a:cubicBezTo>
                      <a:pt x="607" y="1391"/>
                      <a:pt x="766" y="1352"/>
                      <a:pt x="880" y="1321"/>
                    </a:cubicBezTo>
                    <a:lnTo>
                      <a:pt x="1092" y="1226"/>
                    </a:lnTo>
                    <a:lnTo>
                      <a:pt x="1052" y="917"/>
                    </a:lnTo>
                    <a:lnTo>
                      <a:pt x="1052" y="914"/>
                    </a:lnTo>
                    <a:lnTo>
                      <a:pt x="1049" y="905"/>
                    </a:lnTo>
                    <a:cubicBezTo>
                      <a:pt x="1026" y="744"/>
                      <a:pt x="1012" y="583"/>
                      <a:pt x="1005" y="421"/>
                    </a:cubicBezTo>
                    <a:cubicBezTo>
                      <a:pt x="1005" y="367"/>
                      <a:pt x="1005" y="227"/>
                      <a:pt x="10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0"/>
              <p:cNvSpPr/>
              <p:nvPr/>
            </p:nvSpPr>
            <p:spPr>
              <a:xfrm>
                <a:off x="9994006" y="4643836"/>
                <a:ext cx="2443842" cy="276357"/>
              </a:xfrm>
              <a:custGeom>
                <a:avLst/>
                <a:gdLst/>
                <a:ahLst/>
                <a:cxnLst/>
                <a:rect l="l" t="t" r="r" b="b"/>
                <a:pathLst>
                  <a:path w="14543" h="1628" extrusionOk="0">
                    <a:moveTo>
                      <a:pt x="2858" y="711"/>
                    </a:moveTo>
                    <a:cubicBezTo>
                      <a:pt x="2986" y="711"/>
                      <a:pt x="3155" y="715"/>
                      <a:pt x="3365" y="723"/>
                    </a:cubicBezTo>
                    <a:cubicBezTo>
                      <a:pt x="3908" y="744"/>
                      <a:pt x="4231" y="778"/>
                      <a:pt x="4331" y="828"/>
                    </a:cubicBezTo>
                    <a:cubicBezTo>
                      <a:pt x="4236" y="856"/>
                      <a:pt x="4173" y="870"/>
                      <a:pt x="4140" y="870"/>
                    </a:cubicBezTo>
                    <a:lnTo>
                      <a:pt x="4140" y="869"/>
                    </a:lnTo>
                    <a:cubicBezTo>
                      <a:pt x="3730" y="869"/>
                      <a:pt x="3442" y="862"/>
                      <a:pt x="3277" y="846"/>
                    </a:cubicBezTo>
                    <a:cubicBezTo>
                      <a:pt x="2883" y="811"/>
                      <a:pt x="2646" y="790"/>
                      <a:pt x="2567" y="786"/>
                    </a:cubicBezTo>
                    <a:cubicBezTo>
                      <a:pt x="2567" y="785"/>
                      <a:pt x="2566" y="781"/>
                      <a:pt x="2562" y="778"/>
                    </a:cubicBezTo>
                    <a:cubicBezTo>
                      <a:pt x="2557" y="767"/>
                      <a:pt x="2555" y="753"/>
                      <a:pt x="2557" y="742"/>
                    </a:cubicBezTo>
                    <a:cubicBezTo>
                      <a:pt x="2557" y="721"/>
                      <a:pt x="2657" y="711"/>
                      <a:pt x="2858" y="711"/>
                    </a:cubicBezTo>
                    <a:close/>
                    <a:moveTo>
                      <a:pt x="14481" y="1"/>
                    </a:moveTo>
                    <a:lnTo>
                      <a:pt x="14469" y="10"/>
                    </a:lnTo>
                    <a:cubicBezTo>
                      <a:pt x="13607" y="85"/>
                      <a:pt x="12744" y="146"/>
                      <a:pt x="11883" y="195"/>
                    </a:cubicBezTo>
                    <a:cubicBezTo>
                      <a:pt x="11847" y="204"/>
                      <a:pt x="11796" y="217"/>
                      <a:pt x="11727" y="229"/>
                    </a:cubicBezTo>
                    <a:cubicBezTo>
                      <a:pt x="11636" y="245"/>
                      <a:pt x="11584" y="255"/>
                      <a:pt x="11566" y="259"/>
                    </a:cubicBezTo>
                    <a:lnTo>
                      <a:pt x="10411" y="267"/>
                    </a:lnTo>
                    <a:lnTo>
                      <a:pt x="10300" y="267"/>
                    </a:lnTo>
                    <a:cubicBezTo>
                      <a:pt x="10043" y="278"/>
                      <a:pt x="9783" y="287"/>
                      <a:pt x="9524" y="294"/>
                    </a:cubicBezTo>
                    <a:cubicBezTo>
                      <a:pt x="9466" y="297"/>
                      <a:pt x="9408" y="301"/>
                      <a:pt x="9354" y="306"/>
                    </a:cubicBezTo>
                    <a:cubicBezTo>
                      <a:pt x="9138" y="334"/>
                      <a:pt x="9019" y="348"/>
                      <a:pt x="8993" y="350"/>
                    </a:cubicBezTo>
                    <a:lnTo>
                      <a:pt x="8041" y="350"/>
                    </a:lnTo>
                    <a:cubicBezTo>
                      <a:pt x="7979" y="366"/>
                      <a:pt x="7821" y="383"/>
                      <a:pt x="7565" y="404"/>
                    </a:cubicBezTo>
                    <a:lnTo>
                      <a:pt x="6068" y="404"/>
                    </a:lnTo>
                    <a:lnTo>
                      <a:pt x="5986" y="392"/>
                    </a:lnTo>
                    <a:lnTo>
                      <a:pt x="5022" y="385"/>
                    </a:lnTo>
                    <a:cubicBezTo>
                      <a:pt x="4911" y="360"/>
                      <a:pt x="4718" y="347"/>
                      <a:pt x="4441" y="347"/>
                    </a:cubicBezTo>
                    <a:cubicBezTo>
                      <a:pt x="4314" y="347"/>
                      <a:pt x="4168" y="349"/>
                      <a:pt x="4005" y="355"/>
                    </a:cubicBezTo>
                    <a:lnTo>
                      <a:pt x="3989" y="308"/>
                    </a:lnTo>
                    <a:cubicBezTo>
                      <a:pt x="4010" y="292"/>
                      <a:pt x="4031" y="276"/>
                      <a:pt x="4056" y="264"/>
                    </a:cubicBezTo>
                    <a:cubicBezTo>
                      <a:pt x="3116" y="229"/>
                      <a:pt x="2176" y="176"/>
                      <a:pt x="1237" y="110"/>
                    </a:cubicBezTo>
                    <a:cubicBezTo>
                      <a:pt x="1186" y="115"/>
                      <a:pt x="1121" y="122"/>
                      <a:pt x="1042" y="131"/>
                    </a:cubicBezTo>
                    <a:cubicBezTo>
                      <a:pt x="919" y="145"/>
                      <a:pt x="846" y="152"/>
                      <a:pt x="823" y="152"/>
                    </a:cubicBezTo>
                    <a:cubicBezTo>
                      <a:pt x="614" y="152"/>
                      <a:pt x="408" y="138"/>
                      <a:pt x="201" y="110"/>
                    </a:cubicBezTo>
                    <a:cubicBezTo>
                      <a:pt x="134" y="103"/>
                      <a:pt x="67" y="90"/>
                      <a:pt x="1" y="75"/>
                    </a:cubicBezTo>
                    <a:lnTo>
                      <a:pt x="1" y="75"/>
                    </a:lnTo>
                    <a:cubicBezTo>
                      <a:pt x="31" y="260"/>
                      <a:pt x="60" y="446"/>
                      <a:pt x="94" y="632"/>
                    </a:cubicBezTo>
                    <a:cubicBezTo>
                      <a:pt x="111" y="730"/>
                      <a:pt x="125" y="818"/>
                      <a:pt x="136" y="897"/>
                    </a:cubicBezTo>
                    <a:cubicBezTo>
                      <a:pt x="152" y="1007"/>
                      <a:pt x="159" y="1118"/>
                      <a:pt x="157" y="1230"/>
                    </a:cubicBezTo>
                    <a:cubicBezTo>
                      <a:pt x="777" y="1403"/>
                      <a:pt x="1461" y="1505"/>
                      <a:pt x="2206" y="1535"/>
                    </a:cubicBezTo>
                    <a:cubicBezTo>
                      <a:pt x="2557" y="1549"/>
                      <a:pt x="3059" y="1556"/>
                      <a:pt x="3709" y="1556"/>
                    </a:cubicBezTo>
                    <a:cubicBezTo>
                      <a:pt x="3970" y="1556"/>
                      <a:pt x="4256" y="1555"/>
                      <a:pt x="4566" y="1552"/>
                    </a:cubicBezTo>
                    <a:cubicBezTo>
                      <a:pt x="6678" y="1600"/>
                      <a:pt x="8233" y="1626"/>
                      <a:pt x="9227" y="1628"/>
                    </a:cubicBezTo>
                    <a:cubicBezTo>
                      <a:pt x="9717" y="1551"/>
                      <a:pt x="10488" y="1479"/>
                      <a:pt x="11540" y="1414"/>
                    </a:cubicBezTo>
                    <a:cubicBezTo>
                      <a:pt x="12374" y="1361"/>
                      <a:pt x="13375" y="1202"/>
                      <a:pt x="14543" y="935"/>
                    </a:cubicBezTo>
                    <a:cubicBezTo>
                      <a:pt x="14543" y="935"/>
                      <a:pt x="14542" y="935"/>
                      <a:pt x="14540" y="935"/>
                    </a:cubicBezTo>
                    <a:cubicBezTo>
                      <a:pt x="14535" y="935"/>
                      <a:pt x="14520" y="937"/>
                      <a:pt x="14497" y="944"/>
                    </a:cubicBezTo>
                    <a:cubicBezTo>
                      <a:pt x="14489" y="837"/>
                      <a:pt x="14483" y="720"/>
                      <a:pt x="14480" y="593"/>
                    </a:cubicBezTo>
                    <a:cubicBezTo>
                      <a:pt x="14466" y="579"/>
                      <a:pt x="14460" y="560"/>
                      <a:pt x="14462" y="541"/>
                    </a:cubicBezTo>
                    <a:cubicBezTo>
                      <a:pt x="14464" y="530"/>
                      <a:pt x="14469" y="522"/>
                      <a:pt x="14478" y="516"/>
                    </a:cubicBezTo>
                    <a:cubicBezTo>
                      <a:pt x="14476" y="429"/>
                      <a:pt x="14476" y="336"/>
                      <a:pt x="14478" y="241"/>
                    </a:cubicBezTo>
                    <a:lnTo>
                      <a:pt x="14478" y="241"/>
                    </a:lnTo>
                    <a:cubicBezTo>
                      <a:pt x="14205" y="346"/>
                      <a:pt x="13922" y="425"/>
                      <a:pt x="13633" y="472"/>
                    </a:cubicBezTo>
                    <a:cubicBezTo>
                      <a:pt x="13314" y="529"/>
                      <a:pt x="12777" y="586"/>
                      <a:pt x="12025" y="648"/>
                    </a:cubicBezTo>
                    <a:cubicBezTo>
                      <a:pt x="12018" y="630"/>
                      <a:pt x="12013" y="613"/>
                      <a:pt x="12011" y="595"/>
                    </a:cubicBezTo>
                    <a:cubicBezTo>
                      <a:pt x="12565" y="481"/>
                      <a:pt x="13068" y="392"/>
                      <a:pt x="13524" y="323"/>
                    </a:cubicBezTo>
                    <a:cubicBezTo>
                      <a:pt x="13607" y="311"/>
                      <a:pt x="13924" y="269"/>
                      <a:pt x="14478" y="195"/>
                    </a:cubicBezTo>
                    <a:cubicBezTo>
                      <a:pt x="14478" y="132"/>
                      <a:pt x="14480" y="68"/>
                      <a:pt x="144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0"/>
              <p:cNvSpPr/>
              <p:nvPr/>
            </p:nvSpPr>
            <p:spPr>
              <a:xfrm>
                <a:off x="12733430" y="4186882"/>
                <a:ext cx="108387" cy="2232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15" extrusionOk="0">
                    <a:moveTo>
                      <a:pt x="644" y="0"/>
                    </a:moveTo>
                    <a:cubicBezTo>
                      <a:pt x="639" y="2"/>
                      <a:pt x="450" y="144"/>
                      <a:pt x="80" y="424"/>
                    </a:cubicBezTo>
                    <a:lnTo>
                      <a:pt x="1" y="1315"/>
                    </a:lnTo>
                    <a:cubicBezTo>
                      <a:pt x="59" y="1271"/>
                      <a:pt x="111" y="1229"/>
                      <a:pt x="162" y="1192"/>
                    </a:cubicBezTo>
                    <a:cubicBezTo>
                      <a:pt x="206" y="1154"/>
                      <a:pt x="255" y="1112"/>
                      <a:pt x="310" y="1066"/>
                    </a:cubicBezTo>
                    <a:cubicBezTo>
                      <a:pt x="413" y="978"/>
                      <a:pt x="497" y="910"/>
                      <a:pt x="564" y="861"/>
                    </a:cubicBezTo>
                    <a:lnTo>
                      <a:pt x="569" y="822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0"/>
              <p:cNvSpPr/>
              <p:nvPr/>
            </p:nvSpPr>
            <p:spPr>
              <a:xfrm>
                <a:off x="9779584" y="4366642"/>
                <a:ext cx="391035" cy="203363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1198" extrusionOk="0">
                    <a:moveTo>
                      <a:pt x="526" y="267"/>
                    </a:moveTo>
                    <a:cubicBezTo>
                      <a:pt x="569" y="267"/>
                      <a:pt x="621" y="288"/>
                      <a:pt x="682" y="328"/>
                    </a:cubicBezTo>
                    <a:cubicBezTo>
                      <a:pt x="765" y="384"/>
                      <a:pt x="837" y="454"/>
                      <a:pt x="895" y="535"/>
                    </a:cubicBezTo>
                    <a:cubicBezTo>
                      <a:pt x="958" y="621"/>
                      <a:pt x="989" y="684"/>
                      <a:pt x="989" y="728"/>
                    </a:cubicBezTo>
                    <a:cubicBezTo>
                      <a:pt x="989" y="785"/>
                      <a:pt x="977" y="827"/>
                      <a:pt x="954" y="856"/>
                    </a:cubicBezTo>
                    <a:cubicBezTo>
                      <a:pt x="909" y="910"/>
                      <a:pt x="817" y="936"/>
                      <a:pt x="681" y="936"/>
                    </a:cubicBezTo>
                    <a:cubicBezTo>
                      <a:pt x="511" y="936"/>
                      <a:pt x="409" y="884"/>
                      <a:pt x="376" y="778"/>
                    </a:cubicBezTo>
                    <a:cubicBezTo>
                      <a:pt x="374" y="670"/>
                      <a:pt x="374" y="612"/>
                      <a:pt x="374" y="603"/>
                    </a:cubicBezTo>
                    <a:cubicBezTo>
                      <a:pt x="374" y="379"/>
                      <a:pt x="425" y="267"/>
                      <a:pt x="526" y="267"/>
                    </a:cubicBezTo>
                    <a:close/>
                    <a:moveTo>
                      <a:pt x="1" y="0"/>
                    </a:moveTo>
                    <a:lnTo>
                      <a:pt x="85" y="1020"/>
                    </a:lnTo>
                    <a:lnTo>
                      <a:pt x="95" y="1136"/>
                    </a:lnTo>
                    <a:cubicBezTo>
                      <a:pt x="137" y="1140"/>
                      <a:pt x="197" y="1145"/>
                      <a:pt x="278" y="1154"/>
                    </a:cubicBezTo>
                    <a:cubicBezTo>
                      <a:pt x="434" y="1164"/>
                      <a:pt x="569" y="1178"/>
                      <a:pt x="686" y="1197"/>
                    </a:cubicBezTo>
                    <a:lnTo>
                      <a:pt x="1184" y="1197"/>
                    </a:lnTo>
                    <a:lnTo>
                      <a:pt x="1119" y="454"/>
                    </a:lnTo>
                    <a:lnTo>
                      <a:pt x="1664" y="338"/>
                    </a:lnTo>
                    <a:lnTo>
                      <a:pt x="2327" y="202"/>
                    </a:lnTo>
                    <a:lnTo>
                      <a:pt x="2320" y="2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0"/>
              <p:cNvSpPr/>
              <p:nvPr/>
            </p:nvSpPr>
            <p:spPr>
              <a:xfrm>
                <a:off x="12425072" y="4365284"/>
                <a:ext cx="182494" cy="280261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1651" extrusionOk="0">
                    <a:moveTo>
                      <a:pt x="1082" y="1"/>
                    </a:moveTo>
                    <a:cubicBezTo>
                      <a:pt x="693" y="296"/>
                      <a:pt x="384" y="525"/>
                      <a:pt x="158" y="690"/>
                    </a:cubicBezTo>
                    <a:cubicBezTo>
                      <a:pt x="127" y="715"/>
                      <a:pt x="95" y="739"/>
                      <a:pt x="65" y="760"/>
                    </a:cubicBezTo>
                    <a:lnTo>
                      <a:pt x="0" y="1651"/>
                    </a:lnTo>
                    <a:lnTo>
                      <a:pt x="0" y="1651"/>
                    </a:lnTo>
                    <a:lnTo>
                      <a:pt x="13" y="1642"/>
                    </a:lnTo>
                    <a:lnTo>
                      <a:pt x="153" y="1542"/>
                    </a:lnTo>
                    <a:cubicBezTo>
                      <a:pt x="151" y="1535"/>
                      <a:pt x="151" y="1526"/>
                      <a:pt x="151" y="1517"/>
                    </a:cubicBezTo>
                    <a:cubicBezTo>
                      <a:pt x="151" y="1488"/>
                      <a:pt x="246" y="1423"/>
                      <a:pt x="439" y="1321"/>
                    </a:cubicBezTo>
                    <a:cubicBezTo>
                      <a:pt x="472" y="1304"/>
                      <a:pt x="505" y="1286"/>
                      <a:pt x="539" y="1268"/>
                    </a:cubicBezTo>
                    <a:cubicBezTo>
                      <a:pt x="723" y="1137"/>
                      <a:pt x="881" y="1023"/>
                      <a:pt x="1012" y="923"/>
                    </a:cubicBezTo>
                    <a:lnTo>
                      <a:pt x="1035" y="906"/>
                    </a:lnTo>
                    <a:lnTo>
                      <a:pt x="1044" y="516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0"/>
              <p:cNvSpPr/>
              <p:nvPr/>
            </p:nvSpPr>
            <p:spPr>
              <a:xfrm>
                <a:off x="9967287" y="4439463"/>
                <a:ext cx="2468880" cy="254289"/>
              </a:xfrm>
              <a:custGeom>
                <a:avLst/>
                <a:gdLst/>
                <a:ahLst/>
                <a:cxnLst/>
                <a:rect l="l" t="t" r="r" b="b"/>
                <a:pathLst>
                  <a:path w="14692" h="1498" extrusionOk="0">
                    <a:moveTo>
                      <a:pt x="1753" y="331"/>
                    </a:moveTo>
                    <a:cubicBezTo>
                      <a:pt x="1842" y="331"/>
                      <a:pt x="1885" y="393"/>
                      <a:pt x="1883" y="516"/>
                    </a:cubicBezTo>
                    <a:cubicBezTo>
                      <a:pt x="1885" y="574"/>
                      <a:pt x="1873" y="632"/>
                      <a:pt x="1850" y="684"/>
                    </a:cubicBezTo>
                    <a:cubicBezTo>
                      <a:pt x="1820" y="754"/>
                      <a:pt x="1769" y="789"/>
                      <a:pt x="1701" y="789"/>
                    </a:cubicBezTo>
                    <a:cubicBezTo>
                      <a:pt x="1627" y="789"/>
                      <a:pt x="1576" y="761"/>
                      <a:pt x="1548" y="709"/>
                    </a:cubicBezTo>
                    <a:cubicBezTo>
                      <a:pt x="1536" y="653"/>
                      <a:pt x="1531" y="623"/>
                      <a:pt x="1531" y="619"/>
                    </a:cubicBezTo>
                    <a:cubicBezTo>
                      <a:pt x="1531" y="451"/>
                      <a:pt x="1589" y="356"/>
                      <a:pt x="1708" y="335"/>
                    </a:cubicBezTo>
                    <a:cubicBezTo>
                      <a:pt x="1724" y="332"/>
                      <a:pt x="1739" y="331"/>
                      <a:pt x="1753" y="331"/>
                    </a:cubicBezTo>
                    <a:close/>
                    <a:moveTo>
                      <a:pt x="12677" y="453"/>
                    </a:moveTo>
                    <a:cubicBezTo>
                      <a:pt x="12760" y="453"/>
                      <a:pt x="12801" y="512"/>
                      <a:pt x="12800" y="628"/>
                    </a:cubicBezTo>
                    <a:cubicBezTo>
                      <a:pt x="12800" y="667"/>
                      <a:pt x="12782" y="719"/>
                      <a:pt x="12745" y="786"/>
                    </a:cubicBezTo>
                    <a:cubicBezTo>
                      <a:pt x="12698" y="868"/>
                      <a:pt x="12645" y="910"/>
                      <a:pt x="12586" y="910"/>
                    </a:cubicBezTo>
                    <a:cubicBezTo>
                      <a:pt x="12519" y="910"/>
                      <a:pt x="12472" y="882"/>
                      <a:pt x="12447" y="828"/>
                    </a:cubicBezTo>
                    <a:cubicBezTo>
                      <a:pt x="12435" y="770"/>
                      <a:pt x="12430" y="740"/>
                      <a:pt x="12430" y="735"/>
                    </a:cubicBezTo>
                    <a:cubicBezTo>
                      <a:pt x="12430" y="584"/>
                      <a:pt x="12493" y="493"/>
                      <a:pt x="12616" y="462"/>
                    </a:cubicBezTo>
                    <a:cubicBezTo>
                      <a:pt x="12638" y="456"/>
                      <a:pt x="12658" y="453"/>
                      <a:pt x="12677" y="453"/>
                    </a:cubicBezTo>
                    <a:close/>
                    <a:moveTo>
                      <a:pt x="5213" y="502"/>
                    </a:moveTo>
                    <a:cubicBezTo>
                      <a:pt x="5242" y="502"/>
                      <a:pt x="5275" y="507"/>
                      <a:pt x="5312" y="516"/>
                    </a:cubicBezTo>
                    <a:cubicBezTo>
                      <a:pt x="5484" y="562"/>
                      <a:pt x="5570" y="637"/>
                      <a:pt x="5570" y="742"/>
                    </a:cubicBezTo>
                    <a:cubicBezTo>
                      <a:pt x="5568" y="777"/>
                      <a:pt x="5556" y="814"/>
                      <a:pt x="5533" y="842"/>
                    </a:cubicBezTo>
                    <a:lnTo>
                      <a:pt x="5535" y="842"/>
                    </a:lnTo>
                    <a:cubicBezTo>
                      <a:pt x="5506" y="884"/>
                      <a:pt x="5459" y="910"/>
                      <a:pt x="5408" y="910"/>
                    </a:cubicBezTo>
                    <a:cubicBezTo>
                      <a:pt x="5407" y="910"/>
                      <a:pt x="5405" y="910"/>
                      <a:pt x="5403" y="910"/>
                    </a:cubicBezTo>
                    <a:cubicBezTo>
                      <a:pt x="5170" y="910"/>
                      <a:pt x="5054" y="835"/>
                      <a:pt x="5054" y="682"/>
                    </a:cubicBezTo>
                    <a:cubicBezTo>
                      <a:pt x="5054" y="563"/>
                      <a:pt x="5107" y="502"/>
                      <a:pt x="5213" y="502"/>
                    </a:cubicBezTo>
                    <a:close/>
                    <a:moveTo>
                      <a:pt x="3641" y="211"/>
                    </a:moveTo>
                    <a:cubicBezTo>
                      <a:pt x="3762" y="223"/>
                      <a:pt x="3973" y="281"/>
                      <a:pt x="4274" y="383"/>
                    </a:cubicBezTo>
                    <a:cubicBezTo>
                      <a:pt x="4646" y="507"/>
                      <a:pt x="4830" y="614"/>
                      <a:pt x="4830" y="704"/>
                    </a:cubicBezTo>
                    <a:cubicBezTo>
                      <a:pt x="4834" y="788"/>
                      <a:pt x="4783" y="865"/>
                      <a:pt x="4704" y="896"/>
                    </a:cubicBezTo>
                    <a:cubicBezTo>
                      <a:pt x="4606" y="942"/>
                      <a:pt x="4429" y="965"/>
                      <a:pt x="4173" y="965"/>
                    </a:cubicBezTo>
                    <a:cubicBezTo>
                      <a:pt x="3485" y="965"/>
                      <a:pt x="2974" y="921"/>
                      <a:pt x="2637" y="837"/>
                    </a:cubicBezTo>
                    <a:cubicBezTo>
                      <a:pt x="2334" y="758"/>
                      <a:pt x="2183" y="649"/>
                      <a:pt x="2183" y="511"/>
                    </a:cubicBezTo>
                    <a:cubicBezTo>
                      <a:pt x="2183" y="411"/>
                      <a:pt x="2242" y="342"/>
                      <a:pt x="2363" y="306"/>
                    </a:cubicBezTo>
                    <a:cubicBezTo>
                      <a:pt x="2437" y="281"/>
                      <a:pt x="2642" y="249"/>
                      <a:pt x="2977" y="211"/>
                    </a:cubicBezTo>
                    <a:close/>
                    <a:moveTo>
                      <a:pt x="11624" y="329"/>
                    </a:moveTo>
                    <a:cubicBezTo>
                      <a:pt x="11807" y="329"/>
                      <a:pt x="11960" y="350"/>
                      <a:pt x="12084" y="395"/>
                    </a:cubicBezTo>
                    <a:cubicBezTo>
                      <a:pt x="12262" y="456"/>
                      <a:pt x="12351" y="553"/>
                      <a:pt x="12351" y="686"/>
                    </a:cubicBezTo>
                    <a:cubicBezTo>
                      <a:pt x="12351" y="763"/>
                      <a:pt x="12326" y="821"/>
                      <a:pt x="12277" y="863"/>
                    </a:cubicBezTo>
                    <a:cubicBezTo>
                      <a:pt x="12193" y="930"/>
                      <a:pt x="12034" y="965"/>
                      <a:pt x="11800" y="965"/>
                    </a:cubicBezTo>
                    <a:cubicBezTo>
                      <a:pt x="11418" y="965"/>
                      <a:pt x="11129" y="935"/>
                      <a:pt x="10933" y="877"/>
                    </a:cubicBezTo>
                    <a:cubicBezTo>
                      <a:pt x="10750" y="826"/>
                      <a:pt x="10659" y="754"/>
                      <a:pt x="10659" y="661"/>
                    </a:cubicBezTo>
                    <a:cubicBezTo>
                      <a:pt x="10659" y="581"/>
                      <a:pt x="10747" y="507"/>
                      <a:pt x="10924" y="442"/>
                    </a:cubicBezTo>
                    <a:cubicBezTo>
                      <a:pt x="11111" y="377"/>
                      <a:pt x="11306" y="341"/>
                      <a:pt x="11504" y="332"/>
                    </a:cubicBezTo>
                    <a:cubicBezTo>
                      <a:pt x="11545" y="330"/>
                      <a:pt x="11585" y="329"/>
                      <a:pt x="11624" y="329"/>
                    </a:cubicBezTo>
                    <a:close/>
                    <a:moveTo>
                      <a:pt x="2813" y="1"/>
                    </a:moveTo>
                    <a:cubicBezTo>
                      <a:pt x="2162" y="1"/>
                      <a:pt x="1224" y="10"/>
                      <a:pt x="0" y="27"/>
                    </a:cubicBezTo>
                    <a:lnTo>
                      <a:pt x="65" y="768"/>
                    </a:lnTo>
                    <a:lnTo>
                      <a:pt x="109" y="1166"/>
                    </a:lnTo>
                    <a:cubicBezTo>
                      <a:pt x="126" y="1165"/>
                      <a:pt x="146" y="1164"/>
                      <a:pt x="168" y="1164"/>
                    </a:cubicBezTo>
                    <a:cubicBezTo>
                      <a:pt x="231" y="1164"/>
                      <a:pt x="314" y="1171"/>
                      <a:pt x="419" y="1184"/>
                    </a:cubicBezTo>
                    <a:cubicBezTo>
                      <a:pt x="1003" y="1256"/>
                      <a:pt x="1350" y="1296"/>
                      <a:pt x="1459" y="1305"/>
                    </a:cubicBezTo>
                    <a:cubicBezTo>
                      <a:pt x="1441" y="1308"/>
                      <a:pt x="1419" y="1312"/>
                      <a:pt x="1394" y="1314"/>
                    </a:cubicBezTo>
                    <a:cubicBezTo>
                      <a:pt x="2334" y="1382"/>
                      <a:pt x="3273" y="1433"/>
                      <a:pt x="4213" y="1470"/>
                    </a:cubicBezTo>
                    <a:cubicBezTo>
                      <a:pt x="4277" y="1439"/>
                      <a:pt x="4346" y="1423"/>
                      <a:pt x="4415" y="1423"/>
                    </a:cubicBezTo>
                    <a:cubicBezTo>
                      <a:pt x="4425" y="1423"/>
                      <a:pt x="4434" y="1423"/>
                      <a:pt x="4444" y="1424"/>
                    </a:cubicBezTo>
                    <a:cubicBezTo>
                      <a:pt x="4518" y="1429"/>
                      <a:pt x="4592" y="1438"/>
                      <a:pt x="4664" y="1450"/>
                    </a:cubicBezTo>
                    <a:cubicBezTo>
                      <a:pt x="4690" y="1450"/>
                      <a:pt x="4772" y="1456"/>
                      <a:pt x="4912" y="1463"/>
                    </a:cubicBezTo>
                    <a:cubicBezTo>
                      <a:pt x="5053" y="1471"/>
                      <a:pt x="5135" y="1475"/>
                      <a:pt x="5160" y="1478"/>
                    </a:cubicBezTo>
                    <a:lnTo>
                      <a:pt x="6119" y="1484"/>
                    </a:lnTo>
                    <a:lnTo>
                      <a:pt x="6198" y="1498"/>
                    </a:lnTo>
                    <a:lnTo>
                      <a:pt x="7733" y="1498"/>
                    </a:lnTo>
                    <a:cubicBezTo>
                      <a:pt x="7788" y="1482"/>
                      <a:pt x="7945" y="1464"/>
                      <a:pt x="8208" y="1442"/>
                    </a:cubicBezTo>
                    <a:lnTo>
                      <a:pt x="9286" y="1442"/>
                    </a:lnTo>
                    <a:cubicBezTo>
                      <a:pt x="9464" y="1421"/>
                      <a:pt x="9581" y="1407"/>
                      <a:pt x="9641" y="1401"/>
                    </a:cubicBezTo>
                    <a:cubicBezTo>
                      <a:pt x="9865" y="1385"/>
                      <a:pt x="10179" y="1375"/>
                      <a:pt x="10586" y="1373"/>
                    </a:cubicBezTo>
                    <a:lnTo>
                      <a:pt x="11744" y="1371"/>
                    </a:lnTo>
                    <a:cubicBezTo>
                      <a:pt x="11759" y="1368"/>
                      <a:pt x="11787" y="1367"/>
                      <a:pt x="11827" y="1367"/>
                    </a:cubicBezTo>
                    <a:cubicBezTo>
                      <a:pt x="11879" y="1367"/>
                      <a:pt x="11952" y="1369"/>
                      <a:pt x="12044" y="1373"/>
                    </a:cubicBezTo>
                    <a:lnTo>
                      <a:pt x="12058" y="1377"/>
                    </a:lnTo>
                    <a:cubicBezTo>
                      <a:pt x="12065" y="1378"/>
                      <a:pt x="12070" y="1382"/>
                      <a:pt x="12072" y="1389"/>
                    </a:cubicBezTo>
                    <a:cubicBezTo>
                      <a:pt x="12063" y="1392"/>
                      <a:pt x="12051" y="1396"/>
                      <a:pt x="12039" y="1399"/>
                    </a:cubicBezTo>
                    <a:cubicBezTo>
                      <a:pt x="12900" y="1350"/>
                      <a:pt x="13762" y="1289"/>
                      <a:pt x="14625" y="1214"/>
                    </a:cubicBezTo>
                    <a:lnTo>
                      <a:pt x="14691" y="323"/>
                    </a:ln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16" y="4"/>
                      <a:pt x="3220" y="1"/>
                      <a:pt x="28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0"/>
              <p:cNvSpPr/>
              <p:nvPr/>
            </p:nvSpPr>
            <p:spPr>
              <a:xfrm>
                <a:off x="11593767" y="4689158"/>
                <a:ext cx="130905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779" h="27" extrusionOk="0">
                    <a:moveTo>
                      <a:pt x="779" y="0"/>
                    </a:moveTo>
                    <a:cubicBezTo>
                      <a:pt x="486" y="2"/>
                      <a:pt x="226" y="11"/>
                      <a:pt x="0" y="27"/>
                    </a:cubicBezTo>
                    <a:cubicBezTo>
                      <a:pt x="260" y="20"/>
                      <a:pt x="519" y="11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0"/>
              <p:cNvSpPr/>
              <p:nvPr/>
            </p:nvSpPr>
            <p:spPr>
              <a:xfrm>
                <a:off x="9967287" y="4421300"/>
                <a:ext cx="2484676" cy="81990"/>
              </a:xfrm>
              <a:custGeom>
                <a:avLst/>
                <a:gdLst/>
                <a:ahLst/>
                <a:cxnLst/>
                <a:rect l="l" t="t" r="r" b="b"/>
                <a:pathLst>
                  <a:path w="14786" h="483" extrusionOk="0">
                    <a:moveTo>
                      <a:pt x="2767" y="1"/>
                    </a:moveTo>
                    <a:cubicBezTo>
                      <a:pt x="2220" y="1"/>
                      <a:pt x="1479" y="6"/>
                      <a:pt x="544" y="18"/>
                    </a:cubicBezTo>
                    <a:lnTo>
                      <a:pt x="0" y="134"/>
                    </a:lnTo>
                    <a:cubicBezTo>
                      <a:pt x="1224" y="117"/>
                      <a:pt x="2162" y="108"/>
                      <a:pt x="2814" y="108"/>
                    </a:cubicBezTo>
                    <a:cubicBezTo>
                      <a:pt x="3221" y="108"/>
                      <a:pt x="3517" y="111"/>
                      <a:pt x="3701" y="118"/>
                    </a:cubicBezTo>
                    <a:cubicBezTo>
                      <a:pt x="4930" y="232"/>
                      <a:pt x="6215" y="355"/>
                      <a:pt x="7558" y="483"/>
                    </a:cubicBezTo>
                    <a:lnTo>
                      <a:pt x="11669" y="234"/>
                    </a:lnTo>
                    <a:lnTo>
                      <a:pt x="14693" y="430"/>
                    </a:lnTo>
                    <a:cubicBezTo>
                      <a:pt x="14723" y="407"/>
                      <a:pt x="14754" y="385"/>
                      <a:pt x="14786" y="358"/>
                    </a:cubicBez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09" y="4"/>
                      <a:pt x="3198" y="1"/>
                      <a:pt x="27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0"/>
              <p:cNvSpPr/>
              <p:nvPr/>
            </p:nvSpPr>
            <p:spPr>
              <a:xfrm>
                <a:off x="9779584" y="4060422"/>
                <a:ext cx="3062238" cy="424721"/>
              </a:xfrm>
              <a:custGeom>
                <a:avLst/>
                <a:gdLst/>
                <a:ahLst/>
                <a:cxnLst/>
                <a:rect l="l" t="t" r="r" b="b"/>
                <a:pathLst>
                  <a:path w="18223" h="2502" extrusionOk="0">
                    <a:moveTo>
                      <a:pt x="11515" y="0"/>
                    </a:moveTo>
                    <a:lnTo>
                      <a:pt x="9094" y="42"/>
                    </a:lnTo>
                    <a:cubicBezTo>
                      <a:pt x="8601" y="30"/>
                      <a:pt x="8149" y="25"/>
                      <a:pt x="7732" y="25"/>
                    </a:cubicBezTo>
                    <a:cubicBezTo>
                      <a:pt x="6124" y="188"/>
                      <a:pt x="4631" y="344"/>
                      <a:pt x="3254" y="489"/>
                    </a:cubicBezTo>
                    <a:cubicBezTo>
                      <a:pt x="2839" y="535"/>
                      <a:pt x="2448" y="577"/>
                      <a:pt x="2085" y="615"/>
                    </a:cubicBezTo>
                    <a:lnTo>
                      <a:pt x="1" y="1806"/>
                    </a:lnTo>
                    <a:lnTo>
                      <a:pt x="2320" y="2007"/>
                    </a:lnTo>
                    <a:lnTo>
                      <a:pt x="2327" y="2007"/>
                    </a:lnTo>
                    <a:lnTo>
                      <a:pt x="1664" y="2142"/>
                    </a:lnTo>
                    <a:cubicBezTo>
                      <a:pt x="2582" y="2132"/>
                      <a:pt x="3313" y="2126"/>
                      <a:pt x="3858" y="2126"/>
                    </a:cubicBezTo>
                    <a:cubicBezTo>
                      <a:pt x="4303" y="2126"/>
                      <a:pt x="4623" y="2130"/>
                      <a:pt x="4818" y="2137"/>
                    </a:cubicBezTo>
                    <a:cubicBezTo>
                      <a:pt x="6047" y="2253"/>
                      <a:pt x="7334" y="2374"/>
                      <a:pt x="8675" y="2502"/>
                    </a:cubicBezTo>
                    <a:lnTo>
                      <a:pt x="12788" y="2253"/>
                    </a:lnTo>
                    <a:lnTo>
                      <a:pt x="15903" y="2484"/>
                    </a:lnTo>
                    <a:cubicBezTo>
                      <a:pt x="16129" y="2321"/>
                      <a:pt x="16436" y="2092"/>
                      <a:pt x="16827" y="1795"/>
                    </a:cubicBezTo>
                    <a:cubicBezTo>
                      <a:pt x="16632" y="1764"/>
                      <a:pt x="16350" y="1720"/>
                      <a:pt x="15984" y="1669"/>
                    </a:cubicBezTo>
                    <a:cubicBezTo>
                      <a:pt x="16143" y="1623"/>
                      <a:pt x="16401" y="1546"/>
                      <a:pt x="16759" y="1439"/>
                    </a:cubicBezTo>
                    <a:cubicBezTo>
                      <a:pt x="17156" y="1320"/>
                      <a:pt x="17458" y="1231"/>
                      <a:pt x="17660" y="1169"/>
                    </a:cubicBezTo>
                    <a:cubicBezTo>
                      <a:pt x="18030" y="889"/>
                      <a:pt x="18217" y="749"/>
                      <a:pt x="18222" y="745"/>
                    </a:cubicBezTo>
                    <a:cubicBezTo>
                      <a:pt x="17300" y="598"/>
                      <a:pt x="16043" y="387"/>
                      <a:pt x="14450" y="112"/>
                    </a:cubicBezTo>
                    <a:cubicBezTo>
                      <a:pt x="14425" y="107"/>
                      <a:pt x="14401" y="102"/>
                      <a:pt x="14376" y="98"/>
                    </a:cubicBezTo>
                    <a:cubicBezTo>
                      <a:pt x="14188" y="89"/>
                      <a:pt x="13724" y="72"/>
                      <a:pt x="12986" y="42"/>
                    </a:cubicBezTo>
                    <a:cubicBezTo>
                      <a:pt x="12314" y="14"/>
                      <a:pt x="11825" y="0"/>
                      <a:pt x="11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0"/>
              <p:cNvSpPr/>
              <p:nvPr/>
            </p:nvSpPr>
            <p:spPr>
              <a:xfrm>
                <a:off x="12465066" y="4258854"/>
                <a:ext cx="281807" cy="194197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144" extrusionOk="0">
                    <a:moveTo>
                      <a:pt x="1271" y="263"/>
                    </a:moveTo>
                    <a:cubicBezTo>
                      <a:pt x="1393" y="263"/>
                      <a:pt x="1454" y="382"/>
                      <a:pt x="1454" y="619"/>
                    </a:cubicBezTo>
                    <a:cubicBezTo>
                      <a:pt x="1454" y="658"/>
                      <a:pt x="1428" y="714"/>
                      <a:pt x="1372" y="784"/>
                    </a:cubicBezTo>
                    <a:cubicBezTo>
                      <a:pt x="1305" y="872"/>
                      <a:pt x="1230" y="916"/>
                      <a:pt x="1147" y="916"/>
                    </a:cubicBezTo>
                    <a:cubicBezTo>
                      <a:pt x="1067" y="916"/>
                      <a:pt x="1011" y="852"/>
                      <a:pt x="981" y="726"/>
                    </a:cubicBezTo>
                    <a:cubicBezTo>
                      <a:pt x="967" y="600"/>
                      <a:pt x="960" y="533"/>
                      <a:pt x="960" y="526"/>
                    </a:cubicBezTo>
                    <a:cubicBezTo>
                      <a:pt x="960" y="481"/>
                      <a:pt x="984" y="432"/>
                      <a:pt x="1035" y="379"/>
                    </a:cubicBezTo>
                    <a:cubicBezTo>
                      <a:pt x="1083" y="326"/>
                      <a:pt x="1142" y="290"/>
                      <a:pt x="1209" y="272"/>
                    </a:cubicBezTo>
                    <a:cubicBezTo>
                      <a:pt x="1231" y="266"/>
                      <a:pt x="1252" y="263"/>
                      <a:pt x="1271" y="263"/>
                    </a:cubicBezTo>
                    <a:close/>
                    <a:moveTo>
                      <a:pt x="1677" y="0"/>
                    </a:moveTo>
                    <a:cubicBezTo>
                      <a:pt x="1475" y="62"/>
                      <a:pt x="1174" y="151"/>
                      <a:pt x="776" y="270"/>
                    </a:cubicBezTo>
                    <a:cubicBezTo>
                      <a:pt x="418" y="377"/>
                      <a:pt x="160" y="454"/>
                      <a:pt x="1" y="500"/>
                    </a:cubicBezTo>
                    <a:cubicBezTo>
                      <a:pt x="367" y="551"/>
                      <a:pt x="650" y="595"/>
                      <a:pt x="844" y="626"/>
                    </a:cubicBezTo>
                    <a:cubicBezTo>
                      <a:pt x="845" y="627"/>
                      <a:pt x="845" y="628"/>
                      <a:pt x="846" y="628"/>
                    </a:cubicBezTo>
                    <a:cubicBezTo>
                      <a:pt x="846" y="628"/>
                      <a:pt x="847" y="627"/>
                      <a:pt x="848" y="626"/>
                    </a:cubicBezTo>
                    <a:lnTo>
                      <a:pt x="848" y="626"/>
                    </a:lnTo>
                    <a:lnTo>
                      <a:pt x="806" y="1143"/>
                    </a:lnTo>
                    <a:cubicBezTo>
                      <a:pt x="1051" y="1070"/>
                      <a:pt x="1314" y="986"/>
                      <a:pt x="1598" y="891"/>
                    </a:cubicBezTo>
                    <a:lnTo>
                      <a:pt x="16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0"/>
              <p:cNvSpPr/>
              <p:nvPr/>
            </p:nvSpPr>
            <p:spPr>
              <a:xfrm>
                <a:off x="9842264" y="4411964"/>
                <a:ext cx="103682" cy="11373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70" extrusionOk="0">
                    <a:moveTo>
                      <a:pt x="154" y="1"/>
                    </a:moveTo>
                    <a:cubicBezTo>
                      <a:pt x="52" y="1"/>
                      <a:pt x="1" y="113"/>
                      <a:pt x="1" y="336"/>
                    </a:cubicBezTo>
                    <a:cubicBezTo>
                      <a:pt x="1" y="345"/>
                      <a:pt x="1" y="403"/>
                      <a:pt x="3" y="511"/>
                    </a:cubicBezTo>
                    <a:cubicBezTo>
                      <a:pt x="36" y="617"/>
                      <a:pt x="138" y="667"/>
                      <a:pt x="308" y="669"/>
                    </a:cubicBezTo>
                    <a:cubicBezTo>
                      <a:pt x="444" y="669"/>
                      <a:pt x="536" y="643"/>
                      <a:pt x="581" y="589"/>
                    </a:cubicBezTo>
                    <a:cubicBezTo>
                      <a:pt x="606" y="560"/>
                      <a:pt x="616" y="518"/>
                      <a:pt x="616" y="461"/>
                    </a:cubicBezTo>
                    <a:cubicBezTo>
                      <a:pt x="616" y="417"/>
                      <a:pt x="585" y="354"/>
                      <a:pt x="522" y="268"/>
                    </a:cubicBezTo>
                    <a:cubicBezTo>
                      <a:pt x="464" y="187"/>
                      <a:pt x="392" y="117"/>
                      <a:pt x="309" y="61"/>
                    </a:cubicBezTo>
                    <a:cubicBezTo>
                      <a:pt x="249" y="21"/>
                      <a:pt x="197" y="1"/>
                      <a:pt x="1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0"/>
              <p:cNvSpPr/>
              <p:nvPr/>
            </p:nvSpPr>
            <p:spPr>
              <a:xfrm>
                <a:off x="12626219" y="4303158"/>
                <a:ext cx="83349" cy="111188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55" extrusionOk="0">
                    <a:moveTo>
                      <a:pt x="313" y="0"/>
                    </a:moveTo>
                    <a:cubicBezTo>
                      <a:pt x="293" y="0"/>
                      <a:pt x="272" y="3"/>
                      <a:pt x="250" y="9"/>
                    </a:cubicBezTo>
                    <a:cubicBezTo>
                      <a:pt x="183" y="29"/>
                      <a:pt x="124" y="65"/>
                      <a:pt x="78" y="116"/>
                    </a:cubicBezTo>
                    <a:cubicBezTo>
                      <a:pt x="25" y="171"/>
                      <a:pt x="1" y="220"/>
                      <a:pt x="1" y="265"/>
                    </a:cubicBezTo>
                    <a:cubicBezTo>
                      <a:pt x="1" y="271"/>
                      <a:pt x="8" y="337"/>
                      <a:pt x="22" y="463"/>
                    </a:cubicBezTo>
                    <a:cubicBezTo>
                      <a:pt x="52" y="591"/>
                      <a:pt x="108" y="655"/>
                      <a:pt x="190" y="655"/>
                    </a:cubicBezTo>
                    <a:cubicBezTo>
                      <a:pt x="273" y="655"/>
                      <a:pt x="346" y="611"/>
                      <a:pt x="415" y="523"/>
                    </a:cubicBezTo>
                    <a:cubicBezTo>
                      <a:pt x="469" y="451"/>
                      <a:pt x="495" y="395"/>
                      <a:pt x="495" y="356"/>
                    </a:cubicBezTo>
                    <a:cubicBezTo>
                      <a:pt x="495" y="119"/>
                      <a:pt x="435" y="0"/>
                      <a:pt x="3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0"/>
              <p:cNvSpPr/>
              <p:nvPr/>
            </p:nvSpPr>
            <p:spPr>
              <a:xfrm>
                <a:off x="10224055" y="4495479"/>
                <a:ext cx="59823" cy="7808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460" extrusionOk="0">
                    <a:moveTo>
                      <a:pt x="224" y="1"/>
                    </a:moveTo>
                    <a:cubicBezTo>
                      <a:pt x="211" y="1"/>
                      <a:pt x="196" y="2"/>
                      <a:pt x="180" y="5"/>
                    </a:cubicBezTo>
                    <a:cubicBezTo>
                      <a:pt x="61" y="26"/>
                      <a:pt x="1" y="121"/>
                      <a:pt x="1" y="289"/>
                    </a:cubicBezTo>
                    <a:cubicBezTo>
                      <a:pt x="1" y="293"/>
                      <a:pt x="8" y="323"/>
                      <a:pt x="20" y="379"/>
                    </a:cubicBezTo>
                    <a:cubicBezTo>
                      <a:pt x="48" y="431"/>
                      <a:pt x="99" y="459"/>
                      <a:pt x="171" y="459"/>
                    </a:cubicBezTo>
                    <a:cubicBezTo>
                      <a:pt x="241" y="459"/>
                      <a:pt x="292" y="424"/>
                      <a:pt x="322" y="354"/>
                    </a:cubicBezTo>
                    <a:cubicBezTo>
                      <a:pt x="345" y="302"/>
                      <a:pt x="355" y="244"/>
                      <a:pt x="355" y="186"/>
                    </a:cubicBezTo>
                    <a:cubicBezTo>
                      <a:pt x="355" y="63"/>
                      <a:pt x="312" y="1"/>
                      <a:pt x="2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11758113" y="4495139"/>
                <a:ext cx="284664" cy="107793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635" extrusionOk="0">
                    <a:moveTo>
                      <a:pt x="973" y="0"/>
                    </a:moveTo>
                    <a:cubicBezTo>
                      <a:pt x="933" y="0"/>
                      <a:pt x="891" y="2"/>
                      <a:pt x="847" y="4"/>
                    </a:cubicBezTo>
                    <a:cubicBezTo>
                      <a:pt x="649" y="11"/>
                      <a:pt x="453" y="48"/>
                      <a:pt x="267" y="113"/>
                    </a:cubicBezTo>
                    <a:cubicBezTo>
                      <a:pt x="88" y="179"/>
                      <a:pt x="0" y="251"/>
                      <a:pt x="0" y="332"/>
                    </a:cubicBezTo>
                    <a:cubicBezTo>
                      <a:pt x="0" y="425"/>
                      <a:pt x="92" y="498"/>
                      <a:pt x="274" y="549"/>
                    </a:cubicBezTo>
                    <a:cubicBezTo>
                      <a:pt x="472" y="607"/>
                      <a:pt x="761" y="635"/>
                      <a:pt x="1143" y="635"/>
                    </a:cubicBezTo>
                    <a:cubicBezTo>
                      <a:pt x="1377" y="635"/>
                      <a:pt x="1534" y="602"/>
                      <a:pt x="1619" y="535"/>
                    </a:cubicBezTo>
                    <a:cubicBezTo>
                      <a:pt x="1668" y="493"/>
                      <a:pt x="1694" y="433"/>
                      <a:pt x="1694" y="356"/>
                    </a:cubicBezTo>
                    <a:cubicBezTo>
                      <a:pt x="1694" y="225"/>
                      <a:pt x="1605" y="127"/>
                      <a:pt x="1427" y="65"/>
                    </a:cubicBezTo>
                    <a:cubicBezTo>
                      <a:pt x="1303" y="22"/>
                      <a:pt x="1152" y="0"/>
                      <a:pt x="9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12055884" y="4516358"/>
                <a:ext cx="62344" cy="7774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58" extrusionOk="0">
                    <a:moveTo>
                      <a:pt x="247" y="0"/>
                    </a:moveTo>
                    <a:cubicBezTo>
                      <a:pt x="229" y="0"/>
                      <a:pt x="209" y="3"/>
                      <a:pt x="187" y="9"/>
                    </a:cubicBezTo>
                    <a:cubicBezTo>
                      <a:pt x="64" y="40"/>
                      <a:pt x="1" y="131"/>
                      <a:pt x="1" y="282"/>
                    </a:cubicBezTo>
                    <a:cubicBezTo>
                      <a:pt x="1" y="286"/>
                      <a:pt x="6" y="317"/>
                      <a:pt x="17" y="375"/>
                    </a:cubicBezTo>
                    <a:cubicBezTo>
                      <a:pt x="43" y="429"/>
                      <a:pt x="90" y="457"/>
                      <a:pt x="157" y="457"/>
                    </a:cubicBezTo>
                    <a:cubicBezTo>
                      <a:pt x="215" y="457"/>
                      <a:pt x="269" y="415"/>
                      <a:pt x="316" y="333"/>
                    </a:cubicBezTo>
                    <a:cubicBezTo>
                      <a:pt x="353" y="266"/>
                      <a:pt x="371" y="214"/>
                      <a:pt x="371" y="175"/>
                    </a:cubicBezTo>
                    <a:cubicBezTo>
                      <a:pt x="371" y="59"/>
                      <a:pt x="330" y="0"/>
                      <a:pt x="2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10333787" y="4475109"/>
                <a:ext cx="445817" cy="128163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755" extrusionOk="0">
                    <a:moveTo>
                      <a:pt x="794" y="1"/>
                    </a:moveTo>
                    <a:cubicBezTo>
                      <a:pt x="461" y="39"/>
                      <a:pt x="256" y="71"/>
                      <a:pt x="181" y="96"/>
                    </a:cubicBezTo>
                    <a:cubicBezTo>
                      <a:pt x="61" y="132"/>
                      <a:pt x="0" y="201"/>
                      <a:pt x="0" y="301"/>
                    </a:cubicBezTo>
                    <a:cubicBezTo>
                      <a:pt x="0" y="439"/>
                      <a:pt x="153" y="548"/>
                      <a:pt x="456" y="627"/>
                    </a:cubicBezTo>
                    <a:cubicBezTo>
                      <a:pt x="793" y="711"/>
                      <a:pt x="1304" y="755"/>
                      <a:pt x="1992" y="755"/>
                    </a:cubicBezTo>
                    <a:cubicBezTo>
                      <a:pt x="2248" y="755"/>
                      <a:pt x="2425" y="732"/>
                      <a:pt x="2523" y="686"/>
                    </a:cubicBezTo>
                    <a:cubicBezTo>
                      <a:pt x="2602" y="655"/>
                      <a:pt x="2653" y="578"/>
                      <a:pt x="2649" y="494"/>
                    </a:cubicBezTo>
                    <a:cubicBezTo>
                      <a:pt x="2649" y="404"/>
                      <a:pt x="2463" y="297"/>
                      <a:pt x="2093" y="173"/>
                    </a:cubicBezTo>
                    <a:cubicBezTo>
                      <a:pt x="1792" y="71"/>
                      <a:pt x="1581" y="13"/>
                      <a:pt x="14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10816908" y="4524505"/>
                <a:ext cx="86374" cy="69599"/>
              </a:xfrm>
              <a:custGeom>
                <a:avLst/>
                <a:gdLst/>
                <a:ahLst/>
                <a:cxnLst/>
                <a:rect l="l" t="t" r="r" b="b"/>
                <a:pathLst>
                  <a:path w="514" h="410" extrusionOk="0">
                    <a:moveTo>
                      <a:pt x="156" y="0"/>
                    </a:moveTo>
                    <a:cubicBezTo>
                      <a:pt x="53" y="0"/>
                      <a:pt x="0" y="61"/>
                      <a:pt x="0" y="181"/>
                    </a:cubicBezTo>
                    <a:cubicBezTo>
                      <a:pt x="0" y="334"/>
                      <a:pt x="113" y="409"/>
                      <a:pt x="340" y="409"/>
                    </a:cubicBezTo>
                    <a:cubicBezTo>
                      <a:pt x="342" y="409"/>
                      <a:pt x="345" y="409"/>
                      <a:pt x="347" y="409"/>
                    </a:cubicBezTo>
                    <a:cubicBezTo>
                      <a:pt x="349" y="409"/>
                      <a:pt x="351" y="409"/>
                      <a:pt x="352" y="409"/>
                    </a:cubicBezTo>
                    <a:cubicBezTo>
                      <a:pt x="403" y="409"/>
                      <a:pt x="452" y="383"/>
                      <a:pt x="479" y="341"/>
                    </a:cubicBezTo>
                    <a:cubicBezTo>
                      <a:pt x="502" y="313"/>
                      <a:pt x="514" y="276"/>
                      <a:pt x="514" y="241"/>
                    </a:cubicBezTo>
                    <a:cubicBezTo>
                      <a:pt x="514" y="136"/>
                      <a:pt x="428" y="61"/>
                      <a:pt x="256" y="15"/>
                    </a:cubicBezTo>
                    <a:cubicBezTo>
                      <a:pt x="219" y="5"/>
                      <a:pt x="186" y="0"/>
                      <a:pt x="1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12791236" y="4385824"/>
                <a:ext cx="112084" cy="84027"/>
              </a:xfrm>
              <a:custGeom>
                <a:avLst/>
                <a:gdLst/>
                <a:ahLst/>
                <a:cxnLst/>
                <a:rect l="l" t="t" r="r" b="b"/>
                <a:pathLst>
                  <a:path w="667" h="495" extrusionOk="0">
                    <a:moveTo>
                      <a:pt x="647" y="1"/>
                    </a:moveTo>
                    <a:cubicBezTo>
                      <a:pt x="621" y="3"/>
                      <a:pt x="570" y="31"/>
                      <a:pt x="500" y="83"/>
                    </a:cubicBezTo>
                    <a:cubicBezTo>
                      <a:pt x="446" y="125"/>
                      <a:pt x="392" y="169"/>
                      <a:pt x="341" y="215"/>
                    </a:cubicBezTo>
                    <a:cubicBezTo>
                      <a:pt x="299" y="257"/>
                      <a:pt x="253" y="297"/>
                      <a:pt x="204" y="332"/>
                    </a:cubicBezTo>
                    <a:cubicBezTo>
                      <a:pt x="172" y="353"/>
                      <a:pt x="139" y="376"/>
                      <a:pt x="106" y="397"/>
                    </a:cubicBezTo>
                    <a:cubicBezTo>
                      <a:pt x="36" y="436"/>
                      <a:pt x="1" y="459"/>
                      <a:pt x="1" y="462"/>
                    </a:cubicBezTo>
                    <a:cubicBezTo>
                      <a:pt x="1" y="483"/>
                      <a:pt x="3" y="494"/>
                      <a:pt x="8" y="494"/>
                    </a:cubicBezTo>
                    <a:cubicBezTo>
                      <a:pt x="11" y="494"/>
                      <a:pt x="15" y="489"/>
                      <a:pt x="20" y="480"/>
                    </a:cubicBezTo>
                    <a:cubicBezTo>
                      <a:pt x="83" y="457"/>
                      <a:pt x="144" y="427"/>
                      <a:pt x="200" y="392"/>
                    </a:cubicBezTo>
                    <a:cubicBezTo>
                      <a:pt x="255" y="362"/>
                      <a:pt x="316" y="324"/>
                      <a:pt x="388" y="278"/>
                    </a:cubicBezTo>
                    <a:cubicBezTo>
                      <a:pt x="572" y="164"/>
                      <a:pt x="665" y="90"/>
                      <a:pt x="663" y="55"/>
                    </a:cubicBezTo>
                    <a:cubicBezTo>
                      <a:pt x="667" y="41"/>
                      <a:pt x="663" y="26"/>
                      <a:pt x="656" y="13"/>
                    </a:cubicBezTo>
                    <a:cubicBezTo>
                      <a:pt x="651" y="6"/>
                      <a:pt x="647" y="3"/>
                      <a:pt x="6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12840809" y="4490556"/>
                <a:ext cx="44531" cy="30046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77" extrusionOk="0">
                    <a:moveTo>
                      <a:pt x="169" y="0"/>
                    </a:moveTo>
                    <a:cubicBezTo>
                      <a:pt x="122" y="0"/>
                      <a:pt x="84" y="9"/>
                      <a:pt x="54" y="26"/>
                    </a:cubicBezTo>
                    <a:cubicBezTo>
                      <a:pt x="21" y="40"/>
                      <a:pt x="0" y="73"/>
                      <a:pt x="0" y="108"/>
                    </a:cubicBezTo>
                    <a:cubicBezTo>
                      <a:pt x="0" y="138"/>
                      <a:pt x="1" y="153"/>
                      <a:pt x="4" y="153"/>
                    </a:cubicBezTo>
                    <a:cubicBezTo>
                      <a:pt x="4" y="153"/>
                      <a:pt x="5" y="153"/>
                      <a:pt x="5" y="152"/>
                    </a:cubicBezTo>
                    <a:lnTo>
                      <a:pt x="68" y="176"/>
                    </a:lnTo>
                    <a:cubicBezTo>
                      <a:pt x="119" y="173"/>
                      <a:pt x="168" y="154"/>
                      <a:pt x="207" y="120"/>
                    </a:cubicBezTo>
                    <a:cubicBezTo>
                      <a:pt x="246" y="87"/>
                      <a:pt x="265" y="61"/>
                      <a:pt x="265" y="43"/>
                    </a:cubicBezTo>
                    <a:cubicBezTo>
                      <a:pt x="265" y="20"/>
                      <a:pt x="263" y="10"/>
                      <a:pt x="260" y="6"/>
                    </a:cubicBezTo>
                    <a:cubicBezTo>
                      <a:pt x="258" y="8"/>
                      <a:pt x="256" y="9"/>
                      <a:pt x="255" y="9"/>
                    </a:cubicBezTo>
                    <a:cubicBezTo>
                      <a:pt x="255" y="9"/>
                      <a:pt x="254" y="9"/>
                      <a:pt x="254" y="8"/>
                    </a:cubicBezTo>
                    <a:cubicBezTo>
                      <a:pt x="224" y="3"/>
                      <a:pt x="195" y="0"/>
                      <a:pt x="1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9641789" y="4641969"/>
                <a:ext cx="60999" cy="28349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67" extrusionOk="0">
                    <a:moveTo>
                      <a:pt x="63" y="1"/>
                    </a:moveTo>
                    <a:cubicBezTo>
                      <a:pt x="21" y="1"/>
                      <a:pt x="0" y="25"/>
                      <a:pt x="0" y="73"/>
                    </a:cubicBezTo>
                    <a:cubicBezTo>
                      <a:pt x="0" y="94"/>
                      <a:pt x="33" y="114"/>
                      <a:pt x="100" y="136"/>
                    </a:cubicBezTo>
                    <a:cubicBezTo>
                      <a:pt x="149" y="154"/>
                      <a:pt x="200" y="164"/>
                      <a:pt x="251" y="166"/>
                    </a:cubicBezTo>
                    <a:cubicBezTo>
                      <a:pt x="295" y="164"/>
                      <a:pt x="335" y="145"/>
                      <a:pt x="363" y="112"/>
                    </a:cubicBezTo>
                    <a:cubicBezTo>
                      <a:pt x="242" y="59"/>
                      <a:pt x="158" y="24"/>
                      <a:pt x="112" y="8"/>
                    </a:cubicBezTo>
                    <a:cubicBezTo>
                      <a:pt x="94" y="3"/>
                      <a:pt x="77" y="1"/>
                      <a:pt x="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9692034" y="4604625"/>
                <a:ext cx="157288" cy="3327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96" extrusionOk="0">
                    <a:moveTo>
                      <a:pt x="8" y="0"/>
                    </a:moveTo>
                    <a:lnTo>
                      <a:pt x="1" y="32"/>
                    </a:lnTo>
                    <a:lnTo>
                      <a:pt x="8" y="53"/>
                    </a:lnTo>
                    <a:cubicBezTo>
                      <a:pt x="10" y="55"/>
                      <a:pt x="73" y="79"/>
                      <a:pt x="195" y="125"/>
                    </a:cubicBezTo>
                    <a:cubicBezTo>
                      <a:pt x="343" y="169"/>
                      <a:pt x="495" y="192"/>
                      <a:pt x="650" y="195"/>
                    </a:cubicBezTo>
                    <a:lnTo>
                      <a:pt x="693" y="195"/>
                    </a:lnTo>
                    <a:cubicBezTo>
                      <a:pt x="774" y="192"/>
                      <a:pt x="856" y="178"/>
                      <a:pt x="935" y="157"/>
                    </a:cubicBezTo>
                    <a:cubicBezTo>
                      <a:pt x="846" y="141"/>
                      <a:pt x="746" y="121"/>
                      <a:pt x="637" y="104"/>
                    </a:cubicBezTo>
                    <a:cubicBezTo>
                      <a:pt x="546" y="88"/>
                      <a:pt x="448" y="71"/>
                      <a:pt x="341" y="53"/>
                    </a:cubicBezTo>
                    <a:cubicBezTo>
                      <a:pt x="127" y="20"/>
                      <a:pt x="17" y="2"/>
                      <a:pt x="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9769501" y="4558794"/>
                <a:ext cx="170563" cy="28179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66" extrusionOk="0">
                    <a:moveTo>
                      <a:pt x="98" y="0"/>
                    </a:moveTo>
                    <a:cubicBezTo>
                      <a:pt x="55" y="0"/>
                      <a:pt x="16" y="26"/>
                      <a:pt x="1" y="67"/>
                    </a:cubicBezTo>
                    <a:cubicBezTo>
                      <a:pt x="54" y="85"/>
                      <a:pt x="103" y="100"/>
                      <a:pt x="150" y="114"/>
                    </a:cubicBezTo>
                    <a:cubicBezTo>
                      <a:pt x="180" y="121"/>
                      <a:pt x="208" y="128"/>
                      <a:pt x="238" y="134"/>
                    </a:cubicBezTo>
                    <a:cubicBezTo>
                      <a:pt x="376" y="155"/>
                      <a:pt x="515" y="166"/>
                      <a:pt x="656" y="166"/>
                    </a:cubicBezTo>
                    <a:cubicBezTo>
                      <a:pt x="676" y="166"/>
                      <a:pt x="696" y="166"/>
                      <a:pt x="716" y="165"/>
                    </a:cubicBezTo>
                    <a:cubicBezTo>
                      <a:pt x="737" y="165"/>
                      <a:pt x="788" y="162"/>
                      <a:pt x="869" y="151"/>
                    </a:cubicBezTo>
                    <a:cubicBezTo>
                      <a:pt x="946" y="143"/>
                      <a:pt x="993" y="137"/>
                      <a:pt x="1014" y="134"/>
                    </a:cubicBezTo>
                    <a:cubicBezTo>
                      <a:pt x="991" y="118"/>
                      <a:pt x="932" y="100"/>
                      <a:pt x="830" y="79"/>
                    </a:cubicBezTo>
                    <a:cubicBezTo>
                      <a:pt x="804" y="74"/>
                      <a:pt x="776" y="71"/>
                      <a:pt x="746" y="65"/>
                    </a:cubicBezTo>
                    <a:cubicBezTo>
                      <a:pt x="629" y="46"/>
                      <a:pt x="494" y="32"/>
                      <a:pt x="338" y="22"/>
                    </a:cubicBezTo>
                    <a:cubicBezTo>
                      <a:pt x="257" y="15"/>
                      <a:pt x="197" y="8"/>
                      <a:pt x="155" y="4"/>
                    </a:cubicBezTo>
                    <a:lnTo>
                      <a:pt x="139" y="2"/>
                    </a:lnTo>
                    <a:lnTo>
                      <a:pt x="103" y="1"/>
                    </a:lnTo>
                    <a:cubicBezTo>
                      <a:pt x="101" y="0"/>
                      <a:pt x="100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12450447" y="4515848"/>
                <a:ext cx="165690" cy="116111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84" extrusionOk="0">
                    <a:moveTo>
                      <a:pt x="970" y="0"/>
                    </a:moveTo>
                    <a:cubicBezTo>
                      <a:pt x="944" y="0"/>
                      <a:pt x="908" y="16"/>
                      <a:pt x="861" y="47"/>
                    </a:cubicBezTo>
                    <a:cubicBezTo>
                      <a:pt x="840" y="61"/>
                      <a:pt x="815" y="76"/>
                      <a:pt x="789" y="99"/>
                    </a:cubicBezTo>
                    <a:cubicBezTo>
                      <a:pt x="749" y="133"/>
                      <a:pt x="682" y="192"/>
                      <a:pt x="589" y="280"/>
                    </a:cubicBezTo>
                    <a:cubicBezTo>
                      <a:pt x="521" y="313"/>
                      <a:pt x="454" y="348"/>
                      <a:pt x="388" y="381"/>
                    </a:cubicBezTo>
                    <a:cubicBezTo>
                      <a:pt x="354" y="399"/>
                      <a:pt x="321" y="417"/>
                      <a:pt x="288" y="434"/>
                    </a:cubicBezTo>
                    <a:cubicBezTo>
                      <a:pt x="97" y="534"/>
                      <a:pt x="0" y="601"/>
                      <a:pt x="0" y="630"/>
                    </a:cubicBezTo>
                    <a:cubicBezTo>
                      <a:pt x="0" y="637"/>
                      <a:pt x="0" y="646"/>
                      <a:pt x="2" y="655"/>
                    </a:cubicBezTo>
                    <a:cubicBezTo>
                      <a:pt x="4" y="662"/>
                      <a:pt x="7" y="669"/>
                      <a:pt x="14" y="674"/>
                    </a:cubicBezTo>
                    <a:cubicBezTo>
                      <a:pt x="25" y="680"/>
                      <a:pt x="37" y="683"/>
                      <a:pt x="49" y="683"/>
                    </a:cubicBezTo>
                    <a:cubicBezTo>
                      <a:pt x="302" y="587"/>
                      <a:pt x="510" y="471"/>
                      <a:pt x="673" y="336"/>
                    </a:cubicBezTo>
                    <a:cubicBezTo>
                      <a:pt x="742" y="280"/>
                      <a:pt x="803" y="218"/>
                      <a:pt x="861" y="154"/>
                    </a:cubicBezTo>
                    <a:cubicBezTo>
                      <a:pt x="903" y="108"/>
                      <a:pt x="943" y="59"/>
                      <a:pt x="985" y="3"/>
                    </a:cubicBezTo>
                    <a:cubicBezTo>
                      <a:pt x="981" y="1"/>
                      <a:pt x="976" y="0"/>
                      <a:pt x="9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12538837" y="4614980"/>
                <a:ext cx="48396" cy="38873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29" extrusionOk="0">
                    <a:moveTo>
                      <a:pt x="268" y="1"/>
                    </a:moveTo>
                    <a:cubicBezTo>
                      <a:pt x="242" y="1"/>
                      <a:pt x="191" y="25"/>
                      <a:pt x="114" y="76"/>
                    </a:cubicBezTo>
                    <a:cubicBezTo>
                      <a:pt x="39" y="125"/>
                      <a:pt x="0" y="160"/>
                      <a:pt x="0" y="176"/>
                    </a:cubicBezTo>
                    <a:cubicBezTo>
                      <a:pt x="0" y="201"/>
                      <a:pt x="4" y="215"/>
                      <a:pt x="14" y="220"/>
                    </a:cubicBezTo>
                    <a:cubicBezTo>
                      <a:pt x="23" y="225"/>
                      <a:pt x="33" y="229"/>
                      <a:pt x="44" y="229"/>
                    </a:cubicBezTo>
                    <a:cubicBezTo>
                      <a:pt x="60" y="220"/>
                      <a:pt x="107" y="190"/>
                      <a:pt x="182" y="139"/>
                    </a:cubicBezTo>
                    <a:cubicBezTo>
                      <a:pt x="253" y="96"/>
                      <a:pt x="288" y="60"/>
                      <a:pt x="288" y="39"/>
                    </a:cubicBezTo>
                    <a:cubicBezTo>
                      <a:pt x="288" y="17"/>
                      <a:pt x="286" y="8"/>
                      <a:pt x="282" y="8"/>
                    </a:cubicBezTo>
                    <a:cubicBezTo>
                      <a:pt x="282" y="8"/>
                      <a:pt x="281" y="8"/>
                      <a:pt x="280" y="8"/>
                    </a:cubicBezTo>
                    <a:cubicBezTo>
                      <a:pt x="276" y="8"/>
                      <a:pt x="272" y="6"/>
                      <a:pt x="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0"/>
              <p:cNvSpPr/>
              <p:nvPr/>
            </p:nvSpPr>
            <p:spPr>
              <a:xfrm>
                <a:off x="10423354" y="4764695"/>
                <a:ext cx="298443" cy="26991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59" extrusionOk="0">
                    <a:moveTo>
                      <a:pt x="297" y="0"/>
                    </a:moveTo>
                    <a:cubicBezTo>
                      <a:pt x="100" y="0"/>
                      <a:pt x="2" y="10"/>
                      <a:pt x="2" y="30"/>
                    </a:cubicBezTo>
                    <a:cubicBezTo>
                      <a:pt x="0" y="43"/>
                      <a:pt x="2" y="55"/>
                      <a:pt x="7" y="66"/>
                    </a:cubicBezTo>
                    <a:cubicBezTo>
                      <a:pt x="11" y="71"/>
                      <a:pt x="12" y="73"/>
                      <a:pt x="12" y="74"/>
                    </a:cubicBezTo>
                    <a:cubicBezTo>
                      <a:pt x="91" y="80"/>
                      <a:pt x="328" y="99"/>
                      <a:pt x="722" y="134"/>
                    </a:cubicBezTo>
                    <a:cubicBezTo>
                      <a:pt x="887" y="150"/>
                      <a:pt x="1175" y="158"/>
                      <a:pt x="1585" y="158"/>
                    </a:cubicBezTo>
                    <a:cubicBezTo>
                      <a:pt x="1616" y="158"/>
                      <a:pt x="1681" y="144"/>
                      <a:pt x="1776" y="116"/>
                    </a:cubicBezTo>
                    <a:cubicBezTo>
                      <a:pt x="1676" y="67"/>
                      <a:pt x="1353" y="32"/>
                      <a:pt x="810" y="13"/>
                    </a:cubicBezTo>
                    <a:cubicBezTo>
                      <a:pt x="597" y="5"/>
                      <a:pt x="426" y="0"/>
                      <a:pt x="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0"/>
              <p:cNvSpPr/>
              <p:nvPr/>
            </p:nvSpPr>
            <p:spPr>
              <a:xfrm>
                <a:off x="12012361" y="4673372"/>
                <a:ext cx="440271" cy="80463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474" extrusionOk="0">
                    <a:moveTo>
                      <a:pt x="2620" y="0"/>
                    </a:moveTo>
                    <a:lnTo>
                      <a:pt x="2467" y="21"/>
                    </a:lnTo>
                    <a:cubicBezTo>
                      <a:pt x="1913" y="93"/>
                      <a:pt x="1596" y="137"/>
                      <a:pt x="1513" y="149"/>
                    </a:cubicBezTo>
                    <a:cubicBezTo>
                      <a:pt x="1057" y="218"/>
                      <a:pt x="553" y="307"/>
                      <a:pt x="0" y="421"/>
                    </a:cubicBezTo>
                    <a:cubicBezTo>
                      <a:pt x="2" y="439"/>
                      <a:pt x="6" y="458"/>
                      <a:pt x="14" y="474"/>
                    </a:cubicBezTo>
                    <a:cubicBezTo>
                      <a:pt x="766" y="412"/>
                      <a:pt x="1301" y="355"/>
                      <a:pt x="1620" y="298"/>
                    </a:cubicBezTo>
                    <a:cubicBezTo>
                      <a:pt x="1910" y="251"/>
                      <a:pt x="2194" y="174"/>
                      <a:pt x="2465" y="67"/>
                    </a:cubicBezTo>
                    <a:cubicBezTo>
                      <a:pt x="2518" y="46"/>
                      <a:pt x="2569" y="25"/>
                      <a:pt x="26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12423896" y="4713771"/>
                <a:ext cx="65032" cy="33611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98" extrusionOk="0">
                    <a:moveTo>
                      <a:pt x="351" y="1"/>
                    </a:moveTo>
                    <a:cubicBezTo>
                      <a:pt x="312" y="1"/>
                      <a:pt x="249" y="15"/>
                      <a:pt x="163" y="41"/>
                    </a:cubicBezTo>
                    <a:cubicBezTo>
                      <a:pt x="88" y="64"/>
                      <a:pt x="41" y="85"/>
                      <a:pt x="18" y="104"/>
                    </a:cubicBezTo>
                    <a:cubicBezTo>
                      <a:pt x="9" y="111"/>
                      <a:pt x="4" y="118"/>
                      <a:pt x="2" y="129"/>
                    </a:cubicBezTo>
                    <a:cubicBezTo>
                      <a:pt x="0" y="148"/>
                      <a:pt x="7" y="167"/>
                      <a:pt x="20" y="181"/>
                    </a:cubicBezTo>
                    <a:cubicBezTo>
                      <a:pt x="30" y="192"/>
                      <a:pt x="44" y="197"/>
                      <a:pt x="60" y="197"/>
                    </a:cubicBezTo>
                    <a:cubicBezTo>
                      <a:pt x="130" y="195"/>
                      <a:pt x="200" y="181"/>
                      <a:pt x="265" y="153"/>
                    </a:cubicBezTo>
                    <a:cubicBezTo>
                      <a:pt x="346" y="122"/>
                      <a:pt x="386" y="83"/>
                      <a:pt x="384" y="38"/>
                    </a:cubicBezTo>
                    <a:cubicBezTo>
                      <a:pt x="384" y="15"/>
                      <a:pt x="383" y="4"/>
                      <a:pt x="379" y="3"/>
                    </a:cubicBezTo>
                    <a:cubicBezTo>
                      <a:pt x="377" y="4"/>
                      <a:pt x="375" y="4"/>
                      <a:pt x="374" y="4"/>
                    </a:cubicBezTo>
                    <a:cubicBezTo>
                      <a:pt x="373" y="4"/>
                      <a:pt x="372" y="4"/>
                      <a:pt x="372" y="3"/>
                    </a:cubicBezTo>
                    <a:cubicBezTo>
                      <a:pt x="366" y="1"/>
                      <a:pt x="359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12711752" y="4316907"/>
                <a:ext cx="147373" cy="12697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748" extrusionOk="0">
                    <a:moveTo>
                      <a:pt x="861" y="0"/>
                    </a:moveTo>
                    <a:cubicBezTo>
                      <a:pt x="836" y="0"/>
                      <a:pt x="781" y="31"/>
                      <a:pt x="698" y="91"/>
                    </a:cubicBezTo>
                    <a:lnTo>
                      <a:pt x="693" y="95"/>
                    </a:lnTo>
                    <a:cubicBezTo>
                      <a:pt x="626" y="144"/>
                      <a:pt x="542" y="212"/>
                      <a:pt x="439" y="300"/>
                    </a:cubicBezTo>
                    <a:cubicBezTo>
                      <a:pt x="384" y="346"/>
                      <a:pt x="335" y="388"/>
                      <a:pt x="291" y="426"/>
                    </a:cubicBezTo>
                    <a:cubicBezTo>
                      <a:pt x="97" y="593"/>
                      <a:pt x="0" y="682"/>
                      <a:pt x="0" y="694"/>
                    </a:cubicBezTo>
                    <a:cubicBezTo>
                      <a:pt x="0" y="717"/>
                      <a:pt x="4" y="730"/>
                      <a:pt x="11" y="737"/>
                    </a:cubicBezTo>
                    <a:cubicBezTo>
                      <a:pt x="11" y="738"/>
                      <a:pt x="20" y="742"/>
                      <a:pt x="35" y="747"/>
                    </a:cubicBezTo>
                    <a:cubicBezTo>
                      <a:pt x="335" y="558"/>
                      <a:pt x="554" y="400"/>
                      <a:pt x="693" y="275"/>
                    </a:cubicBezTo>
                    <a:cubicBezTo>
                      <a:pt x="815" y="165"/>
                      <a:pt x="877" y="79"/>
                      <a:pt x="877" y="18"/>
                    </a:cubicBezTo>
                    <a:cubicBezTo>
                      <a:pt x="877" y="6"/>
                      <a:pt x="871" y="0"/>
                      <a:pt x="8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10664326" y="4671335"/>
                <a:ext cx="133190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243" extrusionOk="0">
                    <a:moveTo>
                      <a:pt x="7669" y="1"/>
                    </a:moveTo>
                    <a:cubicBezTo>
                      <a:pt x="7635" y="1"/>
                      <a:pt x="7611" y="2"/>
                      <a:pt x="7598" y="4"/>
                    </a:cubicBezTo>
                    <a:lnTo>
                      <a:pt x="6439" y="7"/>
                    </a:lnTo>
                    <a:cubicBezTo>
                      <a:pt x="6033" y="9"/>
                      <a:pt x="5719" y="18"/>
                      <a:pt x="5494" y="33"/>
                    </a:cubicBezTo>
                    <a:cubicBezTo>
                      <a:pt x="5435" y="41"/>
                      <a:pt x="5317" y="55"/>
                      <a:pt x="5140" y="76"/>
                    </a:cubicBezTo>
                    <a:lnTo>
                      <a:pt x="4062" y="76"/>
                    </a:lnTo>
                    <a:cubicBezTo>
                      <a:pt x="3799" y="98"/>
                      <a:pt x="3641" y="116"/>
                      <a:pt x="3587" y="132"/>
                    </a:cubicBezTo>
                    <a:lnTo>
                      <a:pt x="2051" y="132"/>
                    </a:lnTo>
                    <a:lnTo>
                      <a:pt x="1972" y="118"/>
                    </a:lnTo>
                    <a:lnTo>
                      <a:pt x="1013" y="112"/>
                    </a:lnTo>
                    <a:cubicBezTo>
                      <a:pt x="989" y="109"/>
                      <a:pt x="908" y="104"/>
                      <a:pt x="766" y="97"/>
                    </a:cubicBezTo>
                    <a:cubicBezTo>
                      <a:pt x="626" y="88"/>
                      <a:pt x="544" y="84"/>
                      <a:pt x="517" y="84"/>
                    </a:cubicBezTo>
                    <a:cubicBezTo>
                      <a:pt x="445" y="72"/>
                      <a:pt x="372" y="63"/>
                      <a:pt x="298" y="58"/>
                    </a:cubicBezTo>
                    <a:cubicBezTo>
                      <a:pt x="288" y="57"/>
                      <a:pt x="278" y="57"/>
                      <a:pt x="268" y="57"/>
                    </a:cubicBezTo>
                    <a:cubicBezTo>
                      <a:pt x="199" y="57"/>
                      <a:pt x="130" y="73"/>
                      <a:pt x="67" y="104"/>
                    </a:cubicBezTo>
                    <a:cubicBezTo>
                      <a:pt x="44" y="116"/>
                      <a:pt x="21" y="130"/>
                      <a:pt x="0" y="147"/>
                    </a:cubicBezTo>
                    <a:lnTo>
                      <a:pt x="16" y="195"/>
                    </a:lnTo>
                    <a:cubicBezTo>
                      <a:pt x="185" y="189"/>
                      <a:pt x="334" y="186"/>
                      <a:pt x="465" y="186"/>
                    </a:cubicBezTo>
                    <a:cubicBezTo>
                      <a:pt x="735" y="186"/>
                      <a:pt x="924" y="199"/>
                      <a:pt x="1033" y="225"/>
                    </a:cubicBezTo>
                    <a:lnTo>
                      <a:pt x="1997" y="230"/>
                    </a:lnTo>
                    <a:lnTo>
                      <a:pt x="2079" y="242"/>
                    </a:lnTo>
                    <a:lnTo>
                      <a:pt x="3575" y="242"/>
                    </a:lnTo>
                    <a:cubicBezTo>
                      <a:pt x="3831" y="223"/>
                      <a:pt x="3988" y="205"/>
                      <a:pt x="4048" y="188"/>
                    </a:cubicBezTo>
                    <a:lnTo>
                      <a:pt x="5002" y="188"/>
                    </a:lnTo>
                    <a:cubicBezTo>
                      <a:pt x="5026" y="186"/>
                      <a:pt x="5147" y="172"/>
                      <a:pt x="5363" y="144"/>
                    </a:cubicBezTo>
                    <a:cubicBezTo>
                      <a:pt x="5417" y="140"/>
                      <a:pt x="5473" y="135"/>
                      <a:pt x="5531" y="132"/>
                    </a:cubicBezTo>
                    <a:cubicBezTo>
                      <a:pt x="5757" y="118"/>
                      <a:pt x="6017" y="109"/>
                      <a:pt x="6310" y="107"/>
                    </a:cubicBezTo>
                    <a:lnTo>
                      <a:pt x="6418" y="107"/>
                    </a:lnTo>
                    <a:lnTo>
                      <a:pt x="7575" y="98"/>
                    </a:lnTo>
                    <a:cubicBezTo>
                      <a:pt x="7591" y="93"/>
                      <a:pt x="7645" y="84"/>
                      <a:pt x="7737" y="69"/>
                    </a:cubicBezTo>
                    <a:cubicBezTo>
                      <a:pt x="7803" y="55"/>
                      <a:pt x="7854" y="44"/>
                      <a:pt x="7891" y="33"/>
                    </a:cubicBezTo>
                    <a:cubicBezTo>
                      <a:pt x="7905" y="30"/>
                      <a:pt x="7915" y="26"/>
                      <a:pt x="7926" y="23"/>
                    </a:cubicBezTo>
                    <a:cubicBezTo>
                      <a:pt x="7924" y="18"/>
                      <a:pt x="7919" y="12"/>
                      <a:pt x="7912" y="11"/>
                    </a:cubicBezTo>
                    <a:lnTo>
                      <a:pt x="7898" y="7"/>
                    </a:lnTo>
                    <a:cubicBezTo>
                      <a:pt x="7798" y="3"/>
                      <a:pt x="7721" y="1"/>
                      <a:pt x="7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0"/>
              <p:cNvSpPr/>
              <p:nvPr/>
            </p:nvSpPr>
            <p:spPr>
              <a:xfrm>
                <a:off x="9971656" y="4636877"/>
                <a:ext cx="241141" cy="32762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93" extrusionOk="0">
                    <a:moveTo>
                      <a:pt x="143" y="1"/>
                    </a:moveTo>
                    <a:cubicBezTo>
                      <a:pt x="121" y="1"/>
                      <a:pt x="102" y="2"/>
                      <a:pt x="85" y="3"/>
                    </a:cubicBezTo>
                    <a:cubicBezTo>
                      <a:pt x="29" y="7"/>
                      <a:pt x="1" y="21"/>
                      <a:pt x="1" y="44"/>
                    </a:cubicBezTo>
                    <a:cubicBezTo>
                      <a:pt x="1" y="70"/>
                      <a:pt x="44" y="94"/>
                      <a:pt x="134" y="116"/>
                    </a:cubicBezTo>
                    <a:cubicBezTo>
                      <a:pt x="200" y="131"/>
                      <a:pt x="267" y="144"/>
                      <a:pt x="334" y="151"/>
                    </a:cubicBezTo>
                    <a:cubicBezTo>
                      <a:pt x="541" y="179"/>
                      <a:pt x="747" y="193"/>
                      <a:pt x="956" y="193"/>
                    </a:cubicBezTo>
                    <a:cubicBezTo>
                      <a:pt x="979" y="193"/>
                      <a:pt x="1052" y="186"/>
                      <a:pt x="1175" y="172"/>
                    </a:cubicBezTo>
                    <a:cubicBezTo>
                      <a:pt x="1254" y="165"/>
                      <a:pt x="1319" y="158"/>
                      <a:pt x="1370" y="151"/>
                    </a:cubicBezTo>
                    <a:cubicBezTo>
                      <a:pt x="1394" y="147"/>
                      <a:pt x="1417" y="144"/>
                      <a:pt x="1435" y="142"/>
                    </a:cubicBezTo>
                    <a:cubicBezTo>
                      <a:pt x="1326" y="133"/>
                      <a:pt x="979" y="93"/>
                      <a:pt x="395" y="21"/>
                    </a:cubicBezTo>
                    <a:cubicBezTo>
                      <a:pt x="290" y="8"/>
                      <a:pt x="207" y="1"/>
                      <a:pt x="1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3" name="Google Shape;1313;p30"/>
            <p:cNvGrpSpPr/>
            <p:nvPr/>
          </p:nvGrpSpPr>
          <p:grpSpPr>
            <a:xfrm>
              <a:off x="5678280" y="2995460"/>
              <a:ext cx="2910590" cy="767260"/>
              <a:chOff x="9641789" y="4060422"/>
              <a:chExt cx="3261531" cy="859771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12828373" y="4326413"/>
                <a:ext cx="672" cy="6620"/>
              </a:xfrm>
              <a:custGeom>
                <a:avLst/>
                <a:gdLst/>
                <a:ahLst/>
                <a:cxnLst/>
                <a:rect l="l" t="t" r="r" b="b"/>
                <a:pathLst>
                  <a:path w="4" h="39" extrusionOk="0">
                    <a:moveTo>
                      <a:pt x="4" y="0"/>
                    </a:moveTo>
                    <a:lnTo>
                      <a:pt x="0" y="39"/>
                    </a:lnTo>
                    <a:lnTo>
                      <a:pt x="4" y="35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9792019" y="4540122"/>
                <a:ext cx="3697" cy="19522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5" extrusionOk="0">
                    <a:moveTo>
                      <a:pt x="0" y="0"/>
                    </a:moveTo>
                    <a:cubicBezTo>
                      <a:pt x="0" y="28"/>
                      <a:pt x="2" y="65"/>
                      <a:pt x="5" y="112"/>
                    </a:cubicBezTo>
                    <a:lnTo>
                      <a:pt x="21" y="1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9794372" y="4569827"/>
                <a:ext cx="222320" cy="22662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5" extrusionOk="0">
                    <a:moveTo>
                      <a:pt x="598" y="0"/>
                    </a:moveTo>
                    <a:cubicBezTo>
                      <a:pt x="628" y="6"/>
                      <a:pt x="656" y="9"/>
                      <a:pt x="682" y="14"/>
                    </a:cubicBezTo>
                    <a:cubicBezTo>
                      <a:pt x="784" y="35"/>
                      <a:pt x="845" y="53"/>
                      <a:pt x="866" y="69"/>
                    </a:cubicBezTo>
                    <a:cubicBezTo>
                      <a:pt x="847" y="72"/>
                      <a:pt x="798" y="78"/>
                      <a:pt x="721" y="86"/>
                    </a:cubicBezTo>
                    <a:cubicBezTo>
                      <a:pt x="640" y="97"/>
                      <a:pt x="589" y="100"/>
                      <a:pt x="568" y="100"/>
                    </a:cubicBezTo>
                    <a:cubicBezTo>
                      <a:pt x="548" y="101"/>
                      <a:pt x="528" y="101"/>
                      <a:pt x="508" y="101"/>
                    </a:cubicBezTo>
                    <a:cubicBezTo>
                      <a:pt x="367" y="101"/>
                      <a:pt x="227" y="90"/>
                      <a:pt x="88" y="69"/>
                    </a:cubicBezTo>
                    <a:cubicBezTo>
                      <a:pt x="62" y="63"/>
                      <a:pt x="32" y="56"/>
                      <a:pt x="0" y="48"/>
                    </a:cubicBezTo>
                    <a:lnTo>
                      <a:pt x="0" y="48"/>
                    </a:lnTo>
                    <a:cubicBezTo>
                      <a:pt x="7" y="121"/>
                      <a:pt x="18" y="207"/>
                      <a:pt x="28" y="309"/>
                    </a:cubicBezTo>
                    <a:cubicBezTo>
                      <a:pt x="137" y="326"/>
                      <a:pt x="237" y="346"/>
                      <a:pt x="326" y="362"/>
                    </a:cubicBezTo>
                    <a:cubicBezTo>
                      <a:pt x="247" y="383"/>
                      <a:pt x="165" y="397"/>
                      <a:pt x="83" y="400"/>
                    </a:cubicBezTo>
                    <a:lnTo>
                      <a:pt x="39" y="400"/>
                    </a:lnTo>
                    <a:cubicBezTo>
                      <a:pt x="48" y="467"/>
                      <a:pt x="56" y="537"/>
                      <a:pt x="65" y="614"/>
                    </a:cubicBezTo>
                    <a:cubicBezTo>
                      <a:pt x="93" y="828"/>
                      <a:pt x="121" y="1014"/>
                      <a:pt x="147" y="1173"/>
                    </a:cubicBezTo>
                    <a:cubicBezTo>
                      <a:pt x="332" y="1228"/>
                      <a:pt x="600" y="1271"/>
                      <a:pt x="950" y="1305"/>
                    </a:cubicBezTo>
                    <a:cubicBezTo>
                      <a:pt x="1078" y="1315"/>
                      <a:pt x="1203" y="1326"/>
                      <a:pt x="1322" y="1334"/>
                    </a:cubicBezTo>
                    <a:cubicBezTo>
                      <a:pt x="1313" y="1254"/>
                      <a:pt x="1301" y="1166"/>
                      <a:pt x="1282" y="1070"/>
                    </a:cubicBezTo>
                    <a:cubicBezTo>
                      <a:pt x="1248" y="882"/>
                      <a:pt x="1219" y="696"/>
                      <a:pt x="1189" y="511"/>
                    </a:cubicBezTo>
                    <a:cubicBezTo>
                      <a:pt x="1099" y="489"/>
                      <a:pt x="1056" y="465"/>
                      <a:pt x="1056" y="439"/>
                    </a:cubicBezTo>
                    <a:cubicBezTo>
                      <a:pt x="1056" y="418"/>
                      <a:pt x="1084" y="402"/>
                      <a:pt x="1140" y="398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12595131" y="4363587"/>
                <a:ext cx="233075" cy="33169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954" extrusionOk="0">
                    <a:moveTo>
                      <a:pt x="1387" y="0"/>
                    </a:moveTo>
                    <a:lnTo>
                      <a:pt x="1387" y="0"/>
                    </a:lnTo>
                    <a:cubicBezTo>
                      <a:pt x="1248" y="125"/>
                      <a:pt x="1029" y="283"/>
                      <a:pt x="729" y="472"/>
                    </a:cubicBezTo>
                    <a:cubicBezTo>
                      <a:pt x="714" y="467"/>
                      <a:pt x="705" y="463"/>
                      <a:pt x="705" y="462"/>
                    </a:cubicBezTo>
                    <a:cubicBezTo>
                      <a:pt x="698" y="455"/>
                      <a:pt x="694" y="441"/>
                      <a:pt x="694" y="419"/>
                    </a:cubicBezTo>
                    <a:cubicBezTo>
                      <a:pt x="694" y="407"/>
                      <a:pt x="791" y="318"/>
                      <a:pt x="984" y="151"/>
                    </a:cubicBezTo>
                    <a:lnTo>
                      <a:pt x="984" y="151"/>
                    </a:lnTo>
                    <a:cubicBezTo>
                      <a:pt x="934" y="188"/>
                      <a:pt x="882" y="228"/>
                      <a:pt x="822" y="274"/>
                    </a:cubicBezTo>
                    <a:cubicBezTo>
                      <a:pt x="540" y="369"/>
                      <a:pt x="277" y="453"/>
                      <a:pt x="32" y="526"/>
                    </a:cubicBezTo>
                    <a:lnTo>
                      <a:pt x="23" y="916"/>
                    </a:lnTo>
                    <a:lnTo>
                      <a:pt x="0" y="933"/>
                    </a:lnTo>
                    <a:lnTo>
                      <a:pt x="0" y="942"/>
                    </a:lnTo>
                    <a:cubicBezTo>
                      <a:pt x="46" y="913"/>
                      <a:pt x="82" y="897"/>
                      <a:pt x="109" y="897"/>
                    </a:cubicBezTo>
                    <a:cubicBezTo>
                      <a:pt x="114" y="897"/>
                      <a:pt x="120" y="898"/>
                      <a:pt x="124" y="900"/>
                    </a:cubicBezTo>
                    <a:cubicBezTo>
                      <a:pt x="82" y="954"/>
                      <a:pt x="42" y="1003"/>
                      <a:pt x="0" y="1049"/>
                    </a:cubicBezTo>
                    <a:cubicBezTo>
                      <a:pt x="2" y="1275"/>
                      <a:pt x="2" y="1415"/>
                      <a:pt x="4" y="1470"/>
                    </a:cubicBezTo>
                    <a:cubicBezTo>
                      <a:pt x="9" y="1633"/>
                      <a:pt x="25" y="1794"/>
                      <a:pt x="47" y="1953"/>
                    </a:cubicBezTo>
                    <a:cubicBezTo>
                      <a:pt x="321" y="1740"/>
                      <a:pt x="538" y="1578"/>
                      <a:pt x="703" y="1470"/>
                    </a:cubicBezTo>
                    <a:cubicBezTo>
                      <a:pt x="912" y="1329"/>
                      <a:pt x="1134" y="1210"/>
                      <a:pt x="1366" y="1110"/>
                    </a:cubicBezTo>
                    <a:cubicBezTo>
                      <a:pt x="1353" y="1093"/>
                      <a:pt x="1353" y="896"/>
                      <a:pt x="1367" y="521"/>
                    </a:cubicBezTo>
                    <a:lnTo>
                      <a:pt x="1367" y="521"/>
                    </a:lnTo>
                    <a:cubicBezTo>
                      <a:pt x="1311" y="556"/>
                      <a:pt x="1250" y="584"/>
                      <a:pt x="1187" y="609"/>
                    </a:cubicBezTo>
                    <a:cubicBezTo>
                      <a:pt x="1182" y="619"/>
                      <a:pt x="1178" y="624"/>
                      <a:pt x="1175" y="624"/>
                    </a:cubicBezTo>
                    <a:cubicBezTo>
                      <a:pt x="1170" y="624"/>
                      <a:pt x="1168" y="613"/>
                      <a:pt x="1168" y="591"/>
                    </a:cubicBezTo>
                    <a:cubicBezTo>
                      <a:pt x="1168" y="588"/>
                      <a:pt x="1203" y="567"/>
                      <a:pt x="1273" y="526"/>
                    </a:cubicBezTo>
                    <a:cubicBezTo>
                      <a:pt x="1306" y="505"/>
                      <a:pt x="1338" y="484"/>
                      <a:pt x="1371" y="462"/>
                    </a:cubicBezTo>
                    <a:lnTo>
                      <a:pt x="1371" y="442"/>
                    </a:lnTo>
                    <a:cubicBezTo>
                      <a:pt x="1378" y="256"/>
                      <a:pt x="1383" y="107"/>
                      <a:pt x="1387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12515479" y="4521959"/>
                <a:ext cx="79820" cy="58734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46" extrusionOk="0">
                    <a:moveTo>
                      <a:pt x="474" y="0"/>
                    </a:moveTo>
                    <a:cubicBezTo>
                      <a:pt x="343" y="98"/>
                      <a:pt x="185" y="214"/>
                      <a:pt x="1" y="345"/>
                    </a:cubicBezTo>
                    <a:cubicBezTo>
                      <a:pt x="67" y="312"/>
                      <a:pt x="134" y="277"/>
                      <a:pt x="202" y="244"/>
                    </a:cubicBezTo>
                    <a:cubicBezTo>
                      <a:pt x="295" y="156"/>
                      <a:pt x="362" y="95"/>
                      <a:pt x="402" y="63"/>
                    </a:cubicBezTo>
                    <a:cubicBezTo>
                      <a:pt x="428" y="40"/>
                      <a:pt x="453" y="25"/>
                      <a:pt x="474" y="11"/>
                    </a:cubicBezTo>
                    <a:lnTo>
                      <a:pt x="474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0"/>
              <p:cNvSpPr/>
              <p:nvPr/>
            </p:nvSpPr>
            <p:spPr>
              <a:xfrm>
                <a:off x="12426585" y="4541819"/>
                <a:ext cx="183670" cy="262437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546" extrusionOk="0">
                    <a:moveTo>
                      <a:pt x="936" y="434"/>
                    </a:moveTo>
                    <a:cubicBezTo>
                      <a:pt x="940" y="438"/>
                      <a:pt x="944" y="440"/>
                      <a:pt x="947" y="440"/>
                    </a:cubicBezTo>
                    <a:cubicBezTo>
                      <a:pt x="949" y="440"/>
                      <a:pt x="950" y="439"/>
                      <a:pt x="950" y="439"/>
                    </a:cubicBezTo>
                    <a:cubicBezTo>
                      <a:pt x="954" y="439"/>
                      <a:pt x="956" y="449"/>
                      <a:pt x="956" y="472"/>
                    </a:cubicBezTo>
                    <a:cubicBezTo>
                      <a:pt x="956" y="493"/>
                      <a:pt x="921" y="527"/>
                      <a:pt x="850" y="572"/>
                    </a:cubicBezTo>
                    <a:cubicBezTo>
                      <a:pt x="775" y="621"/>
                      <a:pt x="728" y="651"/>
                      <a:pt x="712" y="662"/>
                    </a:cubicBezTo>
                    <a:cubicBezTo>
                      <a:pt x="701" y="660"/>
                      <a:pt x="691" y="656"/>
                      <a:pt x="682" y="653"/>
                    </a:cubicBezTo>
                    <a:cubicBezTo>
                      <a:pt x="672" y="646"/>
                      <a:pt x="668" y="630"/>
                      <a:pt x="668" y="609"/>
                    </a:cubicBezTo>
                    <a:cubicBezTo>
                      <a:pt x="668" y="593"/>
                      <a:pt x="707" y="558"/>
                      <a:pt x="782" y="507"/>
                    </a:cubicBezTo>
                    <a:cubicBezTo>
                      <a:pt x="859" y="456"/>
                      <a:pt x="910" y="434"/>
                      <a:pt x="936" y="434"/>
                    </a:cubicBezTo>
                    <a:close/>
                    <a:moveTo>
                      <a:pt x="1003" y="1"/>
                    </a:moveTo>
                    <a:cubicBezTo>
                      <a:pt x="945" y="65"/>
                      <a:pt x="884" y="127"/>
                      <a:pt x="815" y="183"/>
                    </a:cubicBezTo>
                    <a:cubicBezTo>
                      <a:pt x="652" y="318"/>
                      <a:pt x="444" y="434"/>
                      <a:pt x="191" y="530"/>
                    </a:cubicBezTo>
                    <a:cubicBezTo>
                      <a:pt x="179" y="530"/>
                      <a:pt x="167" y="527"/>
                      <a:pt x="156" y="521"/>
                    </a:cubicBezTo>
                    <a:cubicBezTo>
                      <a:pt x="149" y="516"/>
                      <a:pt x="146" y="509"/>
                      <a:pt x="144" y="502"/>
                    </a:cubicBezTo>
                    <a:lnTo>
                      <a:pt x="5" y="602"/>
                    </a:lnTo>
                    <a:cubicBezTo>
                      <a:pt x="2" y="669"/>
                      <a:pt x="2" y="733"/>
                      <a:pt x="0" y="796"/>
                    </a:cubicBezTo>
                    <a:lnTo>
                      <a:pt x="153" y="777"/>
                    </a:lnTo>
                    <a:lnTo>
                      <a:pt x="153" y="777"/>
                    </a:lnTo>
                    <a:cubicBezTo>
                      <a:pt x="104" y="798"/>
                      <a:pt x="53" y="821"/>
                      <a:pt x="0" y="842"/>
                    </a:cubicBezTo>
                    <a:lnTo>
                      <a:pt x="0" y="1117"/>
                    </a:lnTo>
                    <a:cubicBezTo>
                      <a:pt x="21" y="1098"/>
                      <a:pt x="70" y="1077"/>
                      <a:pt x="146" y="1054"/>
                    </a:cubicBezTo>
                    <a:cubicBezTo>
                      <a:pt x="231" y="1027"/>
                      <a:pt x="293" y="1014"/>
                      <a:pt x="332" y="1014"/>
                    </a:cubicBezTo>
                    <a:cubicBezTo>
                      <a:pt x="341" y="1014"/>
                      <a:pt x="348" y="1014"/>
                      <a:pt x="354" y="1016"/>
                    </a:cubicBezTo>
                    <a:cubicBezTo>
                      <a:pt x="354" y="1017"/>
                      <a:pt x="355" y="1017"/>
                      <a:pt x="356" y="1017"/>
                    </a:cubicBezTo>
                    <a:cubicBezTo>
                      <a:pt x="357" y="1017"/>
                      <a:pt x="359" y="1017"/>
                      <a:pt x="361" y="1016"/>
                    </a:cubicBezTo>
                    <a:cubicBezTo>
                      <a:pt x="367" y="1017"/>
                      <a:pt x="367" y="1030"/>
                      <a:pt x="367" y="1051"/>
                    </a:cubicBezTo>
                    <a:cubicBezTo>
                      <a:pt x="367" y="1096"/>
                      <a:pt x="328" y="1135"/>
                      <a:pt x="247" y="1166"/>
                    </a:cubicBezTo>
                    <a:cubicBezTo>
                      <a:pt x="183" y="1194"/>
                      <a:pt x="112" y="1208"/>
                      <a:pt x="42" y="1210"/>
                    </a:cubicBezTo>
                    <a:cubicBezTo>
                      <a:pt x="27" y="1210"/>
                      <a:pt x="13" y="1205"/>
                      <a:pt x="2" y="1194"/>
                    </a:cubicBezTo>
                    <a:lnTo>
                      <a:pt x="2" y="1194"/>
                    </a:lnTo>
                    <a:cubicBezTo>
                      <a:pt x="5" y="1321"/>
                      <a:pt x="11" y="1438"/>
                      <a:pt x="20" y="1545"/>
                    </a:cubicBezTo>
                    <a:cubicBezTo>
                      <a:pt x="72" y="1521"/>
                      <a:pt x="198" y="1484"/>
                      <a:pt x="398" y="1440"/>
                    </a:cubicBezTo>
                    <a:cubicBezTo>
                      <a:pt x="607" y="1391"/>
                      <a:pt x="766" y="1352"/>
                      <a:pt x="880" y="1321"/>
                    </a:cubicBezTo>
                    <a:lnTo>
                      <a:pt x="1092" y="1226"/>
                    </a:lnTo>
                    <a:lnTo>
                      <a:pt x="1052" y="917"/>
                    </a:lnTo>
                    <a:lnTo>
                      <a:pt x="1052" y="914"/>
                    </a:lnTo>
                    <a:lnTo>
                      <a:pt x="1049" y="905"/>
                    </a:lnTo>
                    <a:cubicBezTo>
                      <a:pt x="1026" y="744"/>
                      <a:pt x="1012" y="583"/>
                      <a:pt x="1005" y="421"/>
                    </a:cubicBezTo>
                    <a:cubicBezTo>
                      <a:pt x="1005" y="367"/>
                      <a:pt x="1005" y="227"/>
                      <a:pt x="100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0"/>
              <p:cNvSpPr/>
              <p:nvPr/>
            </p:nvSpPr>
            <p:spPr>
              <a:xfrm>
                <a:off x="9994006" y="4643836"/>
                <a:ext cx="2443842" cy="276357"/>
              </a:xfrm>
              <a:custGeom>
                <a:avLst/>
                <a:gdLst/>
                <a:ahLst/>
                <a:cxnLst/>
                <a:rect l="l" t="t" r="r" b="b"/>
                <a:pathLst>
                  <a:path w="14543" h="1628" extrusionOk="0">
                    <a:moveTo>
                      <a:pt x="2858" y="711"/>
                    </a:moveTo>
                    <a:cubicBezTo>
                      <a:pt x="2986" y="711"/>
                      <a:pt x="3155" y="715"/>
                      <a:pt x="3365" y="723"/>
                    </a:cubicBezTo>
                    <a:cubicBezTo>
                      <a:pt x="3908" y="744"/>
                      <a:pt x="4231" y="778"/>
                      <a:pt x="4331" y="828"/>
                    </a:cubicBezTo>
                    <a:cubicBezTo>
                      <a:pt x="4236" y="856"/>
                      <a:pt x="4173" y="870"/>
                      <a:pt x="4140" y="870"/>
                    </a:cubicBezTo>
                    <a:lnTo>
                      <a:pt x="4140" y="869"/>
                    </a:lnTo>
                    <a:cubicBezTo>
                      <a:pt x="3730" y="869"/>
                      <a:pt x="3442" y="862"/>
                      <a:pt x="3277" y="846"/>
                    </a:cubicBezTo>
                    <a:cubicBezTo>
                      <a:pt x="2883" y="811"/>
                      <a:pt x="2646" y="790"/>
                      <a:pt x="2567" y="786"/>
                    </a:cubicBezTo>
                    <a:cubicBezTo>
                      <a:pt x="2567" y="785"/>
                      <a:pt x="2566" y="781"/>
                      <a:pt x="2562" y="778"/>
                    </a:cubicBezTo>
                    <a:cubicBezTo>
                      <a:pt x="2557" y="767"/>
                      <a:pt x="2555" y="753"/>
                      <a:pt x="2557" y="742"/>
                    </a:cubicBezTo>
                    <a:cubicBezTo>
                      <a:pt x="2557" y="721"/>
                      <a:pt x="2657" y="711"/>
                      <a:pt x="2858" y="711"/>
                    </a:cubicBezTo>
                    <a:close/>
                    <a:moveTo>
                      <a:pt x="14481" y="1"/>
                    </a:moveTo>
                    <a:lnTo>
                      <a:pt x="14469" y="10"/>
                    </a:lnTo>
                    <a:cubicBezTo>
                      <a:pt x="13607" y="85"/>
                      <a:pt x="12744" y="146"/>
                      <a:pt x="11883" y="195"/>
                    </a:cubicBezTo>
                    <a:cubicBezTo>
                      <a:pt x="11847" y="204"/>
                      <a:pt x="11796" y="217"/>
                      <a:pt x="11727" y="229"/>
                    </a:cubicBezTo>
                    <a:cubicBezTo>
                      <a:pt x="11636" y="245"/>
                      <a:pt x="11584" y="255"/>
                      <a:pt x="11566" y="259"/>
                    </a:cubicBezTo>
                    <a:lnTo>
                      <a:pt x="10411" y="267"/>
                    </a:lnTo>
                    <a:lnTo>
                      <a:pt x="10300" y="267"/>
                    </a:lnTo>
                    <a:cubicBezTo>
                      <a:pt x="10043" y="278"/>
                      <a:pt x="9783" y="287"/>
                      <a:pt x="9524" y="294"/>
                    </a:cubicBezTo>
                    <a:cubicBezTo>
                      <a:pt x="9466" y="297"/>
                      <a:pt x="9408" y="301"/>
                      <a:pt x="9354" y="306"/>
                    </a:cubicBezTo>
                    <a:cubicBezTo>
                      <a:pt x="9138" y="334"/>
                      <a:pt x="9019" y="348"/>
                      <a:pt x="8993" y="350"/>
                    </a:cubicBezTo>
                    <a:lnTo>
                      <a:pt x="8041" y="350"/>
                    </a:lnTo>
                    <a:cubicBezTo>
                      <a:pt x="7979" y="366"/>
                      <a:pt x="7821" y="383"/>
                      <a:pt x="7565" y="404"/>
                    </a:cubicBezTo>
                    <a:lnTo>
                      <a:pt x="6068" y="404"/>
                    </a:lnTo>
                    <a:lnTo>
                      <a:pt x="5986" y="392"/>
                    </a:lnTo>
                    <a:lnTo>
                      <a:pt x="5022" y="385"/>
                    </a:lnTo>
                    <a:cubicBezTo>
                      <a:pt x="4911" y="360"/>
                      <a:pt x="4718" y="347"/>
                      <a:pt x="4441" y="347"/>
                    </a:cubicBezTo>
                    <a:cubicBezTo>
                      <a:pt x="4314" y="347"/>
                      <a:pt x="4168" y="349"/>
                      <a:pt x="4005" y="355"/>
                    </a:cubicBezTo>
                    <a:lnTo>
                      <a:pt x="3989" y="308"/>
                    </a:lnTo>
                    <a:cubicBezTo>
                      <a:pt x="4010" y="292"/>
                      <a:pt x="4031" y="276"/>
                      <a:pt x="4056" y="264"/>
                    </a:cubicBezTo>
                    <a:cubicBezTo>
                      <a:pt x="3116" y="229"/>
                      <a:pt x="2176" y="176"/>
                      <a:pt x="1237" y="110"/>
                    </a:cubicBezTo>
                    <a:cubicBezTo>
                      <a:pt x="1186" y="115"/>
                      <a:pt x="1121" y="122"/>
                      <a:pt x="1042" y="131"/>
                    </a:cubicBezTo>
                    <a:cubicBezTo>
                      <a:pt x="919" y="145"/>
                      <a:pt x="846" y="152"/>
                      <a:pt x="823" y="152"/>
                    </a:cubicBezTo>
                    <a:cubicBezTo>
                      <a:pt x="614" y="152"/>
                      <a:pt x="408" y="138"/>
                      <a:pt x="201" y="110"/>
                    </a:cubicBezTo>
                    <a:cubicBezTo>
                      <a:pt x="134" y="103"/>
                      <a:pt x="67" y="90"/>
                      <a:pt x="1" y="75"/>
                    </a:cubicBezTo>
                    <a:lnTo>
                      <a:pt x="1" y="75"/>
                    </a:lnTo>
                    <a:cubicBezTo>
                      <a:pt x="31" y="260"/>
                      <a:pt x="60" y="446"/>
                      <a:pt x="94" y="632"/>
                    </a:cubicBezTo>
                    <a:cubicBezTo>
                      <a:pt x="111" y="730"/>
                      <a:pt x="125" y="818"/>
                      <a:pt x="136" y="897"/>
                    </a:cubicBezTo>
                    <a:cubicBezTo>
                      <a:pt x="152" y="1007"/>
                      <a:pt x="159" y="1118"/>
                      <a:pt x="157" y="1230"/>
                    </a:cubicBezTo>
                    <a:cubicBezTo>
                      <a:pt x="777" y="1403"/>
                      <a:pt x="1461" y="1505"/>
                      <a:pt x="2206" y="1535"/>
                    </a:cubicBezTo>
                    <a:cubicBezTo>
                      <a:pt x="2557" y="1549"/>
                      <a:pt x="3059" y="1556"/>
                      <a:pt x="3709" y="1556"/>
                    </a:cubicBezTo>
                    <a:cubicBezTo>
                      <a:pt x="3970" y="1556"/>
                      <a:pt x="4256" y="1555"/>
                      <a:pt x="4566" y="1552"/>
                    </a:cubicBezTo>
                    <a:cubicBezTo>
                      <a:pt x="6678" y="1600"/>
                      <a:pt x="8233" y="1626"/>
                      <a:pt x="9227" y="1628"/>
                    </a:cubicBezTo>
                    <a:cubicBezTo>
                      <a:pt x="9717" y="1551"/>
                      <a:pt x="10488" y="1479"/>
                      <a:pt x="11540" y="1414"/>
                    </a:cubicBezTo>
                    <a:cubicBezTo>
                      <a:pt x="12374" y="1361"/>
                      <a:pt x="13375" y="1202"/>
                      <a:pt x="14543" y="935"/>
                    </a:cubicBezTo>
                    <a:cubicBezTo>
                      <a:pt x="14543" y="935"/>
                      <a:pt x="14542" y="935"/>
                      <a:pt x="14540" y="935"/>
                    </a:cubicBezTo>
                    <a:cubicBezTo>
                      <a:pt x="14535" y="935"/>
                      <a:pt x="14520" y="937"/>
                      <a:pt x="14497" y="944"/>
                    </a:cubicBezTo>
                    <a:cubicBezTo>
                      <a:pt x="14489" y="837"/>
                      <a:pt x="14483" y="720"/>
                      <a:pt x="14480" y="593"/>
                    </a:cubicBezTo>
                    <a:cubicBezTo>
                      <a:pt x="14466" y="579"/>
                      <a:pt x="14460" y="560"/>
                      <a:pt x="14462" y="541"/>
                    </a:cubicBezTo>
                    <a:cubicBezTo>
                      <a:pt x="14464" y="530"/>
                      <a:pt x="14469" y="522"/>
                      <a:pt x="14478" y="516"/>
                    </a:cubicBezTo>
                    <a:cubicBezTo>
                      <a:pt x="14476" y="429"/>
                      <a:pt x="14476" y="336"/>
                      <a:pt x="14478" y="241"/>
                    </a:cubicBezTo>
                    <a:lnTo>
                      <a:pt x="14478" y="241"/>
                    </a:lnTo>
                    <a:cubicBezTo>
                      <a:pt x="14205" y="346"/>
                      <a:pt x="13922" y="425"/>
                      <a:pt x="13633" y="472"/>
                    </a:cubicBezTo>
                    <a:cubicBezTo>
                      <a:pt x="13314" y="529"/>
                      <a:pt x="12777" y="586"/>
                      <a:pt x="12025" y="648"/>
                    </a:cubicBezTo>
                    <a:cubicBezTo>
                      <a:pt x="12018" y="630"/>
                      <a:pt x="12013" y="613"/>
                      <a:pt x="12011" y="595"/>
                    </a:cubicBezTo>
                    <a:cubicBezTo>
                      <a:pt x="12565" y="481"/>
                      <a:pt x="13068" y="392"/>
                      <a:pt x="13524" y="323"/>
                    </a:cubicBezTo>
                    <a:cubicBezTo>
                      <a:pt x="13607" y="311"/>
                      <a:pt x="13924" y="269"/>
                      <a:pt x="14478" y="195"/>
                    </a:cubicBezTo>
                    <a:cubicBezTo>
                      <a:pt x="14478" y="132"/>
                      <a:pt x="14480" y="68"/>
                      <a:pt x="14481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12733430" y="4186882"/>
                <a:ext cx="108387" cy="2232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15" extrusionOk="0">
                    <a:moveTo>
                      <a:pt x="644" y="0"/>
                    </a:moveTo>
                    <a:cubicBezTo>
                      <a:pt x="639" y="2"/>
                      <a:pt x="450" y="144"/>
                      <a:pt x="80" y="424"/>
                    </a:cubicBezTo>
                    <a:lnTo>
                      <a:pt x="1" y="1315"/>
                    </a:lnTo>
                    <a:cubicBezTo>
                      <a:pt x="59" y="1271"/>
                      <a:pt x="111" y="1229"/>
                      <a:pt x="162" y="1192"/>
                    </a:cubicBezTo>
                    <a:cubicBezTo>
                      <a:pt x="206" y="1154"/>
                      <a:pt x="255" y="1112"/>
                      <a:pt x="310" y="1066"/>
                    </a:cubicBezTo>
                    <a:cubicBezTo>
                      <a:pt x="413" y="978"/>
                      <a:pt x="497" y="910"/>
                      <a:pt x="564" y="861"/>
                    </a:cubicBezTo>
                    <a:lnTo>
                      <a:pt x="569" y="822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9779584" y="4366642"/>
                <a:ext cx="391035" cy="203363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1198" extrusionOk="0">
                    <a:moveTo>
                      <a:pt x="526" y="267"/>
                    </a:moveTo>
                    <a:cubicBezTo>
                      <a:pt x="569" y="267"/>
                      <a:pt x="621" y="288"/>
                      <a:pt x="682" y="328"/>
                    </a:cubicBezTo>
                    <a:cubicBezTo>
                      <a:pt x="765" y="384"/>
                      <a:pt x="837" y="454"/>
                      <a:pt x="895" y="535"/>
                    </a:cubicBezTo>
                    <a:cubicBezTo>
                      <a:pt x="958" y="621"/>
                      <a:pt x="989" y="684"/>
                      <a:pt x="989" y="728"/>
                    </a:cubicBezTo>
                    <a:cubicBezTo>
                      <a:pt x="989" y="785"/>
                      <a:pt x="977" y="827"/>
                      <a:pt x="954" y="856"/>
                    </a:cubicBezTo>
                    <a:cubicBezTo>
                      <a:pt x="909" y="910"/>
                      <a:pt x="817" y="936"/>
                      <a:pt x="681" y="936"/>
                    </a:cubicBezTo>
                    <a:cubicBezTo>
                      <a:pt x="511" y="936"/>
                      <a:pt x="409" y="884"/>
                      <a:pt x="376" y="778"/>
                    </a:cubicBezTo>
                    <a:cubicBezTo>
                      <a:pt x="374" y="670"/>
                      <a:pt x="374" y="612"/>
                      <a:pt x="374" y="603"/>
                    </a:cubicBezTo>
                    <a:cubicBezTo>
                      <a:pt x="374" y="379"/>
                      <a:pt x="425" y="267"/>
                      <a:pt x="526" y="267"/>
                    </a:cubicBezTo>
                    <a:close/>
                    <a:moveTo>
                      <a:pt x="1" y="0"/>
                    </a:moveTo>
                    <a:lnTo>
                      <a:pt x="85" y="1020"/>
                    </a:lnTo>
                    <a:lnTo>
                      <a:pt x="95" y="1136"/>
                    </a:lnTo>
                    <a:cubicBezTo>
                      <a:pt x="137" y="1140"/>
                      <a:pt x="197" y="1145"/>
                      <a:pt x="278" y="1154"/>
                    </a:cubicBezTo>
                    <a:cubicBezTo>
                      <a:pt x="434" y="1164"/>
                      <a:pt x="569" y="1178"/>
                      <a:pt x="686" y="1197"/>
                    </a:cubicBezTo>
                    <a:lnTo>
                      <a:pt x="1184" y="1197"/>
                    </a:lnTo>
                    <a:lnTo>
                      <a:pt x="1119" y="454"/>
                    </a:lnTo>
                    <a:lnTo>
                      <a:pt x="1664" y="338"/>
                    </a:lnTo>
                    <a:lnTo>
                      <a:pt x="2327" y="202"/>
                    </a:lnTo>
                    <a:lnTo>
                      <a:pt x="2320" y="2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12425072" y="4365284"/>
                <a:ext cx="182494" cy="280261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1651" extrusionOk="0">
                    <a:moveTo>
                      <a:pt x="1082" y="1"/>
                    </a:moveTo>
                    <a:cubicBezTo>
                      <a:pt x="693" y="296"/>
                      <a:pt x="384" y="525"/>
                      <a:pt x="158" y="690"/>
                    </a:cubicBezTo>
                    <a:cubicBezTo>
                      <a:pt x="127" y="715"/>
                      <a:pt x="95" y="739"/>
                      <a:pt x="65" y="760"/>
                    </a:cubicBezTo>
                    <a:lnTo>
                      <a:pt x="0" y="1651"/>
                    </a:lnTo>
                    <a:lnTo>
                      <a:pt x="0" y="1651"/>
                    </a:lnTo>
                    <a:lnTo>
                      <a:pt x="13" y="1642"/>
                    </a:lnTo>
                    <a:lnTo>
                      <a:pt x="153" y="1542"/>
                    </a:lnTo>
                    <a:cubicBezTo>
                      <a:pt x="151" y="1535"/>
                      <a:pt x="151" y="1526"/>
                      <a:pt x="151" y="1517"/>
                    </a:cubicBezTo>
                    <a:cubicBezTo>
                      <a:pt x="151" y="1488"/>
                      <a:pt x="246" y="1423"/>
                      <a:pt x="439" y="1321"/>
                    </a:cubicBezTo>
                    <a:cubicBezTo>
                      <a:pt x="472" y="1304"/>
                      <a:pt x="505" y="1286"/>
                      <a:pt x="539" y="1268"/>
                    </a:cubicBezTo>
                    <a:cubicBezTo>
                      <a:pt x="723" y="1137"/>
                      <a:pt x="881" y="1023"/>
                      <a:pt x="1012" y="923"/>
                    </a:cubicBezTo>
                    <a:lnTo>
                      <a:pt x="1035" y="906"/>
                    </a:lnTo>
                    <a:lnTo>
                      <a:pt x="1044" y="516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0"/>
              <p:cNvSpPr/>
              <p:nvPr/>
            </p:nvSpPr>
            <p:spPr>
              <a:xfrm>
                <a:off x="9967287" y="4439463"/>
                <a:ext cx="2468880" cy="254289"/>
              </a:xfrm>
              <a:custGeom>
                <a:avLst/>
                <a:gdLst/>
                <a:ahLst/>
                <a:cxnLst/>
                <a:rect l="l" t="t" r="r" b="b"/>
                <a:pathLst>
                  <a:path w="14692" h="1498" extrusionOk="0">
                    <a:moveTo>
                      <a:pt x="1753" y="331"/>
                    </a:moveTo>
                    <a:cubicBezTo>
                      <a:pt x="1842" y="331"/>
                      <a:pt x="1885" y="393"/>
                      <a:pt x="1883" y="516"/>
                    </a:cubicBezTo>
                    <a:cubicBezTo>
                      <a:pt x="1885" y="574"/>
                      <a:pt x="1873" y="632"/>
                      <a:pt x="1850" y="684"/>
                    </a:cubicBezTo>
                    <a:cubicBezTo>
                      <a:pt x="1820" y="754"/>
                      <a:pt x="1769" y="789"/>
                      <a:pt x="1701" y="789"/>
                    </a:cubicBezTo>
                    <a:cubicBezTo>
                      <a:pt x="1627" y="789"/>
                      <a:pt x="1576" y="761"/>
                      <a:pt x="1548" y="709"/>
                    </a:cubicBezTo>
                    <a:cubicBezTo>
                      <a:pt x="1536" y="653"/>
                      <a:pt x="1531" y="623"/>
                      <a:pt x="1531" y="619"/>
                    </a:cubicBezTo>
                    <a:cubicBezTo>
                      <a:pt x="1531" y="451"/>
                      <a:pt x="1589" y="356"/>
                      <a:pt x="1708" y="335"/>
                    </a:cubicBezTo>
                    <a:cubicBezTo>
                      <a:pt x="1724" y="332"/>
                      <a:pt x="1739" y="331"/>
                      <a:pt x="1753" y="331"/>
                    </a:cubicBezTo>
                    <a:close/>
                    <a:moveTo>
                      <a:pt x="12677" y="453"/>
                    </a:moveTo>
                    <a:cubicBezTo>
                      <a:pt x="12760" y="453"/>
                      <a:pt x="12801" y="512"/>
                      <a:pt x="12800" y="628"/>
                    </a:cubicBezTo>
                    <a:cubicBezTo>
                      <a:pt x="12800" y="667"/>
                      <a:pt x="12782" y="719"/>
                      <a:pt x="12745" y="786"/>
                    </a:cubicBezTo>
                    <a:cubicBezTo>
                      <a:pt x="12698" y="868"/>
                      <a:pt x="12645" y="910"/>
                      <a:pt x="12586" y="910"/>
                    </a:cubicBezTo>
                    <a:cubicBezTo>
                      <a:pt x="12519" y="910"/>
                      <a:pt x="12472" y="882"/>
                      <a:pt x="12447" y="828"/>
                    </a:cubicBezTo>
                    <a:cubicBezTo>
                      <a:pt x="12435" y="770"/>
                      <a:pt x="12430" y="740"/>
                      <a:pt x="12430" y="735"/>
                    </a:cubicBezTo>
                    <a:cubicBezTo>
                      <a:pt x="12430" y="584"/>
                      <a:pt x="12493" y="493"/>
                      <a:pt x="12616" y="462"/>
                    </a:cubicBezTo>
                    <a:cubicBezTo>
                      <a:pt x="12638" y="456"/>
                      <a:pt x="12658" y="453"/>
                      <a:pt x="12677" y="453"/>
                    </a:cubicBezTo>
                    <a:close/>
                    <a:moveTo>
                      <a:pt x="5213" y="502"/>
                    </a:moveTo>
                    <a:cubicBezTo>
                      <a:pt x="5242" y="502"/>
                      <a:pt x="5275" y="507"/>
                      <a:pt x="5312" y="516"/>
                    </a:cubicBezTo>
                    <a:cubicBezTo>
                      <a:pt x="5484" y="562"/>
                      <a:pt x="5570" y="637"/>
                      <a:pt x="5570" y="742"/>
                    </a:cubicBezTo>
                    <a:cubicBezTo>
                      <a:pt x="5568" y="777"/>
                      <a:pt x="5556" y="814"/>
                      <a:pt x="5533" y="842"/>
                    </a:cubicBezTo>
                    <a:lnTo>
                      <a:pt x="5535" y="842"/>
                    </a:lnTo>
                    <a:cubicBezTo>
                      <a:pt x="5506" y="884"/>
                      <a:pt x="5459" y="910"/>
                      <a:pt x="5408" y="910"/>
                    </a:cubicBezTo>
                    <a:cubicBezTo>
                      <a:pt x="5407" y="910"/>
                      <a:pt x="5405" y="910"/>
                      <a:pt x="5403" y="910"/>
                    </a:cubicBezTo>
                    <a:cubicBezTo>
                      <a:pt x="5170" y="910"/>
                      <a:pt x="5054" y="835"/>
                      <a:pt x="5054" y="682"/>
                    </a:cubicBezTo>
                    <a:cubicBezTo>
                      <a:pt x="5054" y="563"/>
                      <a:pt x="5107" y="502"/>
                      <a:pt x="5213" y="502"/>
                    </a:cubicBezTo>
                    <a:close/>
                    <a:moveTo>
                      <a:pt x="3641" y="211"/>
                    </a:moveTo>
                    <a:cubicBezTo>
                      <a:pt x="3762" y="223"/>
                      <a:pt x="3973" y="281"/>
                      <a:pt x="4274" y="383"/>
                    </a:cubicBezTo>
                    <a:cubicBezTo>
                      <a:pt x="4646" y="507"/>
                      <a:pt x="4830" y="614"/>
                      <a:pt x="4830" y="704"/>
                    </a:cubicBezTo>
                    <a:cubicBezTo>
                      <a:pt x="4834" y="788"/>
                      <a:pt x="4783" y="865"/>
                      <a:pt x="4704" y="896"/>
                    </a:cubicBezTo>
                    <a:cubicBezTo>
                      <a:pt x="4606" y="942"/>
                      <a:pt x="4429" y="965"/>
                      <a:pt x="4173" y="965"/>
                    </a:cubicBezTo>
                    <a:cubicBezTo>
                      <a:pt x="3485" y="965"/>
                      <a:pt x="2974" y="921"/>
                      <a:pt x="2637" y="837"/>
                    </a:cubicBezTo>
                    <a:cubicBezTo>
                      <a:pt x="2334" y="758"/>
                      <a:pt x="2183" y="649"/>
                      <a:pt x="2183" y="511"/>
                    </a:cubicBezTo>
                    <a:cubicBezTo>
                      <a:pt x="2183" y="411"/>
                      <a:pt x="2242" y="342"/>
                      <a:pt x="2363" y="306"/>
                    </a:cubicBezTo>
                    <a:cubicBezTo>
                      <a:pt x="2437" y="281"/>
                      <a:pt x="2642" y="249"/>
                      <a:pt x="2977" y="211"/>
                    </a:cubicBezTo>
                    <a:close/>
                    <a:moveTo>
                      <a:pt x="11624" y="329"/>
                    </a:moveTo>
                    <a:cubicBezTo>
                      <a:pt x="11807" y="329"/>
                      <a:pt x="11960" y="350"/>
                      <a:pt x="12084" y="395"/>
                    </a:cubicBezTo>
                    <a:cubicBezTo>
                      <a:pt x="12262" y="456"/>
                      <a:pt x="12351" y="553"/>
                      <a:pt x="12351" y="686"/>
                    </a:cubicBezTo>
                    <a:cubicBezTo>
                      <a:pt x="12351" y="763"/>
                      <a:pt x="12326" y="821"/>
                      <a:pt x="12277" y="863"/>
                    </a:cubicBezTo>
                    <a:cubicBezTo>
                      <a:pt x="12193" y="930"/>
                      <a:pt x="12034" y="965"/>
                      <a:pt x="11800" y="965"/>
                    </a:cubicBezTo>
                    <a:cubicBezTo>
                      <a:pt x="11418" y="965"/>
                      <a:pt x="11129" y="935"/>
                      <a:pt x="10933" y="877"/>
                    </a:cubicBezTo>
                    <a:cubicBezTo>
                      <a:pt x="10750" y="826"/>
                      <a:pt x="10659" y="754"/>
                      <a:pt x="10659" y="661"/>
                    </a:cubicBezTo>
                    <a:cubicBezTo>
                      <a:pt x="10659" y="581"/>
                      <a:pt x="10747" y="507"/>
                      <a:pt x="10924" y="442"/>
                    </a:cubicBezTo>
                    <a:cubicBezTo>
                      <a:pt x="11111" y="377"/>
                      <a:pt x="11306" y="341"/>
                      <a:pt x="11504" y="332"/>
                    </a:cubicBezTo>
                    <a:cubicBezTo>
                      <a:pt x="11545" y="330"/>
                      <a:pt x="11585" y="329"/>
                      <a:pt x="11624" y="329"/>
                    </a:cubicBezTo>
                    <a:close/>
                    <a:moveTo>
                      <a:pt x="2813" y="1"/>
                    </a:moveTo>
                    <a:cubicBezTo>
                      <a:pt x="2162" y="1"/>
                      <a:pt x="1224" y="10"/>
                      <a:pt x="0" y="27"/>
                    </a:cubicBezTo>
                    <a:lnTo>
                      <a:pt x="65" y="768"/>
                    </a:lnTo>
                    <a:lnTo>
                      <a:pt x="109" y="1166"/>
                    </a:lnTo>
                    <a:cubicBezTo>
                      <a:pt x="126" y="1165"/>
                      <a:pt x="146" y="1164"/>
                      <a:pt x="168" y="1164"/>
                    </a:cubicBezTo>
                    <a:cubicBezTo>
                      <a:pt x="231" y="1164"/>
                      <a:pt x="314" y="1171"/>
                      <a:pt x="419" y="1184"/>
                    </a:cubicBezTo>
                    <a:cubicBezTo>
                      <a:pt x="1003" y="1256"/>
                      <a:pt x="1350" y="1296"/>
                      <a:pt x="1459" y="1305"/>
                    </a:cubicBezTo>
                    <a:cubicBezTo>
                      <a:pt x="1441" y="1308"/>
                      <a:pt x="1419" y="1312"/>
                      <a:pt x="1394" y="1314"/>
                    </a:cubicBezTo>
                    <a:cubicBezTo>
                      <a:pt x="2334" y="1382"/>
                      <a:pt x="3273" y="1433"/>
                      <a:pt x="4213" y="1470"/>
                    </a:cubicBezTo>
                    <a:cubicBezTo>
                      <a:pt x="4277" y="1439"/>
                      <a:pt x="4346" y="1423"/>
                      <a:pt x="4415" y="1423"/>
                    </a:cubicBezTo>
                    <a:cubicBezTo>
                      <a:pt x="4425" y="1423"/>
                      <a:pt x="4434" y="1423"/>
                      <a:pt x="4444" y="1424"/>
                    </a:cubicBezTo>
                    <a:cubicBezTo>
                      <a:pt x="4518" y="1429"/>
                      <a:pt x="4592" y="1438"/>
                      <a:pt x="4664" y="1450"/>
                    </a:cubicBezTo>
                    <a:cubicBezTo>
                      <a:pt x="4690" y="1450"/>
                      <a:pt x="4772" y="1456"/>
                      <a:pt x="4912" y="1463"/>
                    </a:cubicBezTo>
                    <a:cubicBezTo>
                      <a:pt x="5053" y="1471"/>
                      <a:pt x="5135" y="1475"/>
                      <a:pt x="5160" y="1478"/>
                    </a:cubicBezTo>
                    <a:lnTo>
                      <a:pt x="6119" y="1484"/>
                    </a:lnTo>
                    <a:lnTo>
                      <a:pt x="6198" y="1498"/>
                    </a:lnTo>
                    <a:lnTo>
                      <a:pt x="7733" y="1498"/>
                    </a:lnTo>
                    <a:cubicBezTo>
                      <a:pt x="7788" y="1482"/>
                      <a:pt x="7945" y="1464"/>
                      <a:pt x="8208" y="1442"/>
                    </a:cubicBezTo>
                    <a:lnTo>
                      <a:pt x="9286" y="1442"/>
                    </a:lnTo>
                    <a:cubicBezTo>
                      <a:pt x="9464" y="1421"/>
                      <a:pt x="9581" y="1407"/>
                      <a:pt x="9641" y="1401"/>
                    </a:cubicBezTo>
                    <a:cubicBezTo>
                      <a:pt x="9865" y="1385"/>
                      <a:pt x="10179" y="1375"/>
                      <a:pt x="10586" y="1373"/>
                    </a:cubicBezTo>
                    <a:lnTo>
                      <a:pt x="11744" y="1371"/>
                    </a:lnTo>
                    <a:cubicBezTo>
                      <a:pt x="11759" y="1368"/>
                      <a:pt x="11787" y="1367"/>
                      <a:pt x="11827" y="1367"/>
                    </a:cubicBezTo>
                    <a:cubicBezTo>
                      <a:pt x="11879" y="1367"/>
                      <a:pt x="11952" y="1369"/>
                      <a:pt x="12044" y="1373"/>
                    </a:cubicBezTo>
                    <a:lnTo>
                      <a:pt x="12058" y="1377"/>
                    </a:lnTo>
                    <a:cubicBezTo>
                      <a:pt x="12065" y="1378"/>
                      <a:pt x="12070" y="1382"/>
                      <a:pt x="12072" y="1389"/>
                    </a:cubicBezTo>
                    <a:cubicBezTo>
                      <a:pt x="12063" y="1392"/>
                      <a:pt x="12051" y="1396"/>
                      <a:pt x="12039" y="1399"/>
                    </a:cubicBezTo>
                    <a:cubicBezTo>
                      <a:pt x="12900" y="1350"/>
                      <a:pt x="13762" y="1289"/>
                      <a:pt x="14625" y="1214"/>
                    </a:cubicBezTo>
                    <a:lnTo>
                      <a:pt x="14691" y="323"/>
                    </a:ln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16" y="4"/>
                      <a:pt x="3220" y="1"/>
                      <a:pt x="281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0"/>
              <p:cNvSpPr/>
              <p:nvPr/>
            </p:nvSpPr>
            <p:spPr>
              <a:xfrm>
                <a:off x="11593767" y="4689158"/>
                <a:ext cx="130905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779" h="27" extrusionOk="0">
                    <a:moveTo>
                      <a:pt x="779" y="0"/>
                    </a:moveTo>
                    <a:cubicBezTo>
                      <a:pt x="486" y="2"/>
                      <a:pt x="226" y="11"/>
                      <a:pt x="0" y="27"/>
                    </a:cubicBezTo>
                    <a:cubicBezTo>
                      <a:pt x="260" y="20"/>
                      <a:pt x="519" y="11"/>
                      <a:pt x="779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0"/>
              <p:cNvSpPr/>
              <p:nvPr/>
            </p:nvSpPr>
            <p:spPr>
              <a:xfrm>
                <a:off x="9967287" y="4421300"/>
                <a:ext cx="2484676" cy="81990"/>
              </a:xfrm>
              <a:custGeom>
                <a:avLst/>
                <a:gdLst/>
                <a:ahLst/>
                <a:cxnLst/>
                <a:rect l="l" t="t" r="r" b="b"/>
                <a:pathLst>
                  <a:path w="14786" h="483" extrusionOk="0">
                    <a:moveTo>
                      <a:pt x="2767" y="1"/>
                    </a:moveTo>
                    <a:cubicBezTo>
                      <a:pt x="2220" y="1"/>
                      <a:pt x="1479" y="6"/>
                      <a:pt x="544" y="18"/>
                    </a:cubicBezTo>
                    <a:lnTo>
                      <a:pt x="0" y="134"/>
                    </a:lnTo>
                    <a:cubicBezTo>
                      <a:pt x="1224" y="117"/>
                      <a:pt x="2162" y="108"/>
                      <a:pt x="2814" y="108"/>
                    </a:cubicBezTo>
                    <a:cubicBezTo>
                      <a:pt x="3221" y="108"/>
                      <a:pt x="3517" y="111"/>
                      <a:pt x="3701" y="118"/>
                    </a:cubicBezTo>
                    <a:cubicBezTo>
                      <a:pt x="4930" y="232"/>
                      <a:pt x="6215" y="355"/>
                      <a:pt x="7558" y="483"/>
                    </a:cubicBezTo>
                    <a:lnTo>
                      <a:pt x="11669" y="234"/>
                    </a:lnTo>
                    <a:lnTo>
                      <a:pt x="14693" y="430"/>
                    </a:lnTo>
                    <a:cubicBezTo>
                      <a:pt x="14723" y="407"/>
                      <a:pt x="14754" y="385"/>
                      <a:pt x="14786" y="358"/>
                    </a:cubicBez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09" y="4"/>
                      <a:pt x="3198" y="1"/>
                      <a:pt x="2767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0"/>
              <p:cNvSpPr/>
              <p:nvPr/>
            </p:nvSpPr>
            <p:spPr>
              <a:xfrm>
                <a:off x="9779584" y="4060422"/>
                <a:ext cx="3062238" cy="424721"/>
              </a:xfrm>
              <a:custGeom>
                <a:avLst/>
                <a:gdLst/>
                <a:ahLst/>
                <a:cxnLst/>
                <a:rect l="l" t="t" r="r" b="b"/>
                <a:pathLst>
                  <a:path w="18223" h="2502" extrusionOk="0">
                    <a:moveTo>
                      <a:pt x="11515" y="0"/>
                    </a:moveTo>
                    <a:lnTo>
                      <a:pt x="9094" y="42"/>
                    </a:lnTo>
                    <a:cubicBezTo>
                      <a:pt x="8601" y="30"/>
                      <a:pt x="8149" y="25"/>
                      <a:pt x="7732" y="25"/>
                    </a:cubicBezTo>
                    <a:cubicBezTo>
                      <a:pt x="6124" y="188"/>
                      <a:pt x="4631" y="344"/>
                      <a:pt x="3254" y="489"/>
                    </a:cubicBezTo>
                    <a:cubicBezTo>
                      <a:pt x="2839" y="535"/>
                      <a:pt x="2448" y="577"/>
                      <a:pt x="2085" y="615"/>
                    </a:cubicBezTo>
                    <a:lnTo>
                      <a:pt x="1" y="1806"/>
                    </a:lnTo>
                    <a:lnTo>
                      <a:pt x="2320" y="2007"/>
                    </a:lnTo>
                    <a:lnTo>
                      <a:pt x="2327" y="2007"/>
                    </a:lnTo>
                    <a:lnTo>
                      <a:pt x="1664" y="2142"/>
                    </a:lnTo>
                    <a:cubicBezTo>
                      <a:pt x="2582" y="2132"/>
                      <a:pt x="3313" y="2126"/>
                      <a:pt x="3858" y="2126"/>
                    </a:cubicBezTo>
                    <a:cubicBezTo>
                      <a:pt x="4303" y="2126"/>
                      <a:pt x="4623" y="2130"/>
                      <a:pt x="4818" y="2137"/>
                    </a:cubicBezTo>
                    <a:cubicBezTo>
                      <a:pt x="6047" y="2253"/>
                      <a:pt x="7334" y="2374"/>
                      <a:pt x="8675" y="2502"/>
                    </a:cubicBezTo>
                    <a:lnTo>
                      <a:pt x="12788" y="2253"/>
                    </a:lnTo>
                    <a:lnTo>
                      <a:pt x="15903" y="2484"/>
                    </a:lnTo>
                    <a:cubicBezTo>
                      <a:pt x="16129" y="2321"/>
                      <a:pt x="16436" y="2092"/>
                      <a:pt x="16827" y="1795"/>
                    </a:cubicBezTo>
                    <a:cubicBezTo>
                      <a:pt x="16632" y="1764"/>
                      <a:pt x="16350" y="1720"/>
                      <a:pt x="15984" y="1669"/>
                    </a:cubicBezTo>
                    <a:cubicBezTo>
                      <a:pt x="16143" y="1623"/>
                      <a:pt x="16401" y="1546"/>
                      <a:pt x="16759" y="1439"/>
                    </a:cubicBezTo>
                    <a:cubicBezTo>
                      <a:pt x="17156" y="1320"/>
                      <a:pt x="17458" y="1231"/>
                      <a:pt x="17660" y="1169"/>
                    </a:cubicBezTo>
                    <a:cubicBezTo>
                      <a:pt x="18030" y="889"/>
                      <a:pt x="18217" y="749"/>
                      <a:pt x="18222" y="745"/>
                    </a:cubicBezTo>
                    <a:cubicBezTo>
                      <a:pt x="17300" y="598"/>
                      <a:pt x="16043" y="387"/>
                      <a:pt x="14450" y="112"/>
                    </a:cubicBezTo>
                    <a:cubicBezTo>
                      <a:pt x="14425" y="107"/>
                      <a:pt x="14401" y="102"/>
                      <a:pt x="14376" y="98"/>
                    </a:cubicBezTo>
                    <a:cubicBezTo>
                      <a:pt x="14188" y="89"/>
                      <a:pt x="13724" y="72"/>
                      <a:pt x="12986" y="42"/>
                    </a:cubicBezTo>
                    <a:cubicBezTo>
                      <a:pt x="12314" y="14"/>
                      <a:pt x="11825" y="0"/>
                      <a:pt x="11515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0"/>
              <p:cNvSpPr/>
              <p:nvPr/>
            </p:nvSpPr>
            <p:spPr>
              <a:xfrm>
                <a:off x="12465066" y="4258854"/>
                <a:ext cx="281807" cy="194197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144" extrusionOk="0">
                    <a:moveTo>
                      <a:pt x="1271" y="263"/>
                    </a:moveTo>
                    <a:cubicBezTo>
                      <a:pt x="1393" y="263"/>
                      <a:pt x="1454" y="382"/>
                      <a:pt x="1454" y="619"/>
                    </a:cubicBezTo>
                    <a:cubicBezTo>
                      <a:pt x="1454" y="658"/>
                      <a:pt x="1428" y="714"/>
                      <a:pt x="1372" y="784"/>
                    </a:cubicBezTo>
                    <a:cubicBezTo>
                      <a:pt x="1305" y="872"/>
                      <a:pt x="1230" y="916"/>
                      <a:pt x="1147" y="916"/>
                    </a:cubicBezTo>
                    <a:cubicBezTo>
                      <a:pt x="1067" y="916"/>
                      <a:pt x="1011" y="852"/>
                      <a:pt x="981" y="726"/>
                    </a:cubicBezTo>
                    <a:cubicBezTo>
                      <a:pt x="967" y="600"/>
                      <a:pt x="960" y="533"/>
                      <a:pt x="960" y="526"/>
                    </a:cubicBezTo>
                    <a:cubicBezTo>
                      <a:pt x="960" y="481"/>
                      <a:pt x="984" y="432"/>
                      <a:pt x="1035" y="379"/>
                    </a:cubicBezTo>
                    <a:cubicBezTo>
                      <a:pt x="1083" y="326"/>
                      <a:pt x="1142" y="290"/>
                      <a:pt x="1209" y="272"/>
                    </a:cubicBezTo>
                    <a:cubicBezTo>
                      <a:pt x="1231" y="266"/>
                      <a:pt x="1252" y="263"/>
                      <a:pt x="1271" y="263"/>
                    </a:cubicBezTo>
                    <a:close/>
                    <a:moveTo>
                      <a:pt x="1677" y="0"/>
                    </a:moveTo>
                    <a:cubicBezTo>
                      <a:pt x="1475" y="62"/>
                      <a:pt x="1174" y="151"/>
                      <a:pt x="776" y="270"/>
                    </a:cubicBezTo>
                    <a:cubicBezTo>
                      <a:pt x="418" y="377"/>
                      <a:pt x="160" y="454"/>
                      <a:pt x="1" y="500"/>
                    </a:cubicBezTo>
                    <a:cubicBezTo>
                      <a:pt x="367" y="551"/>
                      <a:pt x="650" y="595"/>
                      <a:pt x="844" y="626"/>
                    </a:cubicBezTo>
                    <a:cubicBezTo>
                      <a:pt x="845" y="627"/>
                      <a:pt x="845" y="628"/>
                      <a:pt x="846" y="628"/>
                    </a:cubicBezTo>
                    <a:cubicBezTo>
                      <a:pt x="846" y="628"/>
                      <a:pt x="847" y="627"/>
                      <a:pt x="848" y="626"/>
                    </a:cubicBezTo>
                    <a:lnTo>
                      <a:pt x="848" y="626"/>
                    </a:lnTo>
                    <a:lnTo>
                      <a:pt x="806" y="1143"/>
                    </a:lnTo>
                    <a:cubicBezTo>
                      <a:pt x="1051" y="1070"/>
                      <a:pt x="1314" y="986"/>
                      <a:pt x="1598" y="891"/>
                    </a:cubicBezTo>
                    <a:lnTo>
                      <a:pt x="1677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0"/>
              <p:cNvSpPr/>
              <p:nvPr/>
            </p:nvSpPr>
            <p:spPr>
              <a:xfrm>
                <a:off x="9842264" y="4411964"/>
                <a:ext cx="103682" cy="11373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70" extrusionOk="0">
                    <a:moveTo>
                      <a:pt x="154" y="1"/>
                    </a:moveTo>
                    <a:cubicBezTo>
                      <a:pt x="52" y="1"/>
                      <a:pt x="1" y="113"/>
                      <a:pt x="1" y="336"/>
                    </a:cubicBezTo>
                    <a:cubicBezTo>
                      <a:pt x="1" y="345"/>
                      <a:pt x="1" y="403"/>
                      <a:pt x="3" y="511"/>
                    </a:cubicBezTo>
                    <a:cubicBezTo>
                      <a:pt x="36" y="617"/>
                      <a:pt x="138" y="667"/>
                      <a:pt x="308" y="669"/>
                    </a:cubicBezTo>
                    <a:cubicBezTo>
                      <a:pt x="444" y="669"/>
                      <a:pt x="536" y="643"/>
                      <a:pt x="581" y="589"/>
                    </a:cubicBezTo>
                    <a:cubicBezTo>
                      <a:pt x="606" y="560"/>
                      <a:pt x="616" y="518"/>
                      <a:pt x="616" y="461"/>
                    </a:cubicBezTo>
                    <a:cubicBezTo>
                      <a:pt x="616" y="417"/>
                      <a:pt x="585" y="354"/>
                      <a:pt x="522" y="268"/>
                    </a:cubicBezTo>
                    <a:cubicBezTo>
                      <a:pt x="464" y="187"/>
                      <a:pt x="392" y="117"/>
                      <a:pt x="309" y="61"/>
                    </a:cubicBezTo>
                    <a:cubicBezTo>
                      <a:pt x="249" y="21"/>
                      <a:pt x="197" y="1"/>
                      <a:pt x="154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0"/>
              <p:cNvSpPr/>
              <p:nvPr/>
            </p:nvSpPr>
            <p:spPr>
              <a:xfrm>
                <a:off x="12626219" y="4303158"/>
                <a:ext cx="83349" cy="111188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55" extrusionOk="0">
                    <a:moveTo>
                      <a:pt x="313" y="0"/>
                    </a:moveTo>
                    <a:cubicBezTo>
                      <a:pt x="293" y="0"/>
                      <a:pt x="272" y="3"/>
                      <a:pt x="250" y="9"/>
                    </a:cubicBezTo>
                    <a:cubicBezTo>
                      <a:pt x="183" y="29"/>
                      <a:pt x="124" y="65"/>
                      <a:pt x="78" y="116"/>
                    </a:cubicBezTo>
                    <a:cubicBezTo>
                      <a:pt x="25" y="171"/>
                      <a:pt x="1" y="220"/>
                      <a:pt x="1" y="265"/>
                    </a:cubicBezTo>
                    <a:cubicBezTo>
                      <a:pt x="1" y="271"/>
                      <a:pt x="8" y="337"/>
                      <a:pt x="22" y="463"/>
                    </a:cubicBezTo>
                    <a:cubicBezTo>
                      <a:pt x="52" y="591"/>
                      <a:pt x="108" y="655"/>
                      <a:pt x="190" y="655"/>
                    </a:cubicBezTo>
                    <a:cubicBezTo>
                      <a:pt x="273" y="655"/>
                      <a:pt x="346" y="611"/>
                      <a:pt x="415" y="523"/>
                    </a:cubicBezTo>
                    <a:cubicBezTo>
                      <a:pt x="469" y="451"/>
                      <a:pt x="495" y="395"/>
                      <a:pt x="495" y="356"/>
                    </a:cubicBezTo>
                    <a:cubicBezTo>
                      <a:pt x="495" y="119"/>
                      <a:pt x="435" y="0"/>
                      <a:pt x="313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0"/>
              <p:cNvSpPr/>
              <p:nvPr/>
            </p:nvSpPr>
            <p:spPr>
              <a:xfrm>
                <a:off x="10224055" y="4495479"/>
                <a:ext cx="59823" cy="7808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460" extrusionOk="0">
                    <a:moveTo>
                      <a:pt x="224" y="1"/>
                    </a:moveTo>
                    <a:cubicBezTo>
                      <a:pt x="211" y="1"/>
                      <a:pt x="196" y="2"/>
                      <a:pt x="180" y="5"/>
                    </a:cubicBezTo>
                    <a:cubicBezTo>
                      <a:pt x="61" y="26"/>
                      <a:pt x="1" y="121"/>
                      <a:pt x="1" y="289"/>
                    </a:cubicBezTo>
                    <a:cubicBezTo>
                      <a:pt x="1" y="293"/>
                      <a:pt x="8" y="323"/>
                      <a:pt x="20" y="379"/>
                    </a:cubicBezTo>
                    <a:cubicBezTo>
                      <a:pt x="48" y="431"/>
                      <a:pt x="99" y="459"/>
                      <a:pt x="171" y="459"/>
                    </a:cubicBezTo>
                    <a:cubicBezTo>
                      <a:pt x="241" y="459"/>
                      <a:pt x="292" y="424"/>
                      <a:pt x="322" y="354"/>
                    </a:cubicBezTo>
                    <a:cubicBezTo>
                      <a:pt x="345" y="302"/>
                      <a:pt x="355" y="244"/>
                      <a:pt x="355" y="186"/>
                    </a:cubicBezTo>
                    <a:cubicBezTo>
                      <a:pt x="355" y="63"/>
                      <a:pt x="312" y="1"/>
                      <a:pt x="224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0"/>
              <p:cNvSpPr/>
              <p:nvPr/>
            </p:nvSpPr>
            <p:spPr>
              <a:xfrm>
                <a:off x="11758113" y="4495139"/>
                <a:ext cx="284664" cy="107793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635" extrusionOk="0">
                    <a:moveTo>
                      <a:pt x="973" y="0"/>
                    </a:moveTo>
                    <a:cubicBezTo>
                      <a:pt x="933" y="0"/>
                      <a:pt x="891" y="2"/>
                      <a:pt x="847" y="4"/>
                    </a:cubicBezTo>
                    <a:cubicBezTo>
                      <a:pt x="649" y="11"/>
                      <a:pt x="453" y="48"/>
                      <a:pt x="267" y="113"/>
                    </a:cubicBezTo>
                    <a:cubicBezTo>
                      <a:pt x="88" y="179"/>
                      <a:pt x="0" y="251"/>
                      <a:pt x="0" y="332"/>
                    </a:cubicBezTo>
                    <a:cubicBezTo>
                      <a:pt x="0" y="425"/>
                      <a:pt x="92" y="498"/>
                      <a:pt x="274" y="549"/>
                    </a:cubicBezTo>
                    <a:cubicBezTo>
                      <a:pt x="472" y="607"/>
                      <a:pt x="761" y="635"/>
                      <a:pt x="1143" y="635"/>
                    </a:cubicBezTo>
                    <a:cubicBezTo>
                      <a:pt x="1377" y="635"/>
                      <a:pt x="1534" y="602"/>
                      <a:pt x="1619" y="535"/>
                    </a:cubicBezTo>
                    <a:cubicBezTo>
                      <a:pt x="1668" y="493"/>
                      <a:pt x="1694" y="433"/>
                      <a:pt x="1694" y="356"/>
                    </a:cubicBezTo>
                    <a:cubicBezTo>
                      <a:pt x="1694" y="225"/>
                      <a:pt x="1605" y="127"/>
                      <a:pt x="1427" y="65"/>
                    </a:cubicBezTo>
                    <a:cubicBezTo>
                      <a:pt x="1303" y="22"/>
                      <a:pt x="1152" y="0"/>
                      <a:pt x="973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0"/>
              <p:cNvSpPr/>
              <p:nvPr/>
            </p:nvSpPr>
            <p:spPr>
              <a:xfrm>
                <a:off x="12055884" y="4516358"/>
                <a:ext cx="62344" cy="7774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58" extrusionOk="0">
                    <a:moveTo>
                      <a:pt x="247" y="0"/>
                    </a:moveTo>
                    <a:cubicBezTo>
                      <a:pt x="229" y="0"/>
                      <a:pt x="209" y="3"/>
                      <a:pt x="187" y="9"/>
                    </a:cubicBezTo>
                    <a:cubicBezTo>
                      <a:pt x="64" y="40"/>
                      <a:pt x="1" y="131"/>
                      <a:pt x="1" y="282"/>
                    </a:cubicBezTo>
                    <a:cubicBezTo>
                      <a:pt x="1" y="286"/>
                      <a:pt x="6" y="317"/>
                      <a:pt x="17" y="375"/>
                    </a:cubicBezTo>
                    <a:cubicBezTo>
                      <a:pt x="43" y="429"/>
                      <a:pt x="90" y="457"/>
                      <a:pt x="157" y="457"/>
                    </a:cubicBezTo>
                    <a:cubicBezTo>
                      <a:pt x="215" y="457"/>
                      <a:pt x="269" y="415"/>
                      <a:pt x="316" y="333"/>
                    </a:cubicBezTo>
                    <a:cubicBezTo>
                      <a:pt x="353" y="266"/>
                      <a:pt x="371" y="214"/>
                      <a:pt x="371" y="175"/>
                    </a:cubicBezTo>
                    <a:cubicBezTo>
                      <a:pt x="371" y="59"/>
                      <a:pt x="330" y="0"/>
                      <a:pt x="247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0"/>
              <p:cNvSpPr/>
              <p:nvPr/>
            </p:nvSpPr>
            <p:spPr>
              <a:xfrm>
                <a:off x="10333787" y="4475109"/>
                <a:ext cx="445817" cy="128163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755" extrusionOk="0">
                    <a:moveTo>
                      <a:pt x="794" y="1"/>
                    </a:moveTo>
                    <a:cubicBezTo>
                      <a:pt x="461" y="39"/>
                      <a:pt x="256" y="71"/>
                      <a:pt x="181" y="96"/>
                    </a:cubicBezTo>
                    <a:cubicBezTo>
                      <a:pt x="61" y="132"/>
                      <a:pt x="0" y="201"/>
                      <a:pt x="0" y="301"/>
                    </a:cubicBezTo>
                    <a:cubicBezTo>
                      <a:pt x="0" y="439"/>
                      <a:pt x="153" y="548"/>
                      <a:pt x="456" y="627"/>
                    </a:cubicBezTo>
                    <a:cubicBezTo>
                      <a:pt x="793" y="711"/>
                      <a:pt x="1304" y="755"/>
                      <a:pt x="1992" y="755"/>
                    </a:cubicBezTo>
                    <a:cubicBezTo>
                      <a:pt x="2248" y="755"/>
                      <a:pt x="2425" y="732"/>
                      <a:pt x="2523" y="686"/>
                    </a:cubicBezTo>
                    <a:cubicBezTo>
                      <a:pt x="2602" y="655"/>
                      <a:pt x="2653" y="578"/>
                      <a:pt x="2649" y="494"/>
                    </a:cubicBezTo>
                    <a:cubicBezTo>
                      <a:pt x="2649" y="404"/>
                      <a:pt x="2463" y="297"/>
                      <a:pt x="2093" y="173"/>
                    </a:cubicBezTo>
                    <a:cubicBezTo>
                      <a:pt x="1792" y="71"/>
                      <a:pt x="1581" y="13"/>
                      <a:pt x="1460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0"/>
              <p:cNvSpPr/>
              <p:nvPr/>
            </p:nvSpPr>
            <p:spPr>
              <a:xfrm>
                <a:off x="10816908" y="4524505"/>
                <a:ext cx="86374" cy="69599"/>
              </a:xfrm>
              <a:custGeom>
                <a:avLst/>
                <a:gdLst/>
                <a:ahLst/>
                <a:cxnLst/>
                <a:rect l="l" t="t" r="r" b="b"/>
                <a:pathLst>
                  <a:path w="514" h="410" extrusionOk="0">
                    <a:moveTo>
                      <a:pt x="156" y="0"/>
                    </a:moveTo>
                    <a:cubicBezTo>
                      <a:pt x="53" y="0"/>
                      <a:pt x="0" y="61"/>
                      <a:pt x="0" y="181"/>
                    </a:cubicBezTo>
                    <a:cubicBezTo>
                      <a:pt x="0" y="334"/>
                      <a:pt x="113" y="409"/>
                      <a:pt x="340" y="409"/>
                    </a:cubicBezTo>
                    <a:cubicBezTo>
                      <a:pt x="342" y="409"/>
                      <a:pt x="345" y="409"/>
                      <a:pt x="347" y="409"/>
                    </a:cubicBezTo>
                    <a:cubicBezTo>
                      <a:pt x="349" y="409"/>
                      <a:pt x="351" y="409"/>
                      <a:pt x="352" y="409"/>
                    </a:cubicBezTo>
                    <a:cubicBezTo>
                      <a:pt x="403" y="409"/>
                      <a:pt x="452" y="383"/>
                      <a:pt x="479" y="341"/>
                    </a:cubicBezTo>
                    <a:cubicBezTo>
                      <a:pt x="502" y="313"/>
                      <a:pt x="514" y="276"/>
                      <a:pt x="514" y="241"/>
                    </a:cubicBezTo>
                    <a:cubicBezTo>
                      <a:pt x="514" y="136"/>
                      <a:pt x="428" y="61"/>
                      <a:pt x="256" y="15"/>
                    </a:cubicBezTo>
                    <a:cubicBezTo>
                      <a:pt x="219" y="5"/>
                      <a:pt x="186" y="0"/>
                      <a:pt x="156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0"/>
              <p:cNvSpPr/>
              <p:nvPr/>
            </p:nvSpPr>
            <p:spPr>
              <a:xfrm>
                <a:off x="12791236" y="4385824"/>
                <a:ext cx="112084" cy="84027"/>
              </a:xfrm>
              <a:custGeom>
                <a:avLst/>
                <a:gdLst/>
                <a:ahLst/>
                <a:cxnLst/>
                <a:rect l="l" t="t" r="r" b="b"/>
                <a:pathLst>
                  <a:path w="667" h="495" extrusionOk="0">
                    <a:moveTo>
                      <a:pt x="647" y="1"/>
                    </a:moveTo>
                    <a:cubicBezTo>
                      <a:pt x="621" y="3"/>
                      <a:pt x="570" y="31"/>
                      <a:pt x="500" y="83"/>
                    </a:cubicBezTo>
                    <a:cubicBezTo>
                      <a:pt x="446" y="125"/>
                      <a:pt x="392" y="169"/>
                      <a:pt x="341" y="215"/>
                    </a:cubicBezTo>
                    <a:cubicBezTo>
                      <a:pt x="299" y="257"/>
                      <a:pt x="253" y="297"/>
                      <a:pt x="204" y="332"/>
                    </a:cubicBezTo>
                    <a:cubicBezTo>
                      <a:pt x="172" y="353"/>
                      <a:pt x="139" y="376"/>
                      <a:pt x="106" y="397"/>
                    </a:cubicBezTo>
                    <a:cubicBezTo>
                      <a:pt x="36" y="436"/>
                      <a:pt x="1" y="459"/>
                      <a:pt x="1" y="462"/>
                    </a:cubicBezTo>
                    <a:cubicBezTo>
                      <a:pt x="1" y="483"/>
                      <a:pt x="3" y="494"/>
                      <a:pt x="8" y="494"/>
                    </a:cubicBezTo>
                    <a:cubicBezTo>
                      <a:pt x="11" y="494"/>
                      <a:pt x="15" y="489"/>
                      <a:pt x="20" y="480"/>
                    </a:cubicBezTo>
                    <a:cubicBezTo>
                      <a:pt x="83" y="457"/>
                      <a:pt x="144" y="427"/>
                      <a:pt x="200" y="392"/>
                    </a:cubicBezTo>
                    <a:cubicBezTo>
                      <a:pt x="255" y="362"/>
                      <a:pt x="316" y="324"/>
                      <a:pt x="388" y="278"/>
                    </a:cubicBezTo>
                    <a:cubicBezTo>
                      <a:pt x="572" y="164"/>
                      <a:pt x="665" y="90"/>
                      <a:pt x="663" y="55"/>
                    </a:cubicBezTo>
                    <a:cubicBezTo>
                      <a:pt x="667" y="41"/>
                      <a:pt x="663" y="26"/>
                      <a:pt x="656" y="13"/>
                    </a:cubicBezTo>
                    <a:cubicBezTo>
                      <a:pt x="651" y="6"/>
                      <a:pt x="647" y="3"/>
                      <a:pt x="647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0"/>
              <p:cNvSpPr/>
              <p:nvPr/>
            </p:nvSpPr>
            <p:spPr>
              <a:xfrm>
                <a:off x="12840809" y="4490556"/>
                <a:ext cx="44531" cy="30046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77" extrusionOk="0">
                    <a:moveTo>
                      <a:pt x="169" y="0"/>
                    </a:moveTo>
                    <a:cubicBezTo>
                      <a:pt x="122" y="0"/>
                      <a:pt x="84" y="9"/>
                      <a:pt x="54" y="26"/>
                    </a:cubicBezTo>
                    <a:cubicBezTo>
                      <a:pt x="21" y="40"/>
                      <a:pt x="0" y="73"/>
                      <a:pt x="0" y="108"/>
                    </a:cubicBezTo>
                    <a:cubicBezTo>
                      <a:pt x="0" y="138"/>
                      <a:pt x="1" y="153"/>
                      <a:pt x="4" y="153"/>
                    </a:cubicBezTo>
                    <a:cubicBezTo>
                      <a:pt x="4" y="153"/>
                      <a:pt x="5" y="153"/>
                      <a:pt x="5" y="152"/>
                    </a:cubicBezTo>
                    <a:lnTo>
                      <a:pt x="68" y="176"/>
                    </a:lnTo>
                    <a:cubicBezTo>
                      <a:pt x="119" y="173"/>
                      <a:pt x="168" y="154"/>
                      <a:pt x="207" y="120"/>
                    </a:cubicBezTo>
                    <a:cubicBezTo>
                      <a:pt x="246" y="87"/>
                      <a:pt x="265" y="61"/>
                      <a:pt x="265" y="43"/>
                    </a:cubicBezTo>
                    <a:cubicBezTo>
                      <a:pt x="265" y="20"/>
                      <a:pt x="263" y="10"/>
                      <a:pt x="260" y="6"/>
                    </a:cubicBezTo>
                    <a:cubicBezTo>
                      <a:pt x="258" y="8"/>
                      <a:pt x="256" y="9"/>
                      <a:pt x="255" y="9"/>
                    </a:cubicBezTo>
                    <a:cubicBezTo>
                      <a:pt x="255" y="9"/>
                      <a:pt x="254" y="9"/>
                      <a:pt x="254" y="8"/>
                    </a:cubicBezTo>
                    <a:cubicBezTo>
                      <a:pt x="224" y="3"/>
                      <a:pt x="195" y="0"/>
                      <a:pt x="169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0"/>
              <p:cNvSpPr/>
              <p:nvPr/>
            </p:nvSpPr>
            <p:spPr>
              <a:xfrm>
                <a:off x="9641789" y="4641969"/>
                <a:ext cx="60999" cy="28349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67" extrusionOk="0">
                    <a:moveTo>
                      <a:pt x="63" y="1"/>
                    </a:moveTo>
                    <a:cubicBezTo>
                      <a:pt x="21" y="1"/>
                      <a:pt x="0" y="25"/>
                      <a:pt x="0" y="73"/>
                    </a:cubicBezTo>
                    <a:cubicBezTo>
                      <a:pt x="0" y="94"/>
                      <a:pt x="33" y="114"/>
                      <a:pt x="100" y="136"/>
                    </a:cubicBezTo>
                    <a:cubicBezTo>
                      <a:pt x="149" y="154"/>
                      <a:pt x="200" y="164"/>
                      <a:pt x="251" y="166"/>
                    </a:cubicBezTo>
                    <a:cubicBezTo>
                      <a:pt x="295" y="164"/>
                      <a:pt x="335" y="145"/>
                      <a:pt x="363" y="112"/>
                    </a:cubicBezTo>
                    <a:cubicBezTo>
                      <a:pt x="242" y="59"/>
                      <a:pt x="158" y="24"/>
                      <a:pt x="112" y="8"/>
                    </a:cubicBezTo>
                    <a:cubicBezTo>
                      <a:pt x="94" y="3"/>
                      <a:pt x="77" y="1"/>
                      <a:pt x="6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0"/>
              <p:cNvSpPr/>
              <p:nvPr/>
            </p:nvSpPr>
            <p:spPr>
              <a:xfrm>
                <a:off x="9692034" y="4604625"/>
                <a:ext cx="157288" cy="3327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96" extrusionOk="0">
                    <a:moveTo>
                      <a:pt x="8" y="0"/>
                    </a:moveTo>
                    <a:lnTo>
                      <a:pt x="1" y="32"/>
                    </a:lnTo>
                    <a:lnTo>
                      <a:pt x="8" y="53"/>
                    </a:lnTo>
                    <a:cubicBezTo>
                      <a:pt x="10" y="55"/>
                      <a:pt x="73" y="79"/>
                      <a:pt x="195" y="125"/>
                    </a:cubicBezTo>
                    <a:cubicBezTo>
                      <a:pt x="343" y="169"/>
                      <a:pt x="495" y="192"/>
                      <a:pt x="650" y="195"/>
                    </a:cubicBezTo>
                    <a:lnTo>
                      <a:pt x="693" y="195"/>
                    </a:lnTo>
                    <a:cubicBezTo>
                      <a:pt x="774" y="192"/>
                      <a:pt x="856" y="178"/>
                      <a:pt x="935" y="157"/>
                    </a:cubicBezTo>
                    <a:cubicBezTo>
                      <a:pt x="846" y="141"/>
                      <a:pt x="746" y="121"/>
                      <a:pt x="637" y="104"/>
                    </a:cubicBezTo>
                    <a:cubicBezTo>
                      <a:pt x="546" y="88"/>
                      <a:pt x="448" y="71"/>
                      <a:pt x="341" y="53"/>
                    </a:cubicBezTo>
                    <a:cubicBezTo>
                      <a:pt x="127" y="20"/>
                      <a:pt x="17" y="2"/>
                      <a:pt x="8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0"/>
              <p:cNvSpPr/>
              <p:nvPr/>
            </p:nvSpPr>
            <p:spPr>
              <a:xfrm>
                <a:off x="9769501" y="4558794"/>
                <a:ext cx="170563" cy="28179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66" extrusionOk="0">
                    <a:moveTo>
                      <a:pt x="98" y="0"/>
                    </a:moveTo>
                    <a:cubicBezTo>
                      <a:pt x="55" y="0"/>
                      <a:pt x="16" y="26"/>
                      <a:pt x="1" y="67"/>
                    </a:cubicBezTo>
                    <a:cubicBezTo>
                      <a:pt x="54" y="85"/>
                      <a:pt x="103" y="100"/>
                      <a:pt x="150" y="114"/>
                    </a:cubicBezTo>
                    <a:cubicBezTo>
                      <a:pt x="180" y="121"/>
                      <a:pt x="208" y="128"/>
                      <a:pt x="238" y="134"/>
                    </a:cubicBezTo>
                    <a:cubicBezTo>
                      <a:pt x="376" y="155"/>
                      <a:pt x="515" y="166"/>
                      <a:pt x="656" y="166"/>
                    </a:cubicBezTo>
                    <a:cubicBezTo>
                      <a:pt x="676" y="166"/>
                      <a:pt x="696" y="166"/>
                      <a:pt x="716" y="165"/>
                    </a:cubicBezTo>
                    <a:cubicBezTo>
                      <a:pt x="737" y="165"/>
                      <a:pt x="788" y="162"/>
                      <a:pt x="869" y="151"/>
                    </a:cubicBezTo>
                    <a:cubicBezTo>
                      <a:pt x="946" y="143"/>
                      <a:pt x="993" y="137"/>
                      <a:pt x="1014" y="134"/>
                    </a:cubicBezTo>
                    <a:cubicBezTo>
                      <a:pt x="991" y="118"/>
                      <a:pt x="932" y="100"/>
                      <a:pt x="830" y="79"/>
                    </a:cubicBezTo>
                    <a:cubicBezTo>
                      <a:pt x="804" y="74"/>
                      <a:pt x="776" y="71"/>
                      <a:pt x="746" y="65"/>
                    </a:cubicBezTo>
                    <a:cubicBezTo>
                      <a:pt x="629" y="46"/>
                      <a:pt x="494" y="32"/>
                      <a:pt x="338" y="22"/>
                    </a:cubicBezTo>
                    <a:cubicBezTo>
                      <a:pt x="257" y="15"/>
                      <a:pt x="197" y="8"/>
                      <a:pt x="155" y="4"/>
                    </a:cubicBezTo>
                    <a:lnTo>
                      <a:pt x="139" y="2"/>
                    </a:lnTo>
                    <a:lnTo>
                      <a:pt x="103" y="1"/>
                    </a:lnTo>
                    <a:cubicBezTo>
                      <a:pt x="101" y="0"/>
                      <a:pt x="100" y="0"/>
                      <a:pt x="98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0"/>
              <p:cNvSpPr/>
              <p:nvPr/>
            </p:nvSpPr>
            <p:spPr>
              <a:xfrm>
                <a:off x="12450447" y="4515848"/>
                <a:ext cx="165690" cy="116111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84" extrusionOk="0">
                    <a:moveTo>
                      <a:pt x="970" y="0"/>
                    </a:moveTo>
                    <a:cubicBezTo>
                      <a:pt x="944" y="0"/>
                      <a:pt x="908" y="16"/>
                      <a:pt x="861" y="47"/>
                    </a:cubicBezTo>
                    <a:cubicBezTo>
                      <a:pt x="840" y="61"/>
                      <a:pt x="815" y="76"/>
                      <a:pt x="789" y="99"/>
                    </a:cubicBezTo>
                    <a:cubicBezTo>
                      <a:pt x="749" y="133"/>
                      <a:pt x="682" y="192"/>
                      <a:pt x="589" y="280"/>
                    </a:cubicBezTo>
                    <a:cubicBezTo>
                      <a:pt x="521" y="313"/>
                      <a:pt x="454" y="348"/>
                      <a:pt x="388" y="381"/>
                    </a:cubicBezTo>
                    <a:cubicBezTo>
                      <a:pt x="354" y="399"/>
                      <a:pt x="321" y="417"/>
                      <a:pt x="288" y="434"/>
                    </a:cubicBezTo>
                    <a:cubicBezTo>
                      <a:pt x="97" y="534"/>
                      <a:pt x="0" y="601"/>
                      <a:pt x="0" y="630"/>
                    </a:cubicBezTo>
                    <a:cubicBezTo>
                      <a:pt x="0" y="637"/>
                      <a:pt x="0" y="646"/>
                      <a:pt x="2" y="655"/>
                    </a:cubicBezTo>
                    <a:cubicBezTo>
                      <a:pt x="4" y="662"/>
                      <a:pt x="7" y="669"/>
                      <a:pt x="14" y="674"/>
                    </a:cubicBezTo>
                    <a:cubicBezTo>
                      <a:pt x="25" y="680"/>
                      <a:pt x="37" y="683"/>
                      <a:pt x="49" y="683"/>
                    </a:cubicBezTo>
                    <a:cubicBezTo>
                      <a:pt x="302" y="587"/>
                      <a:pt x="510" y="471"/>
                      <a:pt x="673" y="336"/>
                    </a:cubicBezTo>
                    <a:cubicBezTo>
                      <a:pt x="742" y="280"/>
                      <a:pt x="803" y="218"/>
                      <a:pt x="861" y="154"/>
                    </a:cubicBezTo>
                    <a:cubicBezTo>
                      <a:pt x="903" y="108"/>
                      <a:pt x="943" y="59"/>
                      <a:pt x="985" y="3"/>
                    </a:cubicBezTo>
                    <a:cubicBezTo>
                      <a:pt x="981" y="1"/>
                      <a:pt x="976" y="0"/>
                      <a:pt x="970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12538837" y="4614980"/>
                <a:ext cx="48396" cy="38873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29" extrusionOk="0">
                    <a:moveTo>
                      <a:pt x="268" y="1"/>
                    </a:moveTo>
                    <a:cubicBezTo>
                      <a:pt x="242" y="1"/>
                      <a:pt x="191" y="25"/>
                      <a:pt x="114" y="76"/>
                    </a:cubicBezTo>
                    <a:cubicBezTo>
                      <a:pt x="39" y="125"/>
                      <a:pt x="0" y="160"/>
                      <a:pt x="0" y="176"/>
                    </a:cubicBezTo>
                    <a:cubicBezTo>
                      <a:pt x="0" y="201"/>
                      <a:pt x="4" y="215"/>
                      <a:pt x="14" y="220"/>
                    </a:cubicBezTo>
                    <a:cubicBezTo>
                      <a:pt x="23" y="225"/>
                      <a:pt x="33" y="229"/>
                      <a:pt x="44" y="229"/>
                    </a:cubicBezTo>
                    <a:cubicBezTo>
                      <a:pt x="60" y="220"/>
                      <a:pt x="107" y="190"/>
                      <a:pt x="182" y="139"/>
                    </a:cubicBezTo>
                    <a:cubicBezTo>
                      <a:pt x="253" y="96"/>
                      <a:pt x="288" y="60"/>
                      <a:pt x="288" y="39"/>
                    </a:cubicBezTo>
                    <a:cubicBezTo>
                      <a:pt x="288" y="17"/>
                      <a:pt x="286" y="8"/>
                      <a:pt x="282" y="8"/>
                    </a:cubicBezTo>
                    <a:cubicBezTo>
                      <a:pt x="282" y="8"/>
                      <a:pt x="281" y="8"/>
                      <a:pt x="280" y="8"/>
                    </a:cubicBezTo>
                    <a:cubicBezTo>
                      <a:pt x="276" y="8"/>
                      <a:pt x="272" y="6"/>
                      <a:pt x="268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10423354" y="4764695"/>
                <a:ext cx="298443" cy="26991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59" extrusionOk="0">
                    <a:moveTo>
                      <a:pt x="297" y="0"/>
                    </a:moveTo>
                    <a:cubicBezTo>
                      <a:pt x="100" y="0"/>
                      <a:pt x="2" y="10"/>
                      <a:pt x="2" y="30"/>
                    </a:cubicBezTo>
                    <a:cubicBezTo>
                      <a:pt x="0" y="43"/>
                      <a:pt x="2" y="55"/>
                      <a:pt x="7" y="66"/>
                    </a:cubicBezTo>
                    <a:cubicBezTo>
                      <a:pt x="11" y="71"/>
                      <a:pt x="12" y="73"/>
                      <a:pt x="12" y="74"/>
                    </a:cubicBezTo>
                    <a:cubicBezTo>
                      <a:pt x="91" y="80"/>
                      <a:pt x="328" y="99"/>
                      <a:pt x="722" y="134"/>
                    </a:cubicBezTo>
                    <a:cubicBezTo>
                      <a:pt x="887" y="150"/>
                      <a:pt x="1175" y="158"/>
                      <a:pt x="1585" y="158"/>
                    </a:cubicBezTo>
                    <a:cubicBezTo>
                      <a:pt x="1616" y="158"/>
                      <a:pt x="1681" y="144"/>
                      <a:pt x="1776" y="116"/>
                    </a:cubicBezTo>
                    <a:cubicBezTo>
                      <a:pt x="1676" y="67"/>
                      <a:pt x="1353" y="32"/>
                      <a:pt x="810" y="13"/>
                    </a:cubicBezTo>
                    <a:cubicBezTo>
                      <a:pt x="597" y="5"/>
                      <a:pt x="426" y="0"/>
                      <a:pt x="297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12012361" y="4673372"/>
                <a:ext cx="440271" cy="80463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474" extrusionOk="0">
                    <a:moveTo>
                      <a:pt x="2620" y="0"/>
                    </a:moveTo>
                    <a:lnTo>
                      <a:pt x="2467" y="21"/>
                    </a:lnTo>
                    <a:cubicBezTo>
                      <a:pt x="1913" y="93"/>
                      <a:pt x="1596" y="137"/>
                      <a:pt x="1513" y="149"/>
                    </a:cubicBezTo>
                    <a:cubicBezTo>
                      <a:pt x="1057" y="218"/>
                      <a:pt x="553" y="307"/>
                      <a:pt x="0" y="421"/>
                    </a:cubicBezTo>
                    <a:cubicBezTo>
                      <a:pt x="2" y="439"/>
                      <a:pt x="6" y="458"/>
                      <a:pt x="14" y="474"/>
                    </a:cubicBezTo>
                    <a:cubicBezTo>
                      <a:pt x="766" y="412"/>
                      <a:pt x="1301" y="355"/>
                      <a:pt x="1620" y="298"/>
                    </a:cubicBezTo>
                    <a:cubicBezTo>
                      <a:pt x="1910" y="251"/>
                      <a:pt x="2194" y="174"/>
                      <a:pt x="2465" y="67"/>
                    </a:cubicBezTo>
                    <a:cubicBezTo>
                      <a:pt x="2518" y="46"/>
                      <a:pt x="2569" y="25"/>
                      <a:pt x="2620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12423896" y="4713771"/>
                <a:ext cx="65032" cy="33611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98" extrusionOk="0">
                    <a:moveTo>
                      <a:pt x="351" y="1"/>
                    </a:moveTo>
                    <a:cubicBezTo>
                      <a:pt x="312" y="1"/>
                      <a:pt x="249" y="15"/>
                      <a:pt x="163" y="41"/>
                    </a:cubicBezTo>
                    <a:cubicBezTo>
                      <a:pt x="88" y="64"/>
                      <a:pt x="41" y="85"/>
                      <a:pt x="18" y="104"/>
                    </a:cubicBezTo>
                    <a:cubicBezTo>
                      <a:pt x="9" y="111"/>
                      <a:pt x="4" y="118"/>
                      <a:pt x="2" y="129"/>
                    </a:cubicBezTo>
                    <a:cubicBezTo>
                      <a:pt x="0" y="148"/>
                      <a:pt x="7" y="167"/>
                      <a:pt x="20" y="181"/>
                    </a:cubicBezTo>
                    <a:cubicBezTo>
                      <a:pt x="30" y="192"/>
                      <a:pt x="44" y="197"/>
                      <a:pt x="60" y="197"/>
                    </a:cubicBezTo>
                    <a:cubicBezTo>
                      <a:pt x="130" y="195"/>
                      <a:pt x="200" y="181"/>
                      <a:pt x="265" y="153"/>
                    </a:cubicBezTo>
                    <a:cubicBezTo>
                      <a:pt x="346" y="122"/>
                      <a:pt x="386" y="83"/>
                      <a:pt x="384" y="38"/>
                    </a:cubicBezTo>
                    <a:cubicBezTo>
                      <a:pt x="384" y="15"/>
                      <a:pt x="383" y="4"/>
                      <a:pt x="379" y="3"/>
                    </a:cubicBezTo>
                    <a:cubicBezTo>
                      <a:pt x="377" y="4"/>
                      <a:pt x="375" y="4"/>
                      <a:pt x="374" y="4"/>
                    </a:cubicBezTo>
                    <a:cubicBezTo>
                      <a:pt x="373" y="4"/>
                      <a:pt x="372" y="4"/>
                      <a:pt x="372" y="3"/>
                    </a:cubicBezTo>
                    <a:cubicBezTo>
                      <a:pt x="366" y="1"/>
                      <a:pt x="359" y="1"/>
                      <a:pt x="351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0"/>
              <p:cNvSpPr/>
              <p:nvPr/>
            </p:nvSpPr>
            <p:spPr>
              <a:xfrm>
                <a:off x="12711752" y="4316907"/>
                <a:ext cx="147373" cy="12697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748" extrusionOk="0">
                    <a:moveTo>
                      <a:pt x="861" y="0"/>
                    </a:moveTo>
                    <a:cubicBezTo>
                      <a:pt x="836" y="0"/>
                      <a:pt x="781" y="31"/>
                      <a:pt x="698" y="91"/>
                    </a:cubicBezTo>
                    <a:lnTo>
                      <a:pt x="693" y="95"/>
                    </a:lnTo>
                    <a:cubicBezTo>
                      <a:pt x="626" y="144"/>
                      <a:pt x="542" y="212"/>
                      <a:pt x="439" y="300"/>
                    </a:cubicBezTo>
                    <a:cubicBezTo>
                      <a:pt x="384" y="346"/>
                      <a:pt x="335" y="388"/>
                      <a:pt x="291" y="426"/>
                    </a:cubicBezTo>
                    <a:cubicBezTo>
                      <a:pt x="97" y="593"/>
                      <a:pt x="0" y="682"/>
                      <a:pt x="0" y="694"/>
                    </a:cubicBezTo>
                    <a:cubicBezTo>
                      <a:pt x="0" y="717"/>
                      <a:pt x="4" y="730"/>
                      <a:pt x="11" y="737"/>
                    </a:cubicBezTo>
                    <a:cubicBezTo>
                      <a:pt x="11" y="738"/>
                      <a:pt x="20" y="742"/>
                      <a:pt x="35" y="747"/>
                    </a:cubicBezTo>
                    <a:cubicBezTo>
                      <a:pt x="335" y="558"/>
                      <a:pt x="554" y="400"/>
                      <a:pt x="693" y="275"/>
                    </a:cubicBezTo>
                    <a:cubicBezTo>
                      <a:pt x="815" y="165"/>
                      <a:pt x="877" y="79"/>
                      <a:pt x="877" y="18"/>
                    </a:cubicBezTo>
                    <a:cubicBezTo>
                      <a:pt x="877" y="6"/>
                      <a:pt x="871" y="0"/>
                      <a:pt x="861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0"/>
              <p:cNvSpPr/>
              <p:nvPr/>
            </p:nvSpPr>
            <p:spPr>
              <a:xfrm>
                <a:off x="10664326" y="4671335"/>
                <a:ext cx="133190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243" extrusionOk="0">
                    <a:moveTo>
                      <a:pt x="7669" y="1"/>
                    </a:moveTo>
                    <a:cubicBezTo>
                      <a:pt x="7635" y="1"/>
                      <a:pt x="7611" y="2"/>
                      <a:pt x="7598" y="4"/>
                    </a:cubicBezTo>
                    <a:lnTo>
                      <a:pt x="6439" y="7"/>
                    </a:lnTo>
                    <a:cubicBezTo>
                      <a:pt x="6033" y="9"/>
                      <a:pt x="5719" y="18"/>
                      <a:pt x="5494" y="33"/>
                    </a:cubicBezTo>
                    <a:cubicBezTo>
                      <a:pt x="5435" y="41"/>
                      <a:pt x="5317" y="55"/>
                      <a:pt x="5140" y="76"/>
                    </a:cubicBezTo>
                    <a:lnTo>
                      <a:pt x="4062" y="76"/>
                    </a:lnTo>
                    <a:cubicBezTo>
                      <a:pt x="3799" y="98"/>
                      <a:pt x="3641" y="116"/>
                      <a:pt x="3587" y="132"/>
                    </a:cubicBezTo>
                    <a:lnTo>
                      <a:pt x="2051" y="132"/>
                    </a:lnTo>
                    <a:lnTo>
                      <a:pt x="1972" y="118"/>
                    </a:lnTo>
                    <a:lnTo>
                      <a:pt x="1013" y="112"/>
                    </a:lnTo>
                    <a:cubicBezTo>
                      <a:pt x="989" y="109"/>
                      <a:pt x="908" y="104"/>
                      <a:pt x="766" y="97"/>
                    </a:cubicBezTo>
                    <a:cubicBezTo>
                      <a:pt x="626" y="88"/>
                      <a:pt x="544" y="84"/>
                      <a:pt x="517" y="84"/>
                    </a:cubicBezTo>
                    <a:cubicBezTo>
                      <a:pt x="445" y="72"/>
                      <a:pt x="372" y="63"/>
                      <a:pt x="298" y="58"/>
                    </a:cubicBezTo>
                    <a:cubicBezTo>
                      <a:pt x="288" y="57"/>
                      <a:pt x="278" y="57"/>
                      <a:pt x="268" y="57"/>
                    </a:cubicBezTo>
                    <a:cubicBezTo>
                      <a:pt x="199" y="57"/>
                      <a:pt x="130" y="73"/>
                      <a:pt x="67" y="104"/>
                    </a:cubicBezTo>
                    <a:cubicBezTo>
                      <a:pt x="44" y="116"/>
                      <a:pt x="21" y="130"/>
                      <a:pt x="0" y="147"/>
                    </a:cubicBezTo>
                    <a:lnTo>
                      <a:pt x="16" y="195"/>
                    </a:lnTo>
                    <a:cubicBezTo>
                      <a:pt x="185" y="189"/>
                      <a:pt x="334" y="186"/>
                      <a:pt x="465" y="186"/>
                    </a:cubicBezTo>
                    <a:cubicBezTo>
                      <a:pt x="735" y="186"/>
                      <a:pt x="924" y="199"/>
                      <a:pt x="1033" y="225"/>
                    </a:cubicBezTo>
                    <a:lnTo>
                      <a:pt x="1997" y="230"/>
                    </a:lnTo>
                    <a:lnTo>
                      <a:pt x="2079" y="242"/>
                    </a:lnTo>
                    <a:lnTo>
                      <a:pt x="3575" y="242"/>
                    </a:lnTo>
                    <a:cubicBezTo>
                      <a:pt x="3831" y="223"/>
                      <a:pt x="3988" y="205"/>
                      <a:pt x="4048" y="188"/>
                    </a:cubicBezTo>
                    <a:lnTo>
                      <a:pt x="5002" y="188"/>
                    </a:lnTo>
                    <a:cubicBezTo>
                      <a:pt x="5026" y="186"/>
                      <a:pt x="5147" y="172"/>
                      <a:pt x="5363" y="144"/>
                    </a:cubicBezTo>
                    <a:cubicBezTo>
                      <a:pt x="5417" y="140"/>
                      <a:pt x="5473" y="135"/>
                      <a:pt x="5531" y="132"/>
                    </a:cubicBezTo>
                    <a:cubicBezTo>
                      <a:pt x="5757" y="118"/>
                      <a:pt x="6017" y="109"/>
                      <a:pt x="6310" y="107"/>
                    </a:cubicBezTo>
                    <a:lnTo>
                      <a:pt x="6418" y="107"/>
                    </a:lnTo>
                    <a:lnTo>
                      <a:pt x="7575" y="98"/>
                    </a:lnTo>
                    <a:cubicBezTo>
                      <a:pt x="7591" y="93"/>
                      <a:pt x="7645" y="84"/>
                      <a:pt x="7737" y="69"/>
                    </a:cubicBezTo>
                    <a:cubicBezTo>
                      <a:pt x="7803" y="55"/>
                      <a:pt x="7854" y="44"/>
                      <a:pt x="7891" y="33"/>
                    </a:cubicBezTo>
                    <a:cubicBezTo>
                      <a:pt x="7905" y="30"/>
                      <a:pt x="7915" y="26"/>
                      <a:pt x="7926" y="23"/>
                    </a:cubicBezTo>
                    <a:cubicBezTo>
                      <a:pt x="7924" y="18"/>
                      <a:pt x="7919" y="12"/>
                      <a:pt x="7912" y="11"/>
                    </a:cubicBezTo>
                    <a:lnTo>
                      <a:pt x="7898" y="7"/>
                    </a:lnTo>
                    <a:cubicBezTo>
                      <a:pt x="7798" y="3"/>
                      <a:pt x="7721" y="1"/>
                      <a:pt x="7669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0"/>
              <p:cNvSpPr/>
              <p:nvPr/>
            </p:nvSpPr>
            <p:spPr>
              <a:xfrm>
                <a:off x="9971656" y="4636877"/>
                <a:ext cx="241141" cy="32762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93" extrusionOk="0">
                    <a:moveTo>
                      <a:pt x="143" y="1"/>
                    </a:moveTo>
                    <a:cubicBezTo>
                      <a:pt x="121" y="1"/>
                      <a:pt x="102" y="2"/>
                      <a:pt x="85" y="3"/>
                    </a:cubicBezTo>
                    <a:cubicBezTo>
                      <a:pt x="29" y="7"/>
                      <a:pt x="1" y="21"/>
                      <a:pt x="1" y="44"/>
                    </a:cubicBezTo>
                    <a:cubicBezTo>
                      <a:pt x="1" y="70"/>
                      <a:pt x="44" y="94"/>
                      <a:pt x="134" y="116"/>
                    </a:cubicBezTo>
                    <a:cubicBezTo>
                      <a:pt x="200" y="131"/>
                      <a:pt x="267" y="144"/>
                      <a:pt x="334" y="151"/>
                    </a:cubicBezTo>
                    <a:cubicBezTo>
                      <a:pt x="541" y="179"/>
                      <a:pt x="747" y="193"/>
                      <a:pt x="956" y="193"/>
                    </a:cubicBezTo>
                    <a:cubicBezTo>
                      <a:pt x="979" y="193"/>
                      <a:pt x="1052" y="186"/>
                      <a:pt x="1175" y="172"/>
                    </a:cubicBezTo>
                    <a:cubicBezTo>
                      <a:pt x="1254" y="165"/>
                      <a:pt x="1319" y="158"/>
                      <a:pt x="1370" y="151"/>
                    </a:cubicBezTo>
                    <a:cubicBezTo>
                      <a:pt x="1394" y="147"/>
                      <a:pt x="1417" y="144"/>
                      <a:pt x="1435" y="142"/>
                    </a:cubicBezTo>
                    <a:cubicBezTo>
                      <a:pt x="1326" y="133"/>
                      <a:pt x="979" y="93"/>
                      <a:pt x="395" y="21"/>
                    </a:cubicBezTo>
                    <a:cubicBezTo>
                      <a:pt x="290" y="8"/>
                      <a:pt x="207" y="1"/>
                      <a:pt x="14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9" name="Google Shape;1349;p30"/>
          <p:cNvGrpSpPr/>
          <p:nvPr/>
        </p:nvGrpSpPr>
        <p:grpSpPr>
          <a:xfrm>
            <a:off x="-1863031" y="2427689"/>
            <a:ext cx="3553156" cy="2914309"/>
            <a:chOff x="-16105" y="4501294"/>
            <a:chExt cx="784638" cy="643548"/>
          </a:xfrm>
        </p:grpSpPr>
        <p:sp>
          <p:nvSpPr>
            <p:cNvPr id="1350" name="Google Shape;1350;p30"/>
            <p:cNvSpPr/>
            <p:nvPr/>
          </p:nvSpPr>
          <p:spPr>
            <a:xfrm>
              <a:off x="-16105" y="5058384"/>
              <a:ext cx="216373" cy="86443"/>
            </a:xfrm>
            <a:custGeom>
              <a:avLst/>
              <a:gdLst/>
              <a:ahLst/>
              <a:cxnLst/>
              <a:rect l="l" t="t" r="r" b="b"/>
              <a:pathLst>
                <a:path w="1603" h="634" extrusionOk="0">
                  <a:moveTo>
                    <a:pt x="1144" y="1"/>
                  </a:moveTo>
                  <a:lnTo>
                    <a:pt x="1" y="634"/>
                  </a:lnTo>
                  <a:lnTo>
                    <a:pt x="1603" y="634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287330" y="4501294"/>
              <a:ext cx="259971" cy="643548"/>
            </a:xfrm>
            <a:custGeom>
              <a:avLst/>
              <a:gdLst/>
              <a:ahLst/>
              <a:cxnLst/>
              <a:rect l="l" t="t" r="r" b="b"/>
              <a:pathLst>
                <a:path w="1926" h="4720" extrusionOk="0">
                  <a:moveTo>
                    <a:pt x="584" y="0"/>
                  </a:moveTo>
                  <a:lnTo>
                    <a:pt x="794" y="921"/>
                  </a:lnTo>
                  <a:lnTo>
                    <a:pt x="547" y="1888"/>
                  </a:lnTo>
                  <a:lnTo>
                    <a:pt x="672" y="2360"/>
                  </a:lnTo>
                  <a:lnTo>
                    <a:pt x="0" y="3503"/>
                  </a:lnTo>
                  <a:lnTo>
                    <a:pt x="658" y="4720"/>
                  </a:lnTo>
                  <a:lnTo>
                    <a:pt x="1213" y="3794"/>
                  </a:lnTo>
                  <a:lnTo>
                    <a:pt x="1282" y="1690"/>
                  </a:lnTo>
                  <a:lnTo>
                    <a:pt x="1594" y="2609"/>
                  </a:lnTo>
                  <a:lnTo>
                    <a:pt x="1764" y="2125"/>
                  </a:lnTo>
                  <a:lnTo>
                    <a:pt x="1925" y="2609"/>
                  </a:lnTo>
                  <a:lnTo>
                    <a:pt x="1904" y="2477"/>
                  </a:lnTo>
                  <a:lnTo>
                    <a:pt x="1539" y="921"/>
                  </a:lnTo>
                  <a:lnTo>
                    <a:pt x="1092" y="921"/>
                  </a:lnTo>
                  <a:lnTo>
                    <a:pt x="1627" y="69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451465" y="4856872"/>
              <a:ext cx="151178" cy="287961"/>
            </a:xfrm>
            <a:custGeom>
              <a:avLst/>
              <a:gdLst/>
              <a:ahLst/>
              <a:cxnLst/>
              <a:rect l="l" t="t" r="r" b="b"/>
              <a:pathLst>
                <a:path w="1120" h="2112" extrusionOk="0">
                  <a:moveTo>
                    <a:pt x="709" y="1"/>
                  </a:moveTo>
                  <a:lnTo>
                    <a:pt x="1" y="1491"/>
                  </a:lnTo>
                  <a:lnTo>
                    <a:pt x="548" y="1515"/>
                  </a:lnTo>
                  <a:lnTo>
                    <a:pt x="746" y="2112"/>
                  </a:lnTo>
                  <a:lnTo>
                    <a:pt x="1119" y="1366"/>
                  </a:lnTo>
                  <a:lnTo>
                    <a:pt x="1061" y="928"/>
                  </a:lnTo>
                  <a:lnTo>
                    <a:pt x="7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552025" y="5029480"/>
              <a:ext cx="216508" cy="115348"/>
            </a:xfrm>
            <a:custGeom>
              <a:avLst/>
              <a:gdLst/>
              <a:ahLst/>
              <a:cxnLst/>
              <a:rect l="l" t="t" r="r" b="b"/>
              <a:pathLst>
                <a:path w="1604" h="846" extrusionOk="0">
                  <a:moveTo>
                    <a:pt x="634" y="1"/>
                  </a:moveTo>
                  <a:lnTo>
                    <a:pt x="1" y="846"/>
                  </a:lnTo>
                  <a:lnTo>
                    <a:pt x="1603" y="84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168278" y="4501294"/>
              <a:ext cx="226361" cy="643548"/>
            </a:xfrm>
            <a:custGeom>
              <a:avLst/>
              <a:gdLst/>
              <a:ahLst/>
              <a:cxnLst/>
              <a:rect l="l" t="t" r="r" b="b"/>
              <a:pathLst>
                <a:path w="1677" h="4720" extrusionOk="0">
                  <a:moveTo>
                    <a:pt x="1466" y="0"/>
                  </a:moveTo>
                  <a:lnTo>
                    <a:pt x="0" y="2230"/>
                  </a:lnTo>
                  <a:lnTo>
                    <a:pt x="162" y="3974"/>
                  </a:lnTo>
                  <a:lnTo>
                    <a:pt x="1031" y="4720"/>
                  </a:lnTo>
                  <a:lnTo>
                    <a:pt x="1540" y="4720"/>
                  </a:lnTo>
                  <a:lnTo>
                    <a:pt x="882" y="3503"/>
                  </a:lnTo>
                  <a:lnTo>
                    <a:pt x="1229" y="2360"/>
                  </a:lnTo>
                  <a:lnTo>
                    <a:pt x="1031" y="1888"/>
                  </a:lnTo>
                  <a:lnTo>
                    <a:pt x="1676" y="921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287330" y="4626728"/>
              <a:ext cx="107309" cy="352179"/>
            </a:xfrm>
            <a:custGeom>
              <a:avLst/>
              <a:gdLst/>
              <a:ahLst/>
              <a:cxnLst/>
              <a:rect l="l" t="t" r="r" b="b"/>
              <a:pathLst>
                <a:path w="795" h="2583" extrusionOk="0">
                  <a:moveTo>
                    <a:pt x="794" y="1"/>
                  </a:moveTo>
                  <a:lnTo>
                    <a:pt x="149" y="968"/>
                  </a:lnTo>
                  <a:lnTo>
                    <a:pt x="347" y="1440"/>
                  </a:lnTo>
                  <a:lnTo>
                    <a:pt x="0" y="2583"/>
                  </a:lnTo>
                  <a:lnTo>
                    <a:pt x="672" y="1440"/>
                  </a:lnTo>
                  <a:lnTo>
                    <a:pt x="547" y="968"/>
                  </a:lnTo>
                  <a:lnTo>
                    <a:pt x="7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138177" y="4805335"/>
              <a:ext cx="169400" cy="339499"/>
            </a:xfrm>
            <a:custGeom>
              <a:avLst/>
              <a:gdLst/>
              <a:ahLst/>
              <a:cxnLst/>
              <a:rect l="l" t="t" r="r" b="b"/>
              <a:pathLst>
                <a:path w="1255" h="2490" extrusionOk="0">
                  <a:moveTo>
                    <a:pt x="223" y="0"/>
                  </a:moveTo>
                  <a:lnTo>
                    <a:pt x="1" y="1857"/>
                  </a:lnTo>
                  <a:lnTo>
                    <a:pt x="460" y="2490"/>
                  </a:lnTo>
                  <a:lnTo>
                    <a:pt x="1254" y="2490"/>
                  </a:lnTo>
                  <a:lnTo>
                    <a:pt x="385" y="174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434728" y="4596188"/>
              <a:ext cx="109604" cy="242967"/>
            </a:xfrm>
            <a:custGeom>
              <a:avLst/>
              <a:gdLst/>
              <a:ahLst/>
              <a:cxnLst/>
              <a:rect l="l" t="t" r="r" b="b"/>
              <a:pathLst>
                <a:path w="812" h="1782" extrusionOk="0">
                  <a:moveTo>
                    <a:pt x="535" y="0"/>
                  </a:moveTo>
                  <a:lnTo>
                    <a:pt x="0" y="225"/>
                  </a:lnTo>
                  <a:lnTo>
                    <a:pt x="447" y="225"/>
                  </a:lnTo>
                  <a:lnTo>
                    <a:pt x="812" y="1781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547166" y="4856872"/>
              <a:ext cx="90437" cy="287961"/>
            </a:xfrm>
            <a:custGeom>
              <a:avLst/>
              <a:gdLst/>
              <a:ahLst/>
              <a:cxnLst/>
              <a:rect l="l" t="t" r="r" b="b"/>
              <a:pathLst>
                <a:path w="670" h="2112" extrusionOk="0">
                  <a:moveTo>
                    <a:pt x="0" y="1"/>
                  </a:moveTo>
                  <a:lnTo>
                    <a:pt x="352" y="928"/>
                  </a:lnTo>
                  <a:lnTo>
                    <a:pt x="410" y="1366"/>
                  </a:lnTo>
                  <a:lnTo>
                    <a:pt x="37" y="2112"/>
                  </a:lnTo>
                  <a:lnTo>
                    <a:pt x="670" y="12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376012" y="4856872"/>
              <a:ext cx="176149" cy="287961"/>
            </a:xfrm>
            <a:custGeom>
              <a:avLst/>
              <a:gdLst/>
              <a:ahLst/>
              <a:cxnLst/>
              <a:rect l="l" t="t" r="r" b="b"/>
              <a:pathLst>
                <a:path w="1305" h="2112" extrusionOk="0">
                  <a:moveTo>
                    <a:pt x="1268" y="1"/>
                  </a:moveTo>
                  <a:lnTo>
                    <a:pt x="556" y="1186"/>
                  </a:lnTo>
                  <a:lnTo>
                    <a:pt x="1" y="2112"/>
                  </a:lnTo>
                  <a:lnTo>
                    <a:pt x="1305" y="2112"/>
                  </a:lnTo>
                  <a:lnTo>
                    <a:pt x="1107" y="1515"/>
                  </a:lnTo>
                  <a:lnTo>
                    <a:pt x="560" y="1491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451060" y="4731711"/>
              <a:ext cx="96241" cy="286870"/>
            </a:xfrm>
            <a:custGeom>
              <a:avLst/>
              <a:gdLst/>
              <a:ahLst/>
              <a:cxnLst/>
              <a:rect l="l" t="t" r="r" b="b"/>
              <a:pathLst>
                <a:path w="713" h="2104" extrusionOk="0">
                  <a:moveTo>
                    <a:pt x="69" y="0"/>
                  </a:moveTo>
                  <a:lnTo>
                    <a:pt x="0" y="2104"/>
                  </a:lnTo>
                  <a:lnTo>
                    <a:pt x="712" y="919"/>
                  </a:lnTo>
                  <a:lnTo>
                    <a:pt x="551" y="435"/>
                  </a:lnTo>
                  <a:lnTo>
                    <a:pt x="381" y="91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2" name="Google Shape;1362;p30"/>
          <p:cNvSpPr txBox="1">
            <a:spLocks noGrp="1"/>
          </p:cNvSpPr>
          <p:nvPr>
            <p:ph type="title"/>
          </p:nvPr>
        </p:nvSpPr>
        <p:spPr>
          <a:xfrm>
            <a:off x="610011" y="2126241"/>
            <a:ext cx="5480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5"/>
                </a:solidFill>
                <a:latin typeface="Britannic Bold" panose="020B0903060703020204" pitchFamily="34" charset="0"/>
              </a:rPr>
              <a:t>Our Implementation</a:t>
            </a:r>
          </a:p>
        </p:txBody>
      </p:sp>
      <p:grpSp>
        <p:nvGrpSpPr>
          <p:cNvPr id="1363" name="Google Shape;1363;p30"/>
          <p:cNvGrpSpPr/>
          <p:nvPr/>
        </p:nvGrpSpPr>
        <p:grpSpPr>
          <a:xfrm>
            <a:off x="5678280" y="2995460"/>
            <a:ext cx="2910590" cy="767260"/>
            <a:chOff x="9641789" y="4060422"/>
            <a:chExt cx="3261531" cy="859771"/>
          </a:xfrm>
        </p:grpSpPr>
        <p:sp>
          <p:nvSpPr>
            <p:cNvPr id="1364" name="Google Shape;1364;p30"/>
            <p:cNvSpPr/>
            <p:nvPr/>
          </p:nvSpPr>
          <p:spPr>
            <a:xfrm>
              <a:off x="12828373" y="4326413"/>
              <a:ext cx="672" cy="6620"/>
            </a:xfrm>
            <a:custGeom>
              <a:avLst/>
              <a:gdLst/>
              <a:ahLst/>
              <a:cxnLst/>
              <a:rect l="l" t="t" r="r" b="b"/>
              <a:pathLst>
                <a:path w="4" h="39" extrusionOk="0">
                  <a:moveTo>
                    <a:pt x="4" y="0"/>
                  </a:moveTo>
                  <a:lnTo>
                    <a:pt x="0" y="39"/>
                  </a:lnTo>
                  <a:lnTo>
                    <a:pt x="4" y="3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9792019" y="4540122"/>
              <a:ext cx="3697" cy="19522"/>
            </a:xfrm>
            <a:custGeom>
              <a:avLst/>
              <a:gdLst/>
              <a:ahLst/>
              <a:cxnLst/>
              <a:rect l="l" t="t" r="r" b="b"/>
              <a:pathLst>
                <a:path w="22" h="115" extrusionOk="0">
                  <a:moveTo>
                    <a:pt x="0" y="0"/>
                  </a:moveTo>
                  <a:cubicBezTo>
                    <a:pt x="0" y="28"/>
                    <a:pt x="2" y="65"/>
                    <a:pt x="5" y="112"/>
                  </a:cubicBezTo>
                  <a:lnTo>
                    <a:pt x="21" y="1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9794372" y="4569827"/>
              <a:ext cx="222320" cy="226620"/>
            </a:xfrm>
            <a:custGeom>
              <a:avLst/>
              <a:gdLst/>
              <a:ahLst/>
              <a:cxnLst/>
              <a:rect l="l" t="t" r="r" b="b"/>
              <a:pathLst>
                <a:path w="1323" h="1335" extrusionOk="0">
                  <a:moveTo>
                    <a:pt x="598" y="0"/>
                  </a:moveTo>
                  <a:cubicBezTo>
                    <a:pt x="628" y="6"/>
                    <a:pt x="656" y="9"/>
                    <a:pt x="682" y="14"/>
                  </a:cubicBezTo>
                  <a:cubicBezTo>
                    <a:pt x="784" y="35"/>
                    <a:pt x="845" y="53"/>
                    <a:pt x="866" y="69"/>
                  </a:cubicBezTo>
                  <a:cubicBezTo>
                    <a:pt x="847" y="72"/>
                    <a:pt x="798" y="78"/>
                    <a:pt x="721" y="86"/>
                  </a:cubicBezTo>
                  <a:cubicBezTo>
                    <a:pt x="640" y="97"/>
                    <a:pt x="589" y="100"/>
                    <a:pt x="568" y="100"/>
                  </a:cubicBezTo>
                  <a:cubicBezTo>
                    <a:pt x="548" y="101"/>
                    <a:pt x="528" y="101"/>
                    <a:pt x="508" y="101"/>
                  </a:cubicBezTo>
                  <a:cubicBezTo>
                    <a:pt x="367" y="101"/>
                    <a:pt x="227" y="90"/>
                    <a:pt x="88" y="69"/>
                  </a:cubicBezTo>
                  <a:cubicBezTo>
                    <a:pt x="62" y="63"/>
                    <a:pt x="32" y="56"/>
                    <a:pt x="0" y="48"/>
                  </a:cubicBezTo>
                  <a:lnTo>
                    <a:pt x="0" y="48"/>
                  </a:lnTo>
                  <a:cubicBezTo>
                    <a:pt x="7" y="121"/>
                    <a:pt x="18" y="207"/>
                    <a:pt x="28" y="309"/>
                  </a:cubicBezTo>
                  <a:cubicBezTo>
                    <a:pt x="137" y="326"/>
                    <a:pt x="237" y="346"/>
                    <a:pt x="326" y="362"/>
                  </a:cubicBezTo>
                  <a:cubicBezTo>
                    <a:pt x="247" y="383"/>
                    <a:pt x="165" y="397"/>
                    <a:pt x="83" y="400"/>
                  </a:cubicBezTo>
                  <a:lnTo>
                    <a:pt x="39" y="400"/>
                  </a:lnTo>
                  <a:cubicBezTo>
                    <a:pt x="48" y="467"/>
                    <a:pt x="56" y="537"/>
                    <a:pt x="65" y="614"/>
                  </a:cubicBezTo>
                  <a:cubicBezTo>
                    <a:pt x="93" y="828"/>
                    <a:pt x="121" y="1014"/>
                    <a:pt x="147" y="1173"/>
                  </a:cubicBezTo>
                  <a:cubicBezTo>
                    <a:pt x="332" y="1228"/>
                    <a:pt x="600" y="1271"/>
                    <a:pt x="950" y="1305"/>
                  </a:cubicBezTo>
                  <a:cubicBezTo>
                    <a:pt x="1078" y="1315"/>
                    <a:pt x="1203" y="1326"/>
                    <a:pt x="1322" y="1334"/>
                  </a:cubicBezTo>
                  <a:cubicBezTo>
                    <a:pt x="1313" y="1254"/>
                    <a:pt x="1301" y="1166"/>
                    <a:pt x="1282" y="1070"/>
                  </a:cubicBezTo>
                  <a:cubicBezTo>
                    <a:pt x="1248" y="882"/>
                    <a:pt x="1219" y="696"/>
                    <a:pt x="1189" y="511"/>
                  </a:cubicBezTo>
                  <a:cubicBezTo>
                    <a:pt x="1099" y="489"/>
                    <a:pt x="1056" y="465"/>
                    <a:pt x="1056" y="439"/>
                  </a:cubicBezTo>
                  <a:cubicBezTo>
                    <a:pt x="1056" y="418"/>
                    <a:pt x="1084" y="402"/>
                    <a:pt x="1140" y="398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12595131" y="4363587"/>
              <a:ext cx="233075" cy="331696"/>
            </a:xfrm>
            <a:custGeom>
              <a:avLst/>
              <a:gdLst/>
              <a:ahLst/>
              <a:cxnLst/>
              <a:rect l="l" t="t" r="r" b="b"/>
              <a:pathLst>
                <a:path w="1387" h="1954" extrusionOk="0">
                  <a:moveTo>
                    <a:pt x="1387" y="0"/>
                  </a:moveTo>
                  <a:lnTo>
                    <a:pt x="1387" y="0"/>
                  </a:lnTo>
                  <a:cubicBezTo>
                    <a:pt x="1248" y="125"/>
                    <a:pt x="1029" y="283"/>
                    <a:pt x="729" y="472"/>
                  </a:cubicBezTo>
                  <a:cubicBezTo>
                    <a:pt x="714" y="467"/>
                    <a:pt x="705" y="463"/>
                    <a:pt x="705" y="462"/>
                  </a:cubicBezTo>
                  <a:cubicBezTo>
                    <a:pt x="698" y="455"/>
                    <a:pt x="694" y="441"/>
                    <a:pt x="694" y="419"/>
                  </a:cubicBezTo>
                  <a:cubicBezTo>
                    <a:pt x="694" y="407"/>
                    <a:pt x="791" y="318"/>
                    <a:pt x="984" y="151"/>
                  </a:cubicBezTo>
                  <a:lnTo>
                    <a:pt x="984" y="151"/>
                  </a:lnTo>
                  <a:cubicBezTo>
                    <a:pt x="934" y="188"/>
                    <a:pt x="882" y="228"/>
                    <a:pt x="822" y="274"/>
                  </a:cubicBezTo>
                  <a:cubicBezTo>
                    <a:pt x="540" y="369"/>
                    <a:pt x="277" y="453"/>
                    <a:pt x="32" y="526"/>
                  </a:cubicBezTo>
                  <a:lnTo>
                    <a:pt x="23" y="916"/>
                  </a:lnTo>
                  <a:lnTo>
                    <a:pt x="0" y="933"/>
                  </a:lnTo>
                  <a:lnTo>
                    <a:pt x="0" y="942"/>
                  </a:lnTo>
                  <a:cubicBezTo>
                    <a:pt x="46" y="913"/>
                    <a:pt x="82" y="897"/>
                    <a:pt x="109" y="897"/>
                  </a:cubicBezTo>
                  <a:cubicBezTo>
                    <a:pt x="114" y="897"/>
                    <a:pt x="120" y="898"/>
                    <a:pt x="124" y="900"/>
                  </a:cubicBezTo>
                  <a:cubicBezTo>
                    <a:pt x="82" y="954"/>
                    <a:pt x="42" y="1003"/>
                    <a:pt x="0" y="1049"/>
                  </a:cubicBezTo>
                  <a:cubicBezTo>
                    <a:pt x="2" y="1275"/>
                    <a:pt x="2" y="1415"/>
                    <a:pt x="4" y="1470"/>
                  </a:cubicBezTo>
                  <a:cubicBezTo>
                    <a:pt x="9" y="1633"/>
                    <a:pt x="25" y="1794"/>
                    <a:pt x="47" y="1953"/>
                  </a:cubicBezTo>
                  <a:cubicBezTo>
                    <a:pt x="321" y="1740"/>
                    <a:pt x="538" y="1578"/>
                    <a:pt x="703" y="1470"/>
                  </a:cubicBezTo>
                  <a:cubicBezTo>
                    <a:pt x="912" y="1329"/>
                    <a:pt x="1134" y="1210"/>
                    <a:pt x="1366" y="1110"/>
                  </a:cubicBezTo>
                  <a:cubicBezTo>
                    <a:pt x="1353" y="1093"/>
                    <a:pt x="1353" y="896"/>
                    <a:pt x="1367" y="521"/>
                  </a:cubicBezTo>
                  <a:lnTo>
                    <a:pt x="1367" y="521"/>
                  </a:lnTo>
                  <a:cubicBezTo>
                    <a:pt x="1311" y="556"/>
                    <a:pt x="1250" y="584"/>
                    <a:pt x="1187" y="609"/>
                  </a:cubicBezTo>
                  <a:cubicBezTo>
                    <a:pt x="1182" y="619"/>
                    <a:pt x="1178" y="624"/>
                    <a:pt x="1175" y="624"/>
                  </a:cubicBezTo>
                  <a:cubicBezTo>
                    <a:pt x="1170" y="624"/>
                    <a:pt x="1168" y="613"/>
                    <a:pt x="1168" y="591"/>
                  </a:cubicBezTo>
                  <a:cubicBezTo>
                    <a:pt x="1168" y="588"/>
                    <a:pt x="1203" y="567"/>
                    <a:pt x="1273" y="526"/>
                  </a:cubicBezTo>
                  <a:cubicBezTo>
                    <a:pt x="1306" y="505"/>
                    <a:pt x="1338" y="484"/>
                    <a:pt x="1371" y="462"/>
                  </a:cubicBezTo>
                  <a:lnTo>
                    <a:pt x="1371" y="442"/>
                  </a:lnTo>
                  <a:cubicBezTo>
                    <a:pt x="1378" y="256"/>
                    <a:pt x="1383" y="107"/>
                    <a:pt x="1387" y="0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12515479" y="4521959"/>
              <a:ext cx="79820" cy="58734"/>
            </a:xfrm>
            <a:custGeom>
              <a:avLst/>
              <a:gdLst/>
              <a:ahLst/>
              <a:cxnLst/>
              <a:rect l="l" t="t" r="r" b="b"/>
              <a:pathLst>
                <a:path w="475" h="346" extrusionOk="0">
                  <a:moveTo>
                    <a:pt x="474" y="0"/>
                  </a:moveTo>
                  <a:cubicBezTo>
                    <a:pt x="343" y="98"/>
                    <a:pt x="185" y="214"/>
                    <a:pt x="1" y="345"/>
                  </a:cubicBezTo>
                  <a:cubicBezTo>
                    <a:pt x="67" y="312"/>
                    <a:pt x="134" y="277"/>
                    <a:pt x="202" y="244"/>
                  </a:cubicBezTo>
                  <a:cubicBezTo>
                    <a:pt x="295" y="156"/>
                    <a:pt x="362" y="95"/>
                    <a:pt x="402" y="63"/>
                  </a:cubicBezTo>
                  <a:cubicBezTo>
                    <a:pt x="428" y="40"/>
                    <a:pt x="453" y="25"/>
                    <a:pt x="474" y="11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6E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12426585" y="4541819"/>
              <a:ext cx="183670" cy="262437"/>
            </a:xfrm>
            <a:custGeom>
              <a:avLst/>
              <a:gdLst/>
              <a:ahLst/>
              <a:cxnLst/>
              <a:rect l="l" t="t" r="r" b="b"/>
              <a:pathLst>
                <a:path w="1093" h="1546" extrusionOk="0">
                  <a:moveTo>
                    <a:pt x="936" y="434"/>
                  </a:moveTo>
                  <a:cubicBezTo>
                    <a:pt x="940" y="438"/>
                    <a:pt x="944" y="440"/>
                    <a:pt x="947" y="440"/>
                  </a:cubicBezTo>
                  <a:cubicBezTo>
                    <a:pt x="949" y="440"/>
                    <a:pt x="950" y="439"/>
                    <a:pt x="950" y="439"/>
                  </a:cubicBezTo>
                  <a:cubicBezTo>
                    <a:pt x="954" y="439"/>
                    <a:pt x="956" y="449"/>
                    <a:pt x="956" y="472"/>
                  </a:cubicBezTo>
                  <a:cubicBezTo>
                    <a:pt x="956" y="493"/>
                    <a:pt x="921" y="527"/>
                    <a:pt x="850" y="572"/>
                  </a:cubicBezTo>
                  <a:cubicBezTo>
                    <a:pt x="775" y="621"/>
                    <a:pt x="728" y="651"/>
                    <a:pt x="712" y="662"/>
                  </a:cubicBezTo>
                  <a:cubicBezTo>
                    <a:pt x="701" y="660"/>
                    <a:pt x="691" y="656"/>
                    <a:pt x="682" y="653"/>
                  </a:cubicBezTo>
                  <a:cubicBezTo>
                    <a:pt x="672" y="646"/>
                    <a:pt x="668" y="630"/>
                    <a:pt x="668" y="609"/>
                  </a:cubicBezTo>
                  <a:cubicBezTo>
                    <a:pt x="668" y="593"/>
                    <a:pt x="707" y="558"/>
                    <a:pt x="782" y="507"/>
                  </a:cubicBezTo>
                  <a:cubicBezTo>
                    <a:pt x="859" y="456"/>
                    <a:pt x="910" y="434"/>
                    <a:pt x="936" y="434"/>
                  </a:cubicBezTo>
                  <a:close/>
                  <a:moveTo>
                    <a:pt x="1003" y="1"/>
                  </a:moveTo>
                  <a:cubicBezTo>
                    <a:pt x="945" y="65"/>
                    <a:pt x="884" y="127"/>
                    <a:pt x="815" y="183"/>
                  </a:cubicBezTo>
                  <a:cubicBezTo>
                    <a:pt x="652" y="318"/>
                    <a:pt x="444" y="434"/>
                    <a:pt x="191" y="530"/>
                  </a:cubicBezTo>
                  <a:cubicBezTo>
                    <a:pt x="179" y="530"/>
                    <a:pt x="167" y="527"/>
                    <a:pt x="156" y="521"/>
                  </a:cubicBezTo>
                  <a:cubicBezTo>
                    <a:pt x="149" y="516"/>
                    <a:pt x="146" y="509"/>
                    <a:pt x="144" y="502"/>
                  </a:cubicBezTo>
                  <a:lnTo>
                    <a:pt x="5" y="602"/>
                  </a:lnTo>
                  <a:cubicBezTo>
                    <a:pt x="2" y="669"/>
                    <a:pt x="2" y="733"/>
                    <a:pt x="0" y="796"/>
                  </a:cubicBezTo>
                  <a:lnTo>
                    <a:pt x="153" y="777"/>
                  </a:lnTo>
                  <a:lnTo>
                    <a:pt x="153" y="777"/>
                  </a:lnTo>
                  <a:cubicBezTo>
                    <a:pt x="104" y="798"/>
                    <a:pt x="53" y="821"/>
                    <a:pt x="0" y="842"/>
                  </a:cubicBezTo>
                  <a:lnTo>
                    <a:pt x="0" y="1117"/>
                  </a:lnTo>
                  <a:cubicBezTo>
                    <a:pt x="21" y="1098"/>
                    <a:pt x="70" y="1077"/>
                    <a:pt x="146" y="1054"/>
                  </a:cubicBezTo>
                  <a:cubicBezTo>
                    <a:pt x="231" y="1027"/>
                    <a:pt x="293" y="1014"/>
                    <a:pt x="332" y="1014"/>
                  </a:cubicBezTo>
                  <a:cubicBezTo>
                    <a:pt x="341" y="1014"/>
                    <a:pt x="348" y="1014"/>
                    <a:pt x="354" y="1016"/>
                  </a:cubicBezTo>
                  <a:cubicBezTo>
                    <a:pt x="354" y="1017"/>
                    <a:pt x="355" y="1017"/>
                    <a:pt x="356" y="1017"/>
                  </a:cubicBezTo>
                  <a:cubicBezTo>
                    <a:pt x="357" y="1017"/>
                    <a:pt x="359" y="1017"/>
                    <a:pt x="361" y="1016"/>
                  </a:cubicBezTo>
                  <a:cubicBezTo>
                    <a:pt x="367" y="1017"/>
                    <a:pt x="367" y="1030"/>
                    <a:pt x="367" y="1051"/>
                  </a:cubicBezTo>
                  <a:cubicBezTo>
                    <a:pt x="367" y="1096"/>
                    <a:pt x="328" y="1135"/>
                    <a:pt x="247" y="1166"/>
                  </a:cubicBezTo>
                  <a:cubicBezTo>
                    <a:pt x="183" y="1194"/>
                    <a:pt x="112" y="1208"/>
                    <a:pt x="42" y="1210"/>
                  </a:cubicBezTo>
                  <a:cubicBezTo>
                    <a:pt x="27" y="1210"/>
                    <a:pt x="13" y="1205"/>
                    <a:pt x="2" y="1194"/>
                  </a:cubicBezTo>
                  <a:lnTo>
                    <a:pt x="2" y="1194"/>
                  </a:lnTo>
                  <a:cubicBezTo>
                    <a:pt x="5" y="1321"/>
                    <a:pt x="11" y="1438"/>
                    <a:pt x="20" y="1545"/>
                  </a:cubicBezTo>
                  <a:cubicBezTo>
                    <a:pt x="72" y="1521"/>
                    <a:pt x="198" y="1484"/>
                    <a:pt x="398" y="1440"/>
                  </a:cubicBezTo>
                  <a:cubicBezTo>
                    <a:pt x="607" y="1391"/>
                    <a:pt x="766" y="1352"/>
                    <a:pt x="880" y="1321"/>
                  </a:cubicBezTo>
                  <a:lnTo>
                    <a:pt x="1092" y="1226"/>
                  </a:lnTo>
                  <a:lnTo>
                    <a:pt x="1052" y="917"/>
                  </a:lnTo>
                  <a:lnTo>
                    <a:pt x="1052" y="914"/>
                  </a:lnTo>
                  <a:lnTo>
                    <a:pt x="1049" y="905"/>
                  </a:lnTo>
                  <a:cubicBezTo>
                    <a:pt x="1026" y="744"/>
                    <a:pt x="1012" y="583"/>
                    <a:pt x="1005" y="421"/>
                  </a:cubicBezTo>
                  <a:cubicBezTo>
                    <a:pt x="1005" y="367"/>
                    <a:pt x="1005" y="227"/>
                    <a:pt x="1003" y="1"/>
                  </a:cubicBezTo>
                  <a:close/>
                </a:path>
              </a:pathLst>
            </a:custGeom>
            <a:solidFill>
              <a:srgbClr val="317EA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9994006" y="4643836"/>
              <a:ext cx="2443842" cy="276357"/>
            </a:xfrm>
            <a:custGeom>
              <a:avLst/>
              <a:gdLst/>
              <a:ahLst/>
              <a:cxnLst/>
              <a:rect l="l" t="t" r="r" b="b"/>
              <a:pathLst>
                <a:path w="14543" h="1628" extrusionOk="0">
                  <a:moveTo>
                    <a:pt x="2858" y="711"/>
                  </a:moveTo>
                  <a:cubicBezTo>
                    <a:pt x="2986" y="711"/>
                    <a:pt x="3155" y="715"/>
                    <a:pt x="3365" y="723"/>
                  </a:cubicBezTo>
                  <a:cubicBezTo>
                    <a:pt x="3908" y="744"/>
                    <a:pt x="4231" y="778"/>
                    <a:pt x="4331" y="828"/>
                  </a:cubicBezTo>
                  <a:cubicBezTo>
                    <a:pt x="4236" y="856"/>
                    <a:pt x="4173" y="870"/>
                    <a:pt x="4140" y="870"/>
                  </a:cubicBezTo>
                  <a:lnTo>
                    <a:pt x="4140" y="869"/>
                  </a:lnTo>
                  <a:cubicBezTo>
                    <a:pt x="3730" y="869"/>
                    <a:pt x="3442" y="862"/>
                    <a:pt x="3277" y="846"/>
                  </a:cubicBezTo>
                  <a:cubicBezTo>
                    <a:pt x="2883" y="811"/>
                    <a:pt x="2646" y="790"/>
                    <a:pt x="2567" y="786"/>
                  </a:cubicBezTo>
                  <a:cubicBezTo>
                    <a:pt x="2567" y="785"/>
                    <a:pt x="2566" y="781"/>
                    <a:pt x="2562" y="778"/>
                  </a:cubicBezTo>
                  <a:cubicBezTo>
                    <a:pt x="2557" y="767"/>
                    <a:pt x="2555" y="753"/>
                    <a:pt x="2557" y="742"/>
                  </a:cubicBezTo>
                  <a:cubicBezTo>
                    <a:pt x="2557" y="721"/>
                    <a:pt x="2657" y="711"/>
                    <a:pt x="2858" y="711"/>
                  </a:cubicBezTo>
                  <a:close/>
                  <a:moveTo>
                    <a:pt x="14481" y="1"/>
                  </a:moveTo>
                  <a:lnTo>
                    <a:pt x="14469" y="10"/>
                  </a:lnTo>
                  <a:cubicBezTo>
                    <a:pt x="13607" y="85"/>
                    <a:pt x="12744" y="146"/>
                    <a:pt x="11883" y="195"/>
                  </a:cubicBezTo>
                  <a:cubicBezTo>
                    <a:pt x="11847" y="204"/>
                    <a:pt x="11796" y="217"/>
                    <a:pt x="11727" y="229"/>
                  </a:cubicBezTo>
                  <a:cubicBezTo>
                    <a:pt x="11636" y="245"/>
                    <a:pt x="11584" y="255"/>
                    <a:pt x="11566" y="259"/>
                  </a:cubicBezTo>
                  <a:lnTo>
                    <a:pt x="10411" y="267"/>
                  </a:lnTo>
                  <a:lnTo>
                    <a:pt x="10300" y="267"/>
                  </a:lnTo>
                  <a:cubicBezTo>
                    <a:pt x="10043" y="278"/>
                    <a:pt x="9783" y="287"/>
                    <a:pt x="9524" y="294"/>
                  </a:cubicBezTo>
                  <a:cubicBezTo>
                    <a:pt x="9466" y="297"/>
                    <a:pt x="9408" y="301"/>
                    <a:pt x="9354" y="306"/>
                  </a:cubicBezTo>
                  <a:cubicBezTo>
                    <a:pt x="9138" y="334"/>
                    <a:pt x="9019" y="348"/>
                    <a:pt x="8993" y="350"/>
                  </a:cubicBezTo>
                  <a:lnTo>
                    <a:pt x="8041" y="350"/>
                  </a:lnTo>
                  <a:cubicBezTo>
                    <a:pt x="7979" y="366"/>
                    <a:pt x="7821" y="383"/>
                    <a:pt x="7565" y="404"/>
                  </a:cubicBezTo>
                  <a:lnTo>
                    <a:pt x="6068" y="404"/>
                  </a:lnTo>
                  <a:lnTo>
                    <a:pt x="5986" y="392"/>
                  </a:lnTo>
                  <a:lnTo>
                    <a:pt x="5022" y="385"/>
                  </a:lnTo>
                  <a:cubicBezTo>
                    <a:pt x="4911" y="360"/>
                    <a:pt x="4718" y="347"/>
                    <a:pt x="4441" y="347"/>
                  </a:cubicBezTo>
                  <a:cubicBezTo>
                    <a:pt x="4314" y="347"/>
                    <a:pt x="4168" y="349"/>
                    <a:pt x="4005" y="355"/>
                  </a:cubicBezTo>
                  <a:lnTo>
                    <a:pt x="3989" y="308"/>
                  </a:lnTo>
                  <a:cubicBezTo>
                    <a:pt x="4010" y="292"/>
                    <a:pt x="4031" y="276"/>
                    <a:pt x="4056" y="264"/>
                  </a:cubicBezTo>
                  <a:cubicBezTo>
                    <a:pt x="3116" y="229"/>
                    <a:pt x="2176" y="176"/>
                    <a:pt x="1237" y="110"/>
                  </a:cubicBezTo>
                  <a:cubicBezTo>
                    <a:pt x="1186" y="115"/>
                    <a:pt x="1121" y="122"/>
                    <a:pt x="1042" y="131"/>
                  </a:cubicBezTo>
                  <a:cubicBezTo>
                    <a:pt x="919" y="145"/>
                    <a:pt x="846" y="152"/>
                    <a:pt x="823" y="152"/>
                  </a:cubicBezTo>
                  <a:cubicBezTo>
                    <a:pt x="614" y="152"/>
                    <a:pt x="408" y="138"/>
                    <a:pt x="201" y="110"/>
                  </a:cubicBezTo>
                  <a:cubicBezTo>
                    <a:pt x="134" y="103"/>
                    <a:pt x="67" y="90"/>
                    <a:pt x="1" y="75"/>
                  </a:cubicBezTo>
                  <a:lnTo>
                    <a:pt x="1" y="75"/>
                  </a:lnTo>
                  <a:cubicBezTo>
                    <a:pt x="31" y="260"/>
                    <a:pt x="60" y="446"/>
                    <a:pt x="94" y="632"/>
                  </a:cubicBezTo>
                  <a:cubicBezTo>
                    <a:pt x="111" y="730"/>
                    <a:pt x="125" y="818"/>
                    <a:pt x="136" y="897"/>
                  </a:cubicBezTo>
                  <a:cubicBezTo>
                    <a:pt x="152" y="1007"/>
                    <a:pt x="159" y="1118"/>
                    <a:pt x="157" y="1230"/>
                  </a:cubicBezTo>
                  <a:cubicBezTo>
                    <a:pt x="777" y="1403"/>
                    <a:pt x="1461" y="1505"/>
                    <a:pt x="2206" y="1535"/>
                  </a:cubicBezTo>
                  <a:cubicBezTo>
                    <a:pt x="2557" y="1549"/>
                    <a:pt x="3059" y="1556"/>
                    <a:pt x="3709" y="1556"/>
                  </a:cubicBezTo>
                  <a:cubicBezTo>
                    <a:pt x="3970" y="1556"/>
                    <a:pt x="4256" y="1555"/>
                    <a:pt x="4566" y="1552"/>
                  </a:cubicBezTo>
                  <a:cubicBezTo>
                    <a:pt x="6678" y="1600"/>
                    <a:pt x="8233" y="1626"/>
                    <a:pt x="9227" y="1628"/>
                  </a:cubicBezTo>
                  <a:cubicBezTo>
                    <a:pt x="9717" y="1551"/>
                    <a:pt x="10488" y="1479"/>
                    <a:pt x="11540" y="1414"/>
                  </a:cubicBezTo>
                  <a:cubicBezTo>
                    <a:pt x="12374" y="1361"/>
                    <a:pt x="13375" y="1202"/>
                    <a:pt x="14543" y="935"/>
                  </a:cubicBezTo>
                  <a:cubicBezTo>
                    <a:pt x="14543" y="935"/>
                    <a:pt x="14542" y="935"/>
                    <a:pt x="14540" y="935"/>
                  </a:cubicBezTo>
                  <a:cubicBezTo>
                    <a:pt x="14535" y="935"/>
                    <a:pt x="14520" y="937"/>
                    <a:pt x="14497" y="944"/>
                  </a:cubicBezTo>
                  <a:cubicBezTo>
                    <a:pt x="14489" y="837"/>
                    <a:pt x="14483" y="720"/>
                    <a:pt x="14480" y="593"/>
                  </a:cubicBezTo>
                  <a:cubicBezTo>
                    <a:pt x="14466" y="579"/>
                    <a:pt x="14460" y="560"/>
                    <a:pt x="14462" y="541"/>
                  </a:cubicBezTo>
                  <a:cubicBezTo>
                    <a:pt x="14464" y="530"/>
                    <a:pt x="14469" y="522"/>
                    <a:pt x="14478" y="516"/>
                  </a:cubicBezTo>
                  <a:cubicBezTo>
                    <a:pt x="14476" y="429"/>
                    <a:pt x="14476" y="336"/>
                    <a:pt x="14478" y="241"/>
                  </a:cubicBezTo>
                  <a:lnTo>
                    <a:pt x="14478" y="241"/>
                  </a:lnTo>
                  <a:cubicBezTo>
                    <a:pt x="14205" y="346"/>
                    <a:pt x="13922" y="425"/>
                    <a:pt x="13633" y="472"/>
                  </a:cubicBezTo>
                  <a:cubicBezTo>
                    <a:pt x="13314" y="529"/>
                    <a:pt x="12777" y="586"/>
                    <a:pt x="12025" y="648"/>
                  </a:cubicBezTo>
                  <a:cubicBezTo>
                    <a:pt x="12018" y="630"/>
                    <a:pt x="12013" y="613"/>
                    <a:pt x="12011" y="595"/>
                  </a:cubicBezTo>
                  <a:cubicBezTo>
                    <a:pt x="12565" y="481"/>
                    <a:pt x="13068" y="392"/>
                    <a:pt x="13524" y="323"/>
                  </a:cubicBezTo>
                  <a:cubicBezTo>
                    <a:pt x="13607" y="311"/>
                    <a:pt x="13924" y="269"/>
                    <a:pt x="14478" y="195"/>
                  </a:cubicBezTo>
                  <a:cubicBezTo>
                    <a:pt x="14478" y="132"/>
                    <a:pt x="14480" y="68"/>
                    <a:pt x="14481" y="1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12733430" y="4186882"/>
              <a:ext cx="108387" cy="223225"/>
            </a:xfrm>
            <a:custGeom>
              <a:avLst/>
              <a:gdLst/>
              <a:ahLst/>
              <a:cxnLst/>
              <a:rect l="l" t="t" r="r" b="b"/>
              <a:pathLst>
                <a:path w="645" h="1315" extrusionOk="0">
                  <a:moveTo>
                    <a:pt x="644" y="0"/>
                  </a:moveTo>
                  <a:cubicBezTo>
                    <a:pt x="639" y="2"/>
                    <a:pt x="450" y="144"/>
                    <a:pt x="80" y="424"/>
                  </a:cubicBezTo>
                  <a:lnTo>
                    <a:pt x="1" y="1315"/>
                  </a:lnTo>
                  <a:cubicBezTo>
                    <a:pt x="59" y="1271"/>
                    <a:pt x="111" y="1229"/>
                    <a:pt x="162" y="1192"/>
                  </a:cubicBezTo>
                  <a:cubicBezTo>
                    <a:pt x="206" y="1154"/>
                    <a:pt x="255" y="1112"/>
                    <a:pt x="310" y="1066"/>
                  </a:cubicBezTo>
                  <a:cubicBezTo>
                    <a:pt x="413" y="978"/>
                    <a:pt x="497" y="910"/>
                    <a:pt x="564" y="861"/>
                  </a:cubicBezTo>
                  <a:lnTo>
                    <a:pt x="569" y="82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9779584" y="4366642"/>
              <a:ext cx="391035" cy="203363"/>
            </a:xfrm>
            <a:custGeom>
              <a:avLst/>
              <a:gdLst/>
              <a:ahLst/>
              <a:cxnLst/>
              <a:rect l="l" t="t" r="r" b="b"/>
              <a:pathLst>
                <a:path w="2327" h="1198" extrusionOk="0">
                  <a:moveTo>
                    <a:pt x="526" y="267"/>
                  </a:moveTo>
                  <a:cubicBezTo>
                    <a:pt x="569" y="267"/>
                    <a:pt x="621" y="288"/>
                    <a:pt x="682" y="328"/>
                  </a:cubicBezTo>
                  <a:cubicBezTo>
                    <a:pt x="765" y="384"/>
                    <a:pt x="837" y="454"/>
                    <a:pt x="895" y="535"/>
                  </a:cubicBezTo>
                  <a:cubicBezTo>
                    <a:pt x="958" y="621"/>
                    <a:pt x="989" y="684"/>
                    <a:pt x="989" y="728"/>
                  </a:cubicBezTo>
                  <a:cubicBezTo>
                    <a:pt x="989" y="785"/>
                    <a:pt x="977" y="827"/>
                    <a:pt x="954" y="856"/>
                  </a:cubicBezTo>
                  <a:cubicBezTo>
                    <a:pt x="909" y="910"/>
                    <a:pt x="817" y="936"/>
                    <a:pt x="681" y="936"/>
                  </a:cubicBezTo>
                  <a:cubicBezTo>
                    <a:pt x="511" y="936"/>
                    <a:pt x="409" y="884"/>
                    <a:pt x="376" y="778"/>
                  </a:cubicBezTo>
                  <a:cubicBezTo>
                    <a:pt x="374" y="670"/>
                    <a:pt x="374" y="612"/>
                    <a:pt x="374" y="603"/>
                  </a:cubicBezTo>
                  <a:cubicBezTo>
                    <a:pt x="374" y="379"/>
                    <a:pt x="425" y="267"/>
                    <a:pt x="526" y="267"/>
                  </a:cubicBezTo>
                  <a:close/>
                  <a:moveTo>
                    <a:pt x="1" y="0"/>
                  </a:moveTo>
                  <a:lnTo>
                    <a:pt x="85" y="1020"/>
                  </a:lnTo>
                  <a:lnTo>
                    <a:pt x="95" y="1136"/>
                  </a:lnTo>
                  <a:cubicBezTo>
                    <a:pt x="137" y="1140"/>
                    <a:pt x="197" y="1145"/>
                    <a:pt x="278" y="1154"/>
                  </a:cubicBezTo>
                  <a:cubicBezTo>
                    <a:pt x="434" y="1164"/>
                    <a:pt x="569" y="1178"/>
                    <a:pt x="686" y="1197"/>
                  </a:cubicBezTo>
                  <a:lnTo>
                    <a:pt x="1184" y="1197"/>
                  </a:lnTo>
                  <a:lnTo>
                    <a:pt x="1119" y="454"/>
                  </a:lnTo>
                  <a:lnTo>
                    <a:pt x="1664" y="338"/>
                  </a:lnTo>
                  <a:lnTo>
                    <a:pt x="2327" y="202"/>
                  </a:lnTo>
                  <a:lnTo>
                    <a:pt x="2320" y="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12425072" y="4365284"/>
              <a:ext cx="182494" cy="280261"/>
            </a:xfrm>
            <a:custGeom>
              <a:avLst/>
              <a:gdLst/>
              <a:ahLst/>
              <a:cxnLst/>
              <a:rect l="l" t="t" r="r" b="b"/>
              <a:pathLst>
                <a:path w="1086" h="1651" extrusionOk="0">
                  <a:moveTo>
                    <a:pt x="1082" y="1"/>
                  </a:moveTo>
                  <a:cubicBezTo>
                    <a:pt x="693" y="296"/>
                    <a:pt x="384" y="525"/>
                    <a:pt x="158" y="690"/>
                  </a:cubicBezTo>
                  <a:cubicBezTo>
                    <a:pt x="127" y="715"/>
                    <a:pt x="95" y="739"/>
                    <a:pt x="65" y="760"/>
                  </a:cubicBezTo>
                  <a:lnTo>
                    <a:pt x="0" y="1651"/>
                  </a:lnTo>
                  <a:lnTo>
                    <a:pt x="0" y="1651"/>
                  </a:lnTo>
                  <a:lnTo>
                    <a:pt x="13" y="1642"/>
                  </a:lnTo>
                  <a:lnTo>
                    <a:pt x="153" y="1542"/>
                  </a:lnTo>
                  <a:cubicBezTo>
                    <a:pt x="151" y="1535"/>
                    <a:pt x="151" y="1526"/>
                    <a:pt x="151" y="1517"/>
                  </a:cubicBezTo>
                  <a:cubicBezTo>
                    <a:pt x="151" y="1488"/>
                    <a:pt x="246" y="1423"/>
                    <a:pt x="439" y="1321"/>
                  </a:cubicBezTo>
                  <a:cubicBezTo>
                    <a:pt x="472" y="1304"/>
                    <a:pt x="505" y="1286"/>
                    <a:pt x="539" y="1268"/>
                  </a:cubicBezTo>
                  <a:cubicBezTo>
                    <a:pt x="723" y="1137"/>
                    <a:pt x="881" y="1023"/>
                    <a:pt x="1012" y="923"/>
                  </a:cubicBezTo>
                  <a:lnTo>
                    <a:pt x="1035" y="906"/>
                  </a:lnTo>
                  <a:lnTo>
                    <a:pt x="1044" y="516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0"/>
            <p:cNvSpPr/>
            <p:nvPr/>
          </p:nvSpPr>
          <p:spPr>
            <a:xfrm>
              <a:off x="9967287" y="4439463"/>
              <a:ext cx="2468880" cy="254289"/>
            </a:xfrm>
            <a:custGeom>
              <a:avLst/>
              <a:gdLst/>
              <a:ahLst/>
              <a:cxnLst/>
              <a:rect l="l" t="t" r="r" b="b"/>
              <a:pathLst>
                <a:path w="14692" h="1498" extrusionOk="0">
                  <a:moveTo>
                    <a:pt x="1753" y="331"/>
                  </a:moveTo>
                  <a:cubicBezTo>
                    <a:pt x="1842" y="331"/>
                    <a:pt x="1885" y="393"/>
                    <a:pt x="1883" y="516"/>
                  </a:cubicBezTo>
                  <a:cubicBezTo>
                    <a:pt x="1885" y="574"/>
                    <a:pt x="1873" y="632"/>
                    <a:pt x="1850" y="684"/>
                  </a:cubicBezTo>
                  <a:cubicBezTo>
                    <a:pt x="1820" y="754"/>
                    <a:pt x="1769" y="789"/>
                    <a:pt x="1701" y="789"/>
                  </a:cubicBezTo>
                  <a:cubicBezTo>
                    <a:pt x="1627" y="789"/>
                    <a:pt x="1576" y="761"/>
                    <a:pt x="1548" y="709"/>
                  </a:cubicBezTo>
                  <a:cubicBezTo>
                    <a:pt x="1536" y="653"/>
                    <a:pt x="1531" y="623"/>
                    <a:pt x="1531" y="619"/>
                  </a:cubicBezTo>
                  <a:cubicBezTo>
                    <a:pt x="1531" y="451"/>
                    <a:pt x="1589" y="356"/>
                    <a:pt x="1708" y="335"/>
                  </a:cubicBezTo>
                  <a:cubicBezTo>
                    <a:pt x="1724" y="332"/>
                    <a:pt x="1739" y="331"/>
                    <a:pt x="1753" y="331"/>
                  </a:cubicBezTo>
                  <a:close/>
                  <a:moveTo>
                    <a:pt x="12677" y="453"/>
                  </a:moveTo>
                  <a:cubicBezTo>
                    <a:pt x="12760" y="453"/>
                    <a:pt x="12801" y="512"/>
                    <a:pt x="12800" y="628"/>
                  </a:cubicBezTo>
                  <a:cubicBezTo>
                    <a:pt x="12800" y="667"/>
                    <a:pt x="12782" y="719"/>
                    <a:pt x="12745" y="786"/>
                  </a:cubicBezTo>
                  <a:cubicBezTo>
                    <a:pt x="12698" y="868"/>
                    <a:pt x="12645" y="910"/>
                    <a:pt x="12586" y="910"/>
                  </a:cubicBezTo>
                  <a:cubicBezTo>
                    <a:pt x="12519" y="910"/>
                    <a:pt x="12472" y="882"/>
                    <a:pt x="12447" y="828"/>
                  </a:cubicBezTo>
                  <a:cubicBezTo>
                    <a:pt x="12435" y="770"/>
                    <a:pt x="12430" y="740"/>
                    <a:pt x="12430" y="735"/>
                  </a:cubicBezTo>
                  <a:cubicBezTo>
                    <a:pt x="12430" y="584"/>
                    <a:pt x="12493" y="493"/>
                    <a:pt x="12616" y="462"/>
                  </a:cubicBezTo>
                  <a:cubicBezTo>
                    <a:pt x="12638" y="456"/>
                    <a:pt x="12658" y="453"/>
                    <a:pt x="12677" y="453"/>
                  </a:cubicBezTo>
                  <a:close/>
                  <a:moveTo>
                    <a:pt x="5213" y="502"/>
                  </a:moveTo>
                  <a:cubicBezTo>
                    <a:pt x="5242" y="502"/>
                    <a:pt x="5275" y="507"/>
                    <a:pt x="5312" y="516"/>
                  </a:cubicBezTo>
                  <a:cubicBezTo>
                    <a:pt x="5484" y="562"/>
                    <a:pt x="5570" y="637"/>
                    <a:pt x="5570" y="742"/>
                  </a:cubicBezTo>
                  <a:cubicBezTo>
                    <a:pt x="5568" y="777"/>
                    <a:pt x="5556" y="814"/>
                    <a:pt x="5533" y="842"/>
                  </a:cubicBezTo>
                  <a:lnTo>
                    <a:pt x="5535" y="842"/>
                  </a:lnTo>
                  <a:cubicBezTo>
                    <a:pt x="5506" y="884"/>
                    <a:pt x="5459" y="910"/>
                    <a:pt x="5408" y="910"/>
                  </a:cubicBezTo>
                  <a:cubicBezTo>
                    <a:pt x="5407" y="910"/>
                    <a:pt x="5405" y="910"/>
                    <a:pt x="5403" y="910"/>
                  </a:cubicBezTo>
                  <a:cubicBezTo>
                    <a:pt x="5170" y="910"/>
                    <a:pt x="5054" y="835"/>
                    <a:pt x="5054" y="682"/>
                  </a:cubicBezTo>
                  <a:cubicBezTo>
                    <a:pt x="5054" y="563"/>
                    <a:pt x="5107" y="502"/>
                    <a:pt x="5213" y="502"/>
                  </a:cubicBezTo>
                  <a:close/>
                  <a:moveTo>
                    <a:pt x="3641" y="211"/>
                  </a:moveTo>
                  <a:cubicBezTo>
                    <a:pt x="3762" y="223"/>
                    <a:pt x="3973" y="281"/>
                    <a:pt x="4274" y="383"/>
                  </a:cubicBezTo>
                  <a:cubicBezTo>
                    <a:pt x="4646" y="507"/>
                    <a:pt x="4830" y="614"/>
                    <a:pt x="4830" y="704"/>
                  </a:cubicBezTo>
                  <a:cubicBezTo>
                    <a:pt x="4834" y="788"/>
                    <a:pt x="4783" y="865"/>
                    <a:pt x="4704" y="896"/>
                  </a:cubicBezTo>
                  <a:cubicBezTo>
                    <a:pt x="4606" y="942"/>
                    <a:pt x="4429" y="965"/>
                    <a:pt x="4173" y="965"/>
                  </a:cubicBezTo>
                  <a:cubicBezTo>
                    <a:pt x="3485" y="965"/>
                    <a:pt x="2974" y="921"/>
                    <a:pt x="2637" y="837"/>
                  </a:cubicBezTo>
                  <a:cubicBezTo>
                    <a:pt x="2334" y="758"/>
                    <a:pt x="2183" y="649"/>
                    <a:pt x="2183" y="511"/>
                  </a:cubicBezTo>
                  <a:cubicBezTo>
                    <a:pt x="2183" y="411"/>
                    <a:pt x="2242" y="342"/>
                    <a:pt x="2363" y="306"/>
                  </a:cubicBezTo>
                  <a:cubicBezTo>
                    <a:pt x="2437" y="281"/>
                    <a:pt x="2642" y="249"/>
                    <a:pt x="2977" y="211"/>
                  </a:cubicBezTo>
                  <a:close/>
                  <a:moveTo>
                    <a:pt x="11624" y="329"/>
                  </a:moveTo>
                  <a:cubicBezTo>
                    <a:pt x="11807" y="329"/>
                    <a:pt x="11960" y="350"/>
                    <a:pt x="12084" y="395"/>
                  </a:cubicBezTo>
                  <a:cubicBezTo>
                    <a:pt x="12262" y="456"/>
                    <a:pt x="12351" y="553"/>
                    <a:pt x="12351" y="686"/>
                  </a:cubicBezTo>
                  <a:cubicBezTo>
                    <a:pt x="12351" y="763"/>
                    <a:pt x="12326" y="821"/>
                    <a:pt x="12277" y="863"/>
                  </a:cubicBezTo>
                  <a:cubicBezTo>
                    <a:pt x="12193" y="930"/>
                    <a:pt x="12034" y="965"/>
                    <a:pt x="11800" y="965"/>
                  </a:cubicBezTo>
                  <a:cubicBezTo>
                    <a:pt x="11418" y="965"/>
                    <a:pt x="11129" y="935"/>
                    <a:pt x="10933" y="877"/>
                  </a:cubicBezTo>
                  <a:cubicBezTo>
                    <a:pt x="10750" y="826"/>
                    <a:pt x="10659" y="754"/>
                    <a:pt x="10659" y="661"/>
                  </a:cubicBezTo>
                  <a:cubicBezTo>
                    <a:pt x="10659" y="581"/>
                    <a:pt x="10747" y="507"/>
                    <a:pt x="10924" y="442"/>
                  </a:cubicBezTo>
                  <a:cubicBezTo>
                    <a:pt x="11111" y="377"/>
                    <a:pt x="11306" y="341"/>
                    <a:pt x="11504" y="332"/>
                  </a:cubicBezTo>
                  <a:cubicBezTo>
                    <a:pt x="11545" y="330"/>
                    <a:pt x="11585" y="329"/>
                    <a:pt x="11624" y="329"/>
                  </a:cubicBezTo>
                  <a:close/>
                  <a:moveTo>
                    <a:pt x="2813" y="1"/>
                  </a:moveTo>
                  <a:cubicBezTo>
                    <a:pt x="2162" y="1"/>
                    <a:pt x="1224" y="10"/>
                    <a:pt x="0" y="27"/>
                  </a:cubicBezTo>
                  <a:lnTo>
                    <a:pt x="65" y="768"/>
                  </a:lnTo>
                  <a:lnTo>
                    <a:pt x="109" y="1166"/>
                  </a:lnTo>
                  <a:cubicBezTo>
                    <a:pt x="126" y="1165"/>
                    <a:pt x="146" y="1164"/>
                    <a:pt x="168" y="1164"/>
                  </a:cubicBezTo>
                  <a:cubicBezTo>
                    <a:pt x="231" y="1164"/>
                    <a:pt x="314" y="1171"/>
                    <a:pt x="419" y="1184"/>
                  </a:cubicBezTo>
                  <a:cubicBezTo>
                    <a:pt x="1003" y="1256"/>
                    <a:pt x="1350" y="1296"/>
                    <a:pt x="1459" y="1305"/>
                  </a:cubicBezTo>
                  <a:cubicBezTo>
                    <a:pt x="1441" y="1308"/>
                    <a:pt x="1419" y="1312"/>
                    <a:pt x="1394" y="1314"/>
                  </a:cubicBezTo>
                  <a:cubicBezTo>
                    <a:pt x="2334" y="1382"/>
                    <a:pt x="3273" y="1433"/>
                    <a:pt x="4213" y="1470"/>
                  </a:cubicBezTo>
                  <a:cubicBezTo>
                    <a:pt x="4277" y="1439"/>
                    <a:pt x="4346" y="1423"/>
                    <a:pt x="4415" y="1423"/>
                  </a:cubicBezTo>
                  <a:cubicBezTo>
                    <a:pt x="4425" y="1423"/>
                    <a:pt x="4434" y="1423"/>
                    <a:pt x="4444" y="1424"/>
                  </a:cubicBezTo>
                  <a:cubicBezTo>
                    <a:pt x="4518" y="1429"/>
                    <a:pt x="4592" y="1438"/>
                    <a:pt x="4664" y="1450"/>
                  </a:cubicBezTo>
                  <a:cubicBezTo>
                    <a:pt x="4690" y="1450"/>
                    <a:pt x="4772" y="1456"/>
                    <a:pt x="4912" y="1463"/>
                  </a:cubicBezTo>
                  <a:cubicBezTo>
                    <a:pt x="5053" y="1471"/>
                    <a:pt x="5135" y="1475"/>
                    <a:pt x="5160" y="1478"/>
                  </a:cubicBezTo>
                  <a:lnTo>
                    <a:pt x="6119" y="1484"/>
                  </a:lnTo>
                  <a:lnTo>
                    <a:pt x="6198" y="1498"/>
                  </a:lnTo>
                  <a:lnTo>
                    <a:pt x="7733" y="1498"/>
                  </a:lnTo>
                  <a:cubicBezTo>
                    <a:pt x="7788" y="1482"/>
                    <a:pt x="7945" y="1464"/>
                    <a:pt x="8208" y="1442"/>
                  </a:cubicBezTo>
                  <a:lnTo>
                    <a:pt x="9286" y="1442"/>
                  </a:lnTo>
                  <a:cubicBezTo>
                    <a:pt x="9464" y="1421"/>
                    <a:pt x="9581" y="1407"/>
                    <a:pt x="9641" y="1401"/>
                  </a:cubicBezTo>
                  <a:cubicBezTo>
                    <a:pt x="9865" y="1385"/>
                    <a:pt x="10179" y="1375"/>
                    <a:pt x="10586" y="1373"/>
                  </a:cubicBezTo>
                  <a:lnTo>
                    <a:pt x="11744" y="1371"/>
                  </a:lnTo>
                  <a:cubicBezTo>
                    <a:pt x="11759" y="1368"/>
                    <a:pt x="11787" y="1367"/>
                    <a:pt x="11827" y="1367"/>
                  </a:cubicBezTo>
                  <a:cubicBezTo>
                    <a:pt x="11879" y="1367"/>
                    <a:pt x="11952" y="1369"/>
                    <a:pt x="12044" y="1373"/>
                  </a:cubicBezTo>
                  <a:lnTo>
                    <a:pt x="12058" y="1377"/>
                  </a:lnTo>
                  <a:cubicBezTo>
                    <a:pt x="12065" y="1378"/>
                    <a:pt x="12070" y="1382"/>
                    <a:pt x="12072" y="1389"/>
                  </a:cubicBezTo>
                  <a:cubicBezTo>
                    <a:pt x="12063" y="1392"/>
                    <a:pt x="12051" y="1396"/>
                    <a:pt x="12039" y="1399"/>
                  </a:cubicBezTo>
                  <a:cubicBezTo>
                    <a:pt x="12900" y="1350"/>
                    <a:pt x="13762" y="1289"/>
                    <a:pt x="14625" y="1214"/>
                  </a:cubicBezTo>
                  <a:lnTo>
                    <a:pt x="14691" y="323"/>
                  </a:ln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16" y="4"/>
                    <a:pt x="3220" y="1"/>
                    <a:pt x="2813" y="1"/>
                  </a:cubicBez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0"/>
            <p:cNvSpPr/>
            <p:nvPr/>
          </p:nvSpPr>
          <p:spPr>
            <a:xfrm>
              <a:off x="11593767" y="4689158"/>
              <a:ext cx="130905" cy="4583"/>
            </a:xfrm>
            <a:custGeom>
              <a:avLst/>
              <a:gdLst/>
              <a:ahLst/>
              <a:cxnLst/>
              <a:rect l="l" t="t" r="r" b="b"/>
              <a:pathLst>
                <a:path w="779" h="27" extrusionOk="0">
                  <a:moveTo>
                    <a:pt x="779" y="0"/>
                  </a:moveTo>
                  <a:cubicBezTo>
                    <a:pt x="486" y="2"/>
                    <a:pt x="226" y="11"/>
                    <a:pt x="0" y="27"/>
                  </a:cubicBezTo>
                  <a:cubicBezTo>
                    <a:pt x="260" y="20"/>
                    <a:pt x="519" y="11"/>
                    <a:pt x="779" y="0"/>
                  </a:cubicBezTo>
                  <a:close/>
                </a:path>
              </a:pathLst>
            </a:custGeom>
            <a:solidFill>
              <a:srgbClr val="9D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9967287" y="4421300"/>
              <a:ext cx="2484676" cy="81990"/>
            </a:xfrm>
            <a:custGeom>
              <a:avLst/>
              <a:gdLst/>
              <a:ahLst/>
              <a:cxnLst/>
              <a:rect l="l" t="t" r="r" b="b"/>
              <a:pathLst>
                <a:path w="14786" h="483" extrusionOk="0">
                  <a:moveTo>
                    <a:pt x="2767" y="1"/>
                  </a:moveTo>
                  <a:cubicBezTo>
                    <a:pt x="2220" y="1"/>
                    <a:pt x="1479" y="6"/>
                    <a:pt x="544" y="18"/>
                  </a:cubicBezTo>
                  <a:lnTo>
                    <a:pt x="0" y="134"/>
                  </a:lnTo>
                  <a:cubicBezTo>
                    <a:pt x="1224" y="117"/>
                    <a:pt x="2162" y="108"/>
                    <a:pt x="2814" y="108"/>
                  </a:cubicBezTo>
                  <a:cubicBezTo>
                    <a:pt x="3221" y="108"/>
                    <a:pt x="3517" y="111"/>
                    <a:pt x="3701" y="118"/>
                  </a:cubicBezTo>
                  <a:cubicBezTo>
                    <a:pt x="4930" y="232"/>
                    <a:pt x="6215" y="355"/>
                    <a:pt x="7558" y="483"/>
                  </a:cubicBezTo>
                  <a:lnTo>
                    <a:pt x="11669" y="234"/>
                  </a:lnTo>
                  <a:lnTo>
                    <a:pt x="14693" y="430"/>
                  </a:lnTo>
                  <a:cubicBezTo>
                    <a:pt x="14723" y="407"/>
                    <a:pt x="14754" y="385"/>
                    <a:pt x="14786" y="358"/>
                  </a:cubicBez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09" y="4"/>
                    <a:pt x="3198" y="1"/>
                    <a:pt x="2767" y="1"/>
                  </a:cubicBezTo>
                  <a:close/>
                </a:path>
              </a:pathLst>
            </a:custGeom>
            <a:solidFill>
              <a:srgbClr val="EF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9779584" y="4060422"/>
              <a:ext cx="3062238" cy="424721"/>
            </a:xfrm>
            <a:custGeom>
              <a:avLst/>
              <a:gdLst/>
              <a:ahLst/>
              <a:cxnLst/>
              <a:rect l="l" t="t" r="r" b="b"/>
              <a:pathLst>
                <a:path w="18223" h="2502" extrusionOk="0">
                  <a:moveTo>
                    <a:pt x="11515" y="0"/>
                  </a:moveTo>
                  <a:lnTo>
                    <a:pt x="9094" y="42"/>
                  </a:lnTo>
                  <a:cubicBezTo>
                    <a:pt x="8601" y="30"/>
                    <a:pt x="8149" y="25"/>
                    <a:pt x="7732" y="25"/>
                  </a:cubicBezTo>
                  <a:cubicBezTo>
                    <a:pt x="6124" y="188"/>
                    <a:pt x="4631" y="344"/>
                    <a:pt x="3254" y="489"/>
                  </a:cubicBezTo>
                  <a:cubicBezTo>
                    <a:pt x="2839" y="535"/>
                    <a:pt x="2448" y="577"/>
                    <a:pt x="2085" y="615"/>
                  </a:cubicBezTo>
                  <a:lnTo>
                    <a:pt x="1" y="1806"/>
                  </a:lnTo>
                  <a:lnTo>
                    <a:pt x="2320" y="2007"/>
                  </a:lnTo>
                  <a:lnTo>
                    <a:pt x="2327" y="2007"/>
                  </a:lnTo>
                  <a:lnTo>
                    <a:pt x="1664" y="2142"/>
                  </a:lnTo>
                  <a:cubicBezTo>
                    <a:pt x="2582" y="2132"/>
                    <a:pt x="3313" y="2126"/>
                    <a:pt x="3858" y="2126"/>
                  </a:cubicBezTo>
                  <a:cubicBezTo>
                    <a:pt x="4303" y="2126"/>
                    <a:pt x="4623" y="2130"/>
                    <a:pt x="4818" y="2137"/>
                  </a:cubicBezTo>
                  <a:cubicBezTo>
                    <a:pt x="6047" y="2253"/>
                    <a:pt x="7334" y="2374"/>
                    <a:pt x="8675" y="2502"/>
                  </a:cubicBezTo>
                  <a:lnTo>
                    <a:pt x="12788" y="2253"/>
                  </a:lnTo>
                  <a:lnTo>
                    <a:pt x="15903" y="2484"/>
                  </a:lnTo>
                  <a:cubicBezTo>
                    <a:pt x="16129" y="2321"/>
                    <a:pt x="16436" y="2092"/>
                    <a:pt x="16827" y="1795"/>
                  </a:cubicBezTo>
                  <a:cubicBezTo>
                    <a:pt x="16632" y="1764"/>
                    <a:pt x="16350" y="1720"/>
                    <a:pt x="15984" y="1669"/>
                  </a:cubicBezTo>
                  <a:cubicBezTo>
                    <a:pt x="16143" y="1623"/>
                    <a:pt x="16401" y="1546"/>
                    <a:pt x="16759" y="1439"/>
                  </a:cubicBezTo>
                  <a:cubicBezTo>
                    <a:pt x="17156" y="1320"/>
                    <a:pt x="17458" y="1231"/>
                    <a:pt x="17660" y="1169"/>
                  </a:cubicBezTo>
                  <a:cubicBezTo>
                    <a:pt x="18030" y="889"/>
                    <a:pt x="18217" y="749"/>
                    <a:pt x="18222" y="745"/>
                  </a:cubicBezTo>
                  <a:cubicBezTo>
                    <a:pt x="17300" y="598"/>
                    <a:pt x="16043" y="387"/>
                    <a:pt x="14450" y="112"/>
                  </a:cubicBezTo>
                  <a:cubicBezTo>
                    <a:pt x="14425" y="107"/>
                    <a:pt x="14401" y="102"/>
                    <a:pt x="14376" y="98"/>
                  </a:cubicBezTo>
                  <a:cubicBezTo>
                    <a:pt x="14188" y="89"/>
                    <a:pt x="13724" y="72"/>
                    <a:pt x="12986" y="42"/>
                  </a:cubicBezTo>
                  <a:cubicBezTo>
                    <a:pt x="12314" y="14"/>
                    <a:pt x="11825" y="0"/>
                    <a:pt x="11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12465066" y="4258854"/>
              <a:ext cx="281807" cy="194197"/>
            </a:xfrm>
            <a:custGeom>
              <a:avLst/>
              <a:gdLst/>
              <a:ahLst/>
              <a:cxnLst/>
              <a:rect l="l" t="t" r="r" b="b"/>
              <a:pathLst>
                <a:path w="1677" h="1144" extrusionOk="0">
                  <a:moveTo>
                    <a:pt x="1271" y="263"/>
                  </a:moveTo>
                  <a:cubicBezTo>
                    <a:pt x="1393" y="263"/>
                    <a:pt x="1454" y="382"/>
                    <a:pt x="1454" y="619"/>
                  </a:cubicBezTo>
                  <a:cubicBezTo>
                    <a:pt x="1454" y="658"/>
                    <a:pt x="1428" y="714"/>
                    <a:pt x="1372" y="784"/>
                  </a:cubicBezTo>
                  <a:cubicBezTo>
                    <a:pt x="1305" y="872"/>
                    <a:pt x="1230" y="916"/>
                    <a:pt x="1147" y="916"/>
                  </a:cubicBezTo>
                  <a:cubicBezTo>
                    <a:pt x="1067" y="916"/>
                    <a:pt x="1011" y="852"/>
                    <a:pt x="981" y="726"/>
                  </a:cubicBezTo>
                  <a:cubicBezTo>
                    <a:pt x="967" y="600"/>
                    <a:pt x="960" y="533"/>
                    <a:pt x="960" y="526"/>
                  </a:cubicBezTo>
                  <a:cubicBezTo>
                    <a:pt x="960" y="481"/>
                    <a:pt x="984" y="432"/>
                    <a:pt x="1035" y="379"/>
                  </a:cubicBezTo>
                  <a:cubicBezTo>
                    <a:pt x="1083" y="326"/>
                    <a:pt x="1142" y="290"/>
                    <a:pt x="1209" y="272"/>
                  </a:cubicBezTo>
                  <a:cubicBezTo>
                    <a:pt x="1231" y="266"/>
                    <a:pt x="1252" y="263"/>
                    <a:pt x="1271" y="263"/>
                  </a:cubicBezTo>
                  <a:close/>
                  <a:moveTo>
                    <a:pt x="1677" y="0"/>
                  </a:moveTo>
                  <a:cubicBezTo>
                    <a:pt x="1475" y="62"/>
                    <a:pt x="1174" y="151"/>
                    <a:pt x="776" y="270"/>
                  </a:cubicBezTo>
                  <a:cubicBezTo>
                    <a:pt x="418" y="377"/>
                    <a:pt x="160" y="454"/>
                    <a:pt x="1" y="500"/>
                  </a:cubicBezTo>
                  <a:cubicBezTo>
                    <a:pt x="367" y="551"/>
                    <a:pt x="650" y="595"/>
                    <a:pt x="844" y="626"/>
                  </a:cubicBezTo>
                  <a:cubicBezTo>
                    <a:pt x="845" y="627"/>
                    <a:pt x="845" y="628"/>
                    <a:pt x="846" y="628"/>
                  </a:cubicBezTo>
                  <a:cubicBezTo>
                    <a:pt x="846" y="628"/>
                    <a:pt x="847" y="627"/>
                    <a:pt x="848" y="626"/>
                  </a:cubicBezTo>
                  <a:lnTo>
                    <a:pt x="848" y="626"/>
                  </a:lnTo>
                  <a:lnTo>
                    <a:pt x="806" y="1143"/>
                  </a:lnTo>
                  <a:cubicBezTo>
                    <a:pt x="1051" y="1070"/>
                    <a:pt x="1314" y="986"/>
                    <a:pt x="1598" y="891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9842264" y="4411964"/>
              <a:ext cx="103682" cy="113734"/>
            </a:xfrm>
            <a:custGeom>
              <a:avLst/>
              <a:gdLst/>
              <a:ahLst/>
              <a:cxnLst/>
              <a:rect l="l" t="t" r="r" b="b"/>
              <a:pathLst>
                <a:path w="617" h="670" extrusionOk="0">
                  <a:moveTo>
                    <a:pt x="154" y="1"/>
                  </a:moveTo>
                  <a:cubicBezTo>
                    <a:pt x="52" y="1"/>
                    <a:pt x="1" y="113"/>
                    <a:pt x="1" y="336"/>
                  </a:cubicBezTo>
                  <a:cubicBezTo>
                    <a:pt x="1" y="345"/>
                    <a:pt x="1" y="403"/>
                    <a:pt x="3" y="511"/>
                  </a:cubicBezTo>
                  <a:cubicBezTo>
                    <a:pt x="36" y="617"/>
                    <a:pt x="138" y="667"/>
                    <a:pt x="308" y="669"/>
                  </a:cubicBezTo>
                  <a:cubicBezTo>
                    <a:pt x="444" y="669"/>
                    <a:pt x="536" y="643"/>
                    <a:pt x="581" y="589"/>
                  </a:cubicBezTo>
                  <a:cubicBezTo>
                    <a:pt x="606" y="560"/>
                    <a:pt x="616" y="518"/>
                    <a:pt x="616" y="461"/>
                  </a:cubicBezTo>
                  <a:cubicBezTo>
                    <a:pt x="616" y="417"/>
                    <a:pt x="585" y="354"/>
                    <a:pt x="522" y="268"/>
                  </a:cubicBezTo>
                  <a:cubicBezTo>
                    <a:pt x="464" y="187"/>
                    <a:pt x="392" y="117"/>
                    <a:pt x="309" y="61"/>
                  </a:cubicBezTo>
                  <a:cubicBezTo>
                    <a:pt x="249" y="21"/>
                    <a:pt x="197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12626219" y="4303158"/>
              <a:ext cx="83349" cy="111188"/>
            </a:xfrm>
            <a:custGeom>
              <a:avLst/>
              <a:gdLst/>
              <a:ahLst/>
              <a:cxnLst/>
              <a:rect l="l" t="t" r="r" b="b"/>
              <a:pathLst>
                <a:path w="496" h="655" extrusionOk="0">
                  <a:moveTo>
                    <a:pt x="313" y="0"/>
                  </a:moveTo>
                  <a:cubicBezTo>
                    <a:pt x="293" y="0"/>
                    <a:pt x="272" y="3"/>
                    <a:pt x="250" y="9"/>
                  </a:cubicBezTo>
                  <a:cubicBezTo>
                    <a:pt x="183" y="29"/>
                    <a:pt x="124" y="65"/>
                    <a:pt x="78" y="116"/>
                  </a:cubicBezTo>
                  <a:cubicBezTo>
                    <a:pt x="25" y="171"/>
                    <a:pt x="1" y="220"/>
                    <a:pt x="1" y="265"/>
                  </a:cubicBezTo>
                  <a:cubicBezTo>
                    <a:pt x="1" y="271"/>
                    <a:pt x="8" y="337"/>
                    <a:pt x="22" y="463"/>
                  </a:cubicBezTo>
                  <a:cubicBezTo>
                    <a:pt x="52" y="591"/>
                    <a:pt x="108" y="655"/>
                    <a:pt x="190" y="655"/>
                  </a:cubicBezTo>
                  <a:cubicBezTo>
                    <a:pt x="273" y="655"/>
                    <a:pt x="346" y="611"/>
                    <a:pt x="415" y="523"/>
                  </a:cubicBezTo>
                  <a:cubicBezTo>
                    <a:pt x="469" y="451"/>
                    <a:pt x="495" y="395"/>
                    <a:pt x="495" y="356"/>
                  </a:cubicBezTo>
                  <a:cubicBezTo>
                    <a:pt x="495" y="119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10224055" y="4495479"/>
              <a:ext cx="59823" cy="78086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224" y="1"/>
                  </a:moveTo>
                  <a:cubicBezTo>
                    <a:pt x="211" y="1"/>
                    <a:pt x="196" y="2"/>
                    <a:pt x="180" y="5"/>
                  </a:cubicBezTo>
                  <a:cubicBezTo>
                    <a:pt x="61" y="26"/>
                    <a:pt x="1" y="121"/>
                    <a:pt x="1" y="289"/>
                  </a:cubicBezTo>
                  <a:cubicBezTo>
                    <a:pt x="1" y="293"/>
                    <a:pt x="8" y="323"/>
                    <a:pt x="20" y="379"/>
                  </a:cubicBezTo>
                  <a:cubicBezTo>
                    <a:pt x="48" y="431"/>
                    <a:pt x="99" y="459"/>
                    <a:pt x="171" y="459"/>
                  </a:cubicBezTo>
                  <a:cubicBezTo>
                    <a:pt x="241" y="459"/>
                    <a:pt x="292" y="424"/>
                    <a:pt x="322" y="354"/>
                  </a:cubicBezTo>
                  <a:cubicBezTo>
                    <a:pt x="345" y="302"/>
                    <a:pt x="355" y="244"/>
                    <a:pt x="355" y="186"/>
                  </a:cubicBezTo>
                  <a:cubicBezTo>
                    <a:pt x="355" y="63"/>
                    <a:pt x="312" y="1"/>
                    <a:pt x="22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11758113" y="4495139"/>
              <a:ext cx="284664" cy="107793"/>
            </a:xfrm>
            <a:custGeom>
              <a:avLst/>
              <a:gdLst/>
              <a:ahLst/>
              <a:cxnLst/>
              <a:rect l="l" t="t" r="r" b="b"/>
              <a:pathLst>
                <a:path w="1694" h="635" extrusionOk="0">
                  <a:moveTo>
                    <a:pt x="973" y="0"/>
                  </a:moveTo>
                  <a:cubicBezTo>
                    <a:pt x="933" y="0"/>
                    <a:pt x="891" y="2"/>
                    <a:pt x="847" y="4"/>
                  </a:cubicBezTo>
                  <a:cubicBezTo>
                    <a:pt x="649" y="11"/>
                    <a:pt x="453" y="48"/>
                    <a:pt x="267" y="113"/>
                  </a:cubicBezTo>
                  <a:cubicBezTo>
                    <a:pt x="88" y="179"/>
                    <a:pt x="0" y="251"/>
                    <a:pt x="0" y="332"/>
                  </a:cubicBezTo>
                  <a:cubicBezTo>
                    <a:pt x="0" y="425"/>
                    <a:pt x="92" y="498"/>
                    <a:pt x="274" y="549"/>
                  </a:cubicBezTo>
                  <a:cubicBezTo>
                    <a:pt x="472" y="607"/>
                    <a:pt x="761" y="635"/>
                    <a:pt x="1143" y="635"/>
                  </a:cubicBezTo>
                  <a:cubicBezTo>
                    <a:pt x="1377" y="635"/>
                    <a:pt x="1534" y="602"/>
                    <a:pt x="1619" y="535"/>
                  </a:cubicBezTo>
                  <a:cubicBezTo>
                    <a:pt x="1668" y="493"/>
                    <a:pt x="1694" y="433"/>
                    <a:pt x="1694" y="356"/>
                  </a:cubicBezTo>
                  <a:cubicBezTo>
                    <a:pt x="1694" y="225"/>
                    <a:pt x="1605" y="127"/>
                    <a:pt x="1427" y="65"/>
                  </a:cubicBezTo>
                  <a:cubicBezTo>
                    <a:pt x="1303" y="22"/>
                    <a:pt x="1152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0"/>
            <p:cNvSpPr/>
            <p:nvPr/>
          </p:nvSpPr>
          <p:spPr>
            <a:xfrm>
              <a:off x="12055884" y="4516358"/>
              <a:ext cx="62344" cy="77747"/>
            </a:xfrm>
            <a:custGeom>
              <a:avLst/>
              <a:gdLst/>
              <a:ahLst/>
              <a:cxnLst/>
              <a:rect l="l" t="t" r="r" b="b"/>
              <a:pathLst>
                <a:path w="371" h="458" extrusionOk="0">
                  <a:moveTo>
                    <a:pt x="247" y="0"/>
                  </a:moveTo>
                  <a:cubicBezTo>
                    <a:pt x="229" y="0"/>
                    <a:pt x="209" y="3"/>
                    <a:pt x="187" y="9"/>
                  </a:cubicBezTo>
                  <a:cubicBezTo>
                    <a:pt x="64" y="40"/>
                    <a:pt x="1" y="131"/>
                    <a:pt x="1" y="282"/>
                  </a:cubicBezTo>
                  <a:cubicBezTo>
                    <a:pt x="1" y="286"/>
                    <a:pt x="6" y="317"/>
                    <a:pt x="17" y="375"/>
                  </a:cubicBezTo>
                  <a:cubicBezTo>
                    <a:pt x="43" y="429"/>
                    <a:pt x="90" y="457"/>
                    <a:pt x="157" y="457"/>
                  </a:cubicBezTo>
                  <a:cubicBezTo>
                    <a:pt x="215" y="457"/>
                    <a:pt x="269" y="415"/>
                    <a:pt x="316" y="333"/>
                  </a:cubicBezTo>
                  <a:cubicBezTo>
                    <a:pt x="353" y="266"/>
                    <a:pt x="371" y="214"/>
                    <a:pt x="371" y="175"/>
                  </a:cubicBezTo>
                  <a:cubicBezTo>
                    <a:pt x="371" y="59"/>
                    <a:pt x="330" y="0"/>
                    <a:pt x="24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0"/>
            <p:cNvSpPr/>
            <p:nvPr/>
          </p:nvSpPr>
          <p:spPr>
            <a:xfrm>
              <a:off x="10333787" y="4475109"/>
              <a:ext cx="445817" cy="128163"/>
            </a:xfrm>
            <a:custGeom>
              <a:avLst/>
              <a:gdLst/>
              <a:ahLst/>
              <a:cxnLst/>
              <a:rect l="l" t="t" r="r" b="b"/>
              <a:pathLst>
                <a:path w="2653" h="755" extrusionOk="0">
                  <a:moveTo>
                    <a:pt x="794" y="1"/>
                  </a:moveTo>
                  <a:cubicBezTo>
                    <a:pt x="461" y="39"/>
                    <a:pt x="256" y="71"/>
                    <a:pt x="181" y="96"/>
                  </a:cubicBezTo>
                  <a:cubicBezTo>
                    <a:pt x="61" y="132"/>
                    <a:pt x="0" y="201"/>
                    <a:pt x="0" y="301"/>
                  </a:cubicBezTo>
                  <a:cubicBezTo>
                    <a:pt x="0" y="439"/>
                    <a:pt x="153" y="548"/>
                    <a:pt x="456" y="627"/>
                  </a:cubicBezTo>
                  <a:cubicBezTo>
                    <a:pt x="793" y="711"/>
                    <a:pt x="1304" y="755"/>
                    <a:pt x="1992" y="755"/>
                  </a:cubicBezTo>
                  <a:cubicBezTo>
                    <a:pt x="2248" y="755"/>
                    <a:pt x="2425" y="732"/>
                    <a:pt x="2523" y="686"/>
                  </a:cubicBezTo>
                  <a:cubicBezTo>
                    <a:pt x="2602" y="655"/>
                    <a:pt x="2653" y="578"/>
                    <a:pt x="2649" y="494"/>
                  </a:cubicBezTo>
                  <a:cubicBezTo>
                    <a:pt x="2649" y="404"/>
                    <a:pt x="2463" y="297"/>
                    <a:pt x="2093" y="173"/>
                  </a:cubicBezTo>
                  <a:cubicBezTo>
                    <a:pt x="1792" y="71"/>
                    <a:pt x="1581" y="13"/>
                    <a:pt x="146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10816908" y="4524505"/>
              <a:ext cx="86374" cy="69599"/>
            </a:xfrm>
            <a:custGeom>
              <a:avLst/>
              <a:gdLst/>
              <a:ahLst/>
              <a:cxnLst/>
              <a:rect l="l" t="t" r="r" b="b"/>
              <a:pathLst>
                <a:path w="514" h="410" extrusionOk="0">
                  <a:moveTo>
                    <a:pt x="156" y="0"/>
                  </a:moveTo>
                  <a:cubicBezTo>
                    <a:pt x="53" y="0"/>
                    <a:pt x="0" y="61"/>
                    <a:pt x="0" y="181"/>
                  </a:cubicBezTo>
                  <a:cubicBezTo>
                    <a:pt x="0" y="334"/>
                    <a:pt x="113" y="409"/>
                    <a:pt x="340" y="409"/>
                  </a:cubicBezTo>
                  <a:cubicBezTo>
                    <a:pt x="342" y="409"/>
                    <a:pt x="345" y="409"/>
                    <a:pt x="347" y="409"/>
                  </a:cubicBezTo>
                  <a:cubicBezTo>
                    <a:pt x="349" y="409"/>
                    <a:pt x="351" y="409"/>
                    <a:pt x="352" y="409"/>
                  </a:cubicBezTo>
                  <a:cubicBezTo>
                    <a:pt x="403" y="409"/>
                    <a:pt x="452" y="383"/>
                    <a:pt x="479" y="341"/>
                  </a:cubicBezTo>
                  <a:cubicBezTo>
                    <a:pt x="502" y="313"/>
                    <a:pt x="514" y="276"/>
                    <a:pt x="514" y="241"/>
                  </a:cubicBezTo>
                  <a:cubicBezTo>
                    <a:pt x="514" y="136"/>
                    <a:pt x="428" y="61"/>
                    <a:pt x="256" y="15"/>
                  </a:cubicBezTo>
                  <a:cubicBezTo>
                    <a:pt x="219" y="5"/>
                    <a:pt x="186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0"/>
            <p:cNvSpPr/>
            <p:nvPr/>
          </p:nvSpPr>
          <p:spPr>
            <a:xfrm>
              <a:off x="12791236" y="4385824"/>
              <a:ext cx="112084" cy="84027"/>
            </a:xfrm>
            <a:custGeom>
              <a:avLst/>
              <a:gdLst/>
              <a:ahLst/>
              <a:cxnLst/>
              <a:rect l="l" t="t" r="r" b="b"/>
              <a:pathLst>
                <a:path w="667" h="495" extrusionOk="0">
                  <a:moveTo>
                    <a:pt x="647" y="1"/>
                  </a:moveTo>
                  <a:cubicBezTo>
                    <a:pt x="621" y="3"/>
                    <a:pt x="570" y="31"/>
                    <a:pt x="500" y="83"/>
                  </a:cubicBezTo>
                  <a:cubicBezTo>
                    <a:pt x="446" y="125"/>
                    <a:pt x="392" y="169"/>
                    <a:pt x="341" y="215"/>
                  </a:cubicBezTo>
                  <a:cubicBezTo>
                    <a:pt x="299" y="257"/>
                    <a:pt x="253" y="297"/>
                    <a:pt x="204" y="332"/>
                  </a:cubicBezTo>
                  <a:cubicBezTo>
                    <a:pt x="172" y="353"/>
                    <a:pt x="139" y="376"/>
                    <a:pt x="106" y="397"/>
                  </a:cubicBezTo>
                  <a:cubicBezTo>
                    <a:pt x="36" y="436"/>
                    <a:pt x="1" y="459"/>
                    <a:pt x="1" y="462"/>
                  </a:cubicBezTo>
                  <a:cubicBezTo>
                    <a:pt x="1" y="483"/>
                    <a:pt x="3" y="494"/>
                    <a:pt x="8" y="494"/>
                  </a:cubicBezTo>
                  <a:cubicBezTo>
                    <a:pt x="11" y="494"/>
                    <a:pt x="15" y="489"/>
                    <a:pt x="20" y="480"/>
                  </a:cubicBezTo>
                  <a:cubicBezTo>
                    <a:pt x="83" y="457"/>
                    <a:pt x="144" y="427"/>
                    <a:pt x="200" y="392"/>
                  </a:cubicBezTo>
                  <a:cubicBezTo>
                    <a:pt x="255" y="362"/>
                    <a:pt x="316" y="324"/>
                    <a:pt x="388" y="278"/>
                  </a:cubicBezTo>
                  <a:cubicBezTo>
                    <a:pt x="572" y="164"/>
                    <a:pt x="665" y="90"/>
                    <a:pt x="663" y="55"/>
                  </a:cubicBezTo>
                  <a:cubicBezTo>
                    <a:pt x="667" y="41"/>
                    <a:pt x="663" y="26"/>
                    <a:pt x="656" y="13"/>
                  </a:cubicBezTo>
                  <a:cubicBezTo>
                    <a:pt x="651" y="6"/>
                    <a:pt x="647" y="3"/>
                    <a:pt x="647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0"/>
            <p:cNvSpPr/>
            <p:nvPr/>
          </p:nvSpPr>
          <p:spPr>
            <a:xfrm>
              <a:off x="12840809" y="4490556"/>
              <a:ext cx="44531" cy="30046"/>
            </a:xfrm>
            <a:custGeom>
              <a:avLst/>
              <a:gdLst/>
              <a:ahLst/>
              <a:cxnLst/>
              <a:rect l="l" t="t" r="r" b="b"/>
              <a:pathLst>
                <a:path w="265" h="177" extrusionOk="0">
                  <a:moveTo>
                    <a:pt x="169" y="0"/>
                  </a:moveTo>
                  <a:cubicBezTo>
                    <a:pt x="122" y="0"/>
                    <a:pt x="84" y="9"/>
                    <a:pt x="54" y="26"/>
                  </a:cubicBezTo>
                  <a:cubicBezTo>
                    <a:pt x="21" y="40"/>
                    <a:pt x="0" y="73"/>
                    <a:pt x="0" y="108"/>
                  </a:cubicBezTo>
                  <a:cubicBezTo>
                    <a:pt x="0" y="138"/>
                    <a:pt x="1" y="153"/>
                    <a:pt x="4" y="153"/>
                  </a:cubicBezTo>
                  <a:cubicBezTo>
                    <a:pt x="4" y="153"/>
                    <a:pt x="5" y="153"/>
                    <a:pt x="5" y="152"/>
                  </a:cubicBezTo>
                  <a:lnTo>
                    <a:pt x="68" y="176"/>
                  </a:lnTo>
                  <a:cubicBezTo>
                    <a:pt x="119" y="173"/>
                    <a:pt x="168" y="154"/>
                    <a:pt x="207" y="120"/>
                  </a:cubicBezTo>
                  <a:cubicBezTo>
                    <a:pt x="246" y="87"/>
                    <a:pt x="265" y="61"/>
                    <a:pt x="265" y="43"/>
                  </a:cubicBezTo>
                  <a:cubicBezTo>
                    <a:pt x="265" y="20"/>
                    <a:pt x="263" y="10"/>
                    <a:pt x="260" y="6"/>
                  </a:cubicBezTo>
                  <a:cubicBezTo>
                    <a:pt x="258" y="8"/>
                    <a:pt x="256" y="9"/>
                    <a:pt x="255" y="9"/>
                  </a:cubicBezTo>
                  <a:cubicBezTo>
                    <a:pt x="255" y="9"/>
                    <a:pt x="254" y="9"/>
                    <a:pt x="254" y="8"/>
                  </a:cubicBezTo>
                  <a:cubicBezTo>
                    <a:pt x="224" y="3"/>
                    <a:pt x="195" y="0"/>
                    <a:pt x="16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9641789" y="4641969"/>
              <a:ext cx="60999" cy="28349"/>
            </a:xfrm>
            <a:custGeom>
              <a:avLst/>
              <a:gdLst/>
              <a:ahLst/>
              <a:cxnLst/>
              <a:rect l="l" t="t" r="r" b="b"/>
              <a:pathLst>
                <a:path w="363" h="167" extrusionOk="0">
                  <a:moveTo>
                    <a:pt x="63" y="1"/>
                  </a:moveTo>
                  <a:cubicBezTo>
                    <a:pt x="21" y="1"/>
                    <a:pt x="0" y="25"/>
                    <a:pt x="0" y="73"/>
                  </a:cubicBezTo>
                  <a:cubicBezTo>
                    <a:pt x="0" y="94"/>
                    <a:pt x="33" y="114"/>
                    <a:pt x="100" y="136"/>
                  </a:cubicBezTo>
                  <a:cubicBezTo>
                    <a:pt x="149" y="154"/>
                    <a:pt x="200" y="164"/>
                    <a:pt x="251" y="166"/>
                  </a:cubicBezTo>
                  <a:cubicBezTo>
                    <a:pt x="295" y="164"/>
                    <a:pt x="335" y="145"/>
                    <a:pt x="363" y="112"/>
                  </a:cubicBezTo>
                  <a:cubicBezTo>
                    <a:pt x="242" y="59"/>
                    <a:pt x="158" y="24"/>
                    <a:pt x="112" y="8"/>
                  </a:cubicBezTo>
                  <a:cubicBezTo>
                    <a:pt x="94" y="3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0"/>
            <p:cNvSpPr/>
            <p:nvPr/>
          </p:nvSpPr>
          <p:spPr>
            <a:xfrm>
              <a:off x="9692034" y="4604625"/>
              <a:ext cx="157288" cy="33271"/>
            </a:xfrm>
            <a:custGeom>
              <a:avLst/>
              <a:gdLst/>
              <a:ahLst/>
              <a:cxnLst/>
              <a:rect l="l" t="t" r="r" b="b"/>
              <a:pathLst>
                <a:path w="936" h="196" extrusionOk="0">
                  <a:moveTo>
                    <a:pt x="8" y="0"/>
                  </a:moveTo>
                  <a:lnTo>
                    <a:pt x="1" y="32"/>
                  </a:lnTo>
                  <a:lnTo>
                    <a:pt x="8" y="53"/>
                  </a:lnTo>
                  <a:cubicBezTo>
                    <a:pt x="10" y="55"/>
                    <a:pt x="73" y="79"/>
                    <a:pt x="195" y="125"/>
                  </a:cubicBezTo>
                  <a:cubicBezTo>
                    <a:pt x="343" y="169"/>
                    <a:pt x="495" y="192"/>
                    <a:pt x="650" y="195"/>
                  </a:cubicBezTo>
                  <a:lnTo>
                    <a:pt x="693" y="195"/>
                  </a:lnTo>
                  <a:cubicBezTo>
                    <a:pt x="774" y="192"/>
                    <a:pt x="856" y="178"/>
                    <a:pt x="935" y="157"/>
                  </a:cubicBezTo>
                  <a:cubicBezTo>
                    <a:pt x="846" y="141"/>
                    <a:pt x="746" y="121"/>
                    <a:pt x="637" y="104"/>
                  </a:cubicBezTo>
                  <a:cubicBezTo>
                    <a:pt x="546" y="88"/>
                    <a:pt x="448" y="71"/>
                    <a:pt x="341" y="53"/>
                  </a:cubicBezTo>
                  <a:cubicBezTo>
                    <a:pt x="127" y="20"/>
                    <a:pt x="17" y="2"/>
                    <a:pt x="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0"/>
            <p:cNvSpPr/>
            <p:nvPr/>
          </p:nvSpPr>
          <p:spPr>
            <a:xfrm>
              <a:off x="9769501" y="4558794"/>
              <a:ext cx="170563" cy="28179"/>
            </a:xfrm>
            <a:custGeom>
              <a:avLst/>
              <a:gdLst/>
              <a:ahLst/>
              <a:cxnLst/>
              <a:rect l="l" t="t" r="r" b="b"/>
              <a:pathLst>
                <a:path w="1015" h="166" extrusionOk="0">
                  <a:moveTo>
                    <a:pt x="98" y="0"/>
                  </a:moveTo>
                  <a:cubicBezTo>
                    <a:pt x="55" y="0"/>
                    <a:pt x="16" y="26"/>
                    <a:pt x="1" y="67"/>
                  </a:cubicBezTo>
                  <a:cubicBezTo>
                    <a:pt x="54" y="85"/>
                    <a:pt x="103" y="100"/>
                    <a:pt x="150" y="114"/>
                  </a:cubicBezTo>
                  <a:cubicBezTo>
                    <a:pt x="180" y="121"/>
                    <a:pt x="208" y="128"/>
                    <a:pt x="238" y="134"/>
                  </a:cubicBezTo>
                  <a:cubicBezTo>
                    <a:pt x="376" y="155"/>
                    <a:pt x="515" y="166"/>
                    <a:pt x="656" y="166"/>
                  </a:cubicBezTo>
                  <a:cubicBezTo>
                    <a:pt x="676" y="166"/>
                    <a:pt x="696" y="166"/>
                    <a:pt x="716" y="165"/>
                  </a:cubicBezTo>
                  <a:cubicBezTo>
                    <a:pt x="737" y="165"/>
                    <a:pt x="788" y="162"/>
                    <a:pt x="869" y="151"/>
                  </a:cubicBezTo>
                  <a:cubicBezTo>
                    <a:pt x="946" y="143"/>
                    <a:pt x="993" y="137"/>
                    <a:pt x="1014" y="134"/>
                  </a:cubicBezTo>
                  <a:cubicBezTo>
                    <a:pt x="991" y="118"/>
                    <a:pt x="932" y="100"/>
                    <a:pt x="830" y="79"/>
                  </a:cubicBezTo>
                  <a:cubicBezTo>
                    <a:pt x="804" y="74"/>
                    <a:pt x="776" y="71"/>
                    <a:pt x="746" y="65"/>
                  </a:cubicBezTo>
                  <a:cubicBezTo>
                    <a:pt x="629" y="46"/>
                    <a:pt x="494" y="32"/>
                    <a:pt x="338" y="22"/>
                  </a:cubicBezTo>
                  <a:cubicBezTo>
                    <a:pt x="257" y="15"/>
                    <a:pt x="197" y="8"/>
                    <a:pt x="155" y="4"/>
                  </a:cubicBezTo>
                  <a:lnTo>
                    <a:pt x="139" y="2"/>
                  </a:lnTo>
                  <a:lnTo>
                    <a:pt x="103" y="1"/>
                  </a:lnTo>
                  <a:cubicBezTo>
                    <a:pt x="101" y="0"/>
                    <a:pt x="100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12450447" y="4515848"/>
              <a:ext cx="165690" cy="116111"/>
            </a:xfrm>
            <a:custGeom>
              <a:avLst/>
              <a:gdLst/>
              <a:ahLst/>
              <a:cxnLst/>
              <a:rect l="l" t="t" r="r" b="b"/>
              <a:pathLst>
                <a:path w="986" h="684" extrusionOk="0">
                  <a:moveTo>
                    <a:pt x="970" y="0"/>
                  </a:moveTo>
                  <a:cubicBezTo>
                    <a:pt x="944" y="0"/>
                    <a:pt x="908" y="16"/>
                    <a:pt x="861" y="47"/>
                  </a:cubicBezTo>
                  <a:cubicBezTo>
                    <a:pt x="840" y="61"/>
                    <a:pt x="815" y="76"/>
                    <a:pt x="789" y="99"/>
                  </a:cubicBezTo>
                  <a:cubicBezTo>
                    <a:pt x="749" y="133"/>
                    <a:pt x="682" y="192"/>
                    <a:pt x="589" y="280"/>
                  </a:cubicBezTo>
                  <a:cubicBezTo>
                    <a:pt x="521" y="313"/>
                    <a:pt x="454" y="348"/>
                    <a:pt x="388" y="381"/>
                  </a:cubicBezTo>
                  <a:cubicBezTo>
                    <a:pt x="354" y="399"/>
                    <a:pt x="321" y="417"/>
                    <a:pt x="288" y="434"/>
                  </a:cubicBezTo>
                  <a:cubicBezTo>
                    <a:pt x="97" y="534"/>
                    <a:pt x="0" y="601"/>
                    <a:pt x="0" y="630"/>
                  </a:cubicBezTo>
                  <a:cubicBezTo>
                    <a:pt x="0" y="637"/>
                    <a:pt x="0" y="646"/>
                    <a:pt x="2" y="655"/>
                  </a:cubicBezTo>
                  <a:cubicBezTo>
                    <a:pt x="4" y="662"/>
                    <a:pt x="7" y="669"/>
                    <a:pt x="14" y="674"/>
                  </a:cubicBezTo>
                  <a:cubicBezTo>
                    <a:pt x="25" y="680"/>
                    <a:pt x="37" y="683"/>
                    <a:pt x="49" y="683"/>
                  </a:cubicBezTo>
                  <a:cubicBezTo>
                    <a:pt x="302" y="587"/>
                    <a:pt x="510" y="471"/>
                    <a:pt x="673" y="336"/>
                  </a:cubicBezTo>
                  <a:cubicBezTo>
                    <a:pt x="742" y="280"/>
                    <a:pt x="803" y="218"/>
                    <a:pt x="861" y="154"/>
                  </a:cubicBezTo>
                  <a:cubicBezTo>
                    <a:pt x="903" y="108"/>
                    <a:pt x="943" y="59"/>
                    <a:pt x="985" y="3"/>
                  </a:cubicBezTo>
                  <a:cubicBezTo>
                    <a:pt x="981" y="1"/>
                    <a:pt x="976" y="0"/>
                    <a:pt x="97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12538837" y="4614980"/>
              <a:ext cx="48396" cy="38873"/>
            </a:xfrm>
            <a:custGeom>
              <a:avLst/>
              <a:gdLst/>
              <a:ahLst/>
              <a:cxnLst/>
              <a:rect l="l" t="t" r="r" b="b"/>
              <a:pathLst>
                <a:path w="288" h="229" extrusionOk="0">
                  <a:moveTo>
                    <a:pt x="268" y="1"/>
                  </a:moveTo>
                  <a:cubicBezTo>
                    <a:pt x="242" y="1"/>
                    <a:pt x="191" y="25"/>
                    <a:pt x="114" y="76"/>
                  </a:cubicBezTo>
                  <a:cubicBezTo>
                    <a:pt x="39" y="125"/>
                    <a:pt x="0" y="160"/>
                    <a:pt x="0" y="176"/>
                  </a:cubicBezTo>
                  <a:cubicBezTo>
                    <a:pt x="0" y="201"/>
                    <a:pt x="4" y="215"/>
                    <a:pt x="14" y="220"/>
                  </a:cubicBezTo>
                  <a:cubicBezTo>
                    <a:pt x="23" y="225"/>
                    <a:pt x="33" y="229"/>
                    <a:pt x="44" y="229"/>
                  </a:cubicBezTo>
                  <a:cubicBezTo>
                    <a:pt x="60" y="220"/>
                    <a:pt x="107" y="190"/>
                    <a:pt x="182" y="139"/>
                  </a:cubicBezTo>
                  <a:cubicBezTo>
                    <a:pt x="253" y="96"/>
                    <a:pt x="288" y="60"/>
                    <a:pt x="288" y="39"/>
                  </a:cubicBezTo>
                  <a:cubicBezTo>
                    <a:pt x="288" y="17"/>
                    <a:pt x="286" y="8"/>
                    <a:pt x="282" y="8"/>
                  </a:cubicBezTo>
                  <a:cubicBezTo>
                    <a:pt x="282" y="8"/>
                    <a:pt x="281" y="8"/>
                    <a:pt x="280" y="8"/>
                  </a:cubicBezTo>
                  <a:cubicBezTo>
                    <a:pt x="276" y="8"/>
                    <a:pt x="272" y="6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10423354" y="4764695"/>
              <a:ext cx="298443" cy="26991"/>
            </a:xfrm>
            <a:custGeom>
              <a:avLst/>
              <a:gdLst/>
              <a:ahLst/>
              <a:cxnLst/>
              <a:rect l="l" t="t" r="r" b="b"/>
              <a:pathLst>
                <a:path w="1776" h="159" extrusionOk="0">
                  <a:moveTo>
                    <a:pt x="297" y="0"/>
                  </a:moveTo>
                  <a:cubicBezTo>
                    <a:pt x="100" y="0"/>
                    <a:pt x="2" y="10"/>
                    <a:pt x="2" y="30"/>
                  </a:cubicBezTo>
                  <a:cubicBezTo>
                    <a:pt x="0" y="43"/>
                    <a:pt x="2" y="55"/>
                    <a:pt x="7" y="66"/>
                  </a:cubicBezTo>
                  <a:cubicBezTo>
                    <a:pt x="11" y="71"/>
                    <a:pt x="12" y="73"/>
                    <a:pt x="12" y="74"/>
                  </a:cubicBezTo>
                  <a:cubicBezTo>
                    <a:pt x="91" y="80"/>
                    <a:pt x="328" y="99"/>
                    <a:pt x="722" y="134"/>
                  </a:cubicBezTo>
                  <a:cubicBezTo>
                    <a:pt x="887" y="150"/>
                    <a:pt x="1175" y="158"/>
                    <a:pt x="1585" y="158"/>
                  </a:cubicBezTo>
                  <a:cubicBezTo>
                    <a:pt x="1616" y="158"/>
                    <a:pt x="1681" y="144"/>
                    <a:pt x="1776" y="116"/>
                  </a:cubicBezTo>
                  <a:cubicBezTo>
                    <a:pt x="1676" y="67"/>
                    <a:pt x="1353" y="32"/>
                    <a:pt x="810" y="13"/>
                  </a:cubicBezTo>
                  <a:cubicBezTo>
                    <a:pt x="597" y="5"/>
                    <a:pt x="426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0"/>
            <p:cNvSpPr/>
            <p:nvPr/>
          </p:nvSpPr>
          <p:spPr>
            <a:xfrm>
              <a:off x="12012361" y="4673372"/>
              <a:ext cx="440271" cy="80463"/>
            </a:xfrm>
            <a:custGeom>
              <a:avLst/>
              <a:gdLst/>
              <a:ahLst/>
              <a:cxnLst/>
              <a:rect l="l" t="t" r="r" b="b"/>
              <a:pathLst>
                <a:path w="2620" h="474" extrusionOk="0">
                  <a:moveTo>
                    <a:pt x="2620" y="0"/>
                  </a:moveTo>
                  <a:lnTo>
                    <a:pt x="2467" y="21"/>
                  </a:lnTo>
                  <a:cubicBezTo>
                    <a:pt x="1913" y="93"/>
                    <a:pt x="1596" y="137"/>
                    <a:pt x="1513" y="149"/>
                  </a:cubicBezTo>
                  <a:cubicBezTo>
                    <a:pt x="1057" y="218"/>
                    <a:pt x="553" y="307"/>
                    <a:pt x="0" y="421"/>
                  </a:cubicBezTo>
                  <a:cubicBezTo>
                    <a:pt x="2" y="439"/>
                    <a:pt x="6" y="458"/>
                    <a:pt x="14" y="474"/>
                  </a:cubicBezTo>
                  <a:cubicBezTo>
                    <a:pt x="766" y="412"/>
                    <a:pt x="1301" y="355"/>
                    <a:pt x="1620" y="298"/>
                  </a:cubicBezTo>
                  <a:cubicBezTo>
                    <a:pt x="1910" y="251"/>
                    <a:pt x="2194" y="174"/>
                    <a:pt x="2465" y="67"/>
                  </a:cubicBezTo>
                  <a:cubicBezTo>
                    <a:pt x="2518" y="46"/>
                    <a:pt x="2569" y="25"/>
                    <a:pt x="262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0"/>
            <p:cNvSpPr/>
            <p:nvPr/>
          </p:nvSpPr>
          <p:spPr>
            <a:xfrm>
              <a:off x="12423896" y="4713771"/>
              <a:ext cx="65032" cy="33611"/>
            </a:xfrm>
            <a:custGeom>
              <a:avLst/>
              <a:gdLst/>
              <a:ahLst/>
              <a:cxnLst/>
              <a:rect l="l" t="t" r="r" b="b"/>
              <a:pathLst>
                <a:path w="387" h="198" extrusionOk="0">
                  <a:moveTo>
                    <a:pt x="351" y="1"/>
                  </a:moveTo>
                  <a:cubicBezTo>
                    <a:pt x="312" y="1"/>
                    <a:pt x="249" y="15"/>
                    <a:pt x="163" y="41"/>
                  </a:cubicBezTo>
                  <a:cubicBezTo>
                    <a:pt x="88" y="64"/>
                    <a:pt x="41" y="85"/>
                    <a:pt x="18" y="104"/>
                  </a:cubicBezTo>
                  <a:cubicBezTo>
                    <a:pt x="9" y="111"/>
                    <a:pt x="4" y="118"/>
                    <a:pt x="2" y="129"/>
                  </a:cubicBezTo>
                  <a:cubicBezTo>
                    <a:pt x="0" y="148"/>
                    <a:pt x="7" y="167"/>
                    <a:pt x="20" y="181"/>
                  </a:cubicBezTo>
                  <a:cubicBezTo>
                    <a:pt x="30" y="192"/>
                    <a:pt x="44" y="197"/>
                    <a:pt x="60" y="197"/>
                  </a:cubicBezTo>
                  <a:cubicBezTo>
                    <a:pt x="130" y="195"/>
                    <a:pt x="200" y="181"/>
                    <a:pt x="265" y="153"/>
                  </a:cubicBezTo>
                  <a:cubicBezTo>
                    <a:pt x="346" y="122"/>
                    <a:pt x="386" y="83"/>
                    <a:pt x="384" y="38"/>
                  </a:cubicBezTo>
                  <a:cubicBezTo>
                    <a:pt x="384" y="15"/>
                    <a:pt x="383" y="4"/>
                    <a:pt x="379" y="3"/>
                  </a:cubicBezTo>
                  <a:cubicBezTo>
                    <a:pt x="377" y="4"/>
                    <a:pt x="375" y="4"/>
                    <a:pt x="374" y="4"/>
                  </a:cubicBezTo>
                  <a:cubicBezTo>
                    <a:pt x="373" y="4"/>
                    <a:pt x="372" y="4"/>
                    <a:pt x="372" y="3"/>
                  </a:cubicBezTo>
                  <a:cubicBezTo>
                    <a:pt x="366" y="1"/>
                    <a:pt x="359" y="1"/>
                    <a:pt x="351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12711752" y="4316907"/>
              <a:ext cx="147373" cy="126975"/>
            </a:xfrm>
            <a:custGeom>
              <a:avLst/>
              <a:gdLst/>
              <a:ahLst/>
              <a:cxnLst/>
              <a:rect l="l" t="t" r="r" b="b"/>
              <a:pathLst>
                <a:path w="877" h="748" extrusionOk="0">
                  <a:moveTo>
                    <a:pt x="861" y="0"/>
                  </a:moveTo>
                  <a:cubicBezTo>
                    <a:pt x="836" y="0"/>
                    <a:pt x="781" y="31"/>
                    <a:pt x="698" y="91"/>
                  </a:cubicBezTo>
                  <a:lnTo>
                    <a:pt x="693" y="95"/>
                  </a:lnTo>
                  <a:cubicBezTo>
                    <a:pt x="626" y="144"/>
                    <a:pt x="542" y="212"/>
                    <a:pt x="439" y="300"/>
                  </a:cubicBezTo>
                  <a:cubicBezTo>
                    <a:pt x="384" y="346"/>
                    <a:pt x="335" y="388"/>
                    <a:pt x="291" y="426"/>
                  </a:cubicBezTo>
                  <a:cubicBezTo>
                    <a:pt x="97" y="593"/>
                    <a:pt x="0" y="682"/>
                    <a:pt x="0" y="694"/>
                  </a:cubicBezTo>
                  <a:cubicBezTo>
                    <a:pt x="0" y="717"/>
                    <a:pt x="4" y="730"/>
                    <a:pt x="11" y="737"/>
                  </a:cubicBezTo>
                  <a:cubicBezTo>
                    <a:pt x="11" y="738"/>
                    <a:pt x="20" y="742"/>
                    <a:pt x="35" y="747"/>
                  </a:cubicBezTo>
                  <a:cubicBezTo>
                    <a:pt x="335" y="558"/>
                    <a:pt x="554" y="400"/>
                    <a:pt x="693" y="275"/>
                  </a:cubicBezTo>
                  <a:cubicBezTo>
                    <a:pt x="815" y="165"/>
                    <a:pt x="877" y="79"/>
                    <a:pt x="877" y="18"/>
                  </a:cubicBezTo>
                  <a:cubicBezTo>
                    <a:pt x="877" y="6"/>
                    <a:pt x="871" y="0"/>
                    <a:pt x="861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10664326" y="4671335"/>
              <a:ext cx="1331905" cy="41250"/>
            </a:xfrm>
            <a:custGeom>
              <a:avLst/>
              <a:gdLst/>
              <a:ahLst/>
              <a:cxnLst/>
              <a:rect l="l" t="t" r="r" b="b"/>
              <a:pathLst>
                <a:path w="7926" h="243" extrusionOk="0">
                  <a:moveTo>
                    <a:pt x="7669" y="1"/>
                  </a:moveTo>
                  <a:cubicBezTo>
                    <a:pt x="7635" y="1"/>
                    <a:pt x="7611" y="2"/>
                    <a:pt x="7598" y="4"/>
                  </a:cubicBezTo>
                  <a:lnTo>
                    <a:pt x="6439" y="7"/>
                  </a:lnTo>
                  <a:cubicBezTo>
                    <a:pt x="6033" y="9"/>
                    <a:pt x="5719" y="18"/>
                    <a:pt x="5494" y="33"/>
                  </a:cubicBezTo>
                  <a:cubicBezTo>
                    <a:pt x="5435" y="41"/>
                    <a:pt x="5317" y="55"/>
                    <a:pt x="5140" y="76"/>
                  </a:cubicBezTo>
                  <a:lnTo>
                    <a:pt x="4062" y="76"/>
                  </a:lnTo>
                  <a:cubicBezTo>
                    <a:pt x="3799" y="98"/>
                    <a:pt x="3641" y="116"/>
                    <a:pt x="3587" y="132"/>
                  </a:cubicBezTo>
                  <a:lnTo>
                    <a:pt x="2051" y="132"/>
                  </a:lnTo>
                  <a:lnTo>
                    <a:pt x="1972" y="118"/>
                  </a:lnTo>
                  <a:lnTo>
                    <a:pt x="1013" y="112"/>
                  </a:lnTo>
                  <a:cubicBezTo>
                    <a:pt x="989" y="109"/>
                    <a:pt x="908" y="104"/>
                    <a:pt x="766" y="97"/>
                  </a:cubicBezTo>
                  <a:cubicBezTo>
                    <a:pt x="626" y="88"/>
                    <a:pt x="544" y="84"/>
                    <a:pt x="517" y="84"/>
                  </a:cubicBezTo>
                  <a:cubicBezTo>
                    <a:pt x="445" y="72"/>
                    <a:pt x="372" y="63"/>
                    <a:pt x="298" y="58"/>
                  </a:cubicBezTo>
                  <a:cubicBezTo>
                    <a:pt x="288" y="57"/>
                    <a:pt x="278" y="57"/>
                    <a:pt x="268" y="57"/>
                  </a:cubicBezTo>
                  <a:cubicBezTo>
                    <a:pt x="199" y="57"/>
                    <a:pt x="130" y="73"/>
                    <a:pt x="67" y="104"/>
                  </a:cubicBezTo>
                  <a:cubicBezTo>
                    <a:pt x="44" y="116"/>
                    <a:pt x="21" y="130"/>
                    <a:pt x="0" y="147"/>
                  </a:cubicBezTo>
                  <a:lnTo>
                    <a:pt x="16" y="195"/>
                  </a:lnTo>
                  <a:cubicBezTo>
                    <a:pt x="185" y="189"/>
                    <a:pt x="334" y="186"/>
                    <a:pt x="465" y="186"/>
                  </a:cubicBezTo>
                  <a:cubicBezTo>
                    <a:pt x="735" y="186"/>
                    <a:pt x="924" y="199"/>
                    <a:pt x="1033" y="225"/>
                  </a:cubicBezTo>
                  <a:lnTo>
                    <a:pt x="1997" y="230"/>
                  </a:lnTo>
                  <a:lnTo>
                    <a:pt x="2079" y="242"/>
                  </a:lnTo>
                  <a:lnTo>
                    <a:pt x="3575" y="242"/>
                  </a:lnTo>
                  <a:cubicBezTo>
                    <a:pt x="3831" y="223"/>
                    <a:pt x="3988" y="205"/>
                    <a:pt x="4048" y="188"/>
                  </a:cubicBezTo>
                  <a:lnTo>
                    <a:pt x="5002" y="188"/>
                  </a:lnTo>
                  <a:cubicBezTo>
                    <a:pt x="5026" y="186"/>
                    <a:pt x="5147" y="172"/>
                    <a:pt x="5363" y="144"/>
                  </a:cubicBezTo>
                  <a:cubicBezTo>
                    <a:pt x="5417" y="140"/>
                    <a:pt x="5473" y="135"/>
                    <a:pt x="5531" y="132"/>
                  </a:cubicBezTo>
                  <a:cubicBezTo>
                    <a:pt x="5757" y="118"/>
                    <a:pt x="6017" y="109"/>
                    <a:pt x="6310" y="107"/>
                  </a:cubicBezTo>
                  <a:lnTo>
                    <a:pt x="6418" y="107"/>
                  </a:lnTo>
                  <a:lnTo>
                    <a:pt x="7575" y="98"/>
                  </a:lnTo>
                  <a:cubicBezTo>
                    <a:pt x="7591" y="93"/>
                    <a:pt x="7645" y="84"/>
                    <a:pt x="7737" y="69"/>
                  </a:cubicBezTo>
                  <a:cubicBezTo>
                    <a:pt x="7803" y="55"/>
                    <a:pt x="7854" y="44"/>
                    <a:pt x="7891" y="33"/>
                  </a:cubicBezTo>
                  <a:cubicBezTo>
                    <a:pt x="7905" y="30"/>
                    <a:pt x="7915" y="26"/>
                    <a:pt x="7926" y="23"/>
                  </a:cubicBezTo>
                  <a:cubicBezTo>
                    <a:pt x="7924" y="18"/>
                    <a:pt x="7919" y="12"/>
                    <a:pt x="7912" y="11"/>
                  </a:cubicBezTo>
                  <a:lnTo>
                    <a:pt x="7898" y="7"/>
                  </a:lnTo>
                  <a:cubicBezTo>
                    <a:pt x="7798" y="3"/>
                    <a:pt x="7721" y="1"/>
                    <a:pt x="766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0"/>
            <p:cNvSpPr/>
            <p:nvPr/>
          </p:nvSpPr>
          <p:spPr>
            <a:xfrm>
              <a:off x="9971656" y="4636877"/>
              <a:ext cx="241141" cy="32762"/>
            </a:xfrm>
            <a:custGeom>
              <a:avLst/>
              <a:gdLst/>
              <a:ahLst/>
              <a:cxnLst/>
              <a:rect l="l" t="t" r="r" b="b"/>
              <a:pathLst>
                <a:path w="1435" h="193" extrusionOk="0">
                  <a:moveTo>
                    <a:pt x="143" y="1"/>
                  </a:moveTo>
                  <a:cubicBezTo>
                    <a:pt x="121" y="1"/>
                    <a:pt x="102" y="2"/>
                    <a:pt x="85" y="3"/>
                  </a:cubicBezTo>
                  <a:cubicBezTo>
                    <a:pt x="29" y="7"/>
                    <a:pt x="1" y="21"/>
                    <a:pt x="1" y="44"/>
                  </a:cubicBezTo>
                  <a:cubicBezTo>
                    <a:pt x="1" y="70"/>
                    <a:pt x="44" y="94"/>
                    <a:pt x="134" y="116"/>
                  </a:cubicBezTo>
                  <a:cubicBezTo>
                    <a:pt x="200" y="131"/>
                    <a:pt x="267" y="144"/>
                    <a:pt x="334" y="151"/>
                  </a:cubicBezTo>
                  <a:cubicBezTo>
                    <a:pt x="541" y="179"/>
                    <a:pt x="747" y="193"/>
                    <a:pt x="956" y="193"/>
                  </a:cubicBezTo>
                  <a:cubicBezTo>
                    <a:pt x="979" y="193"/>
                    <a:pt x="1052" y="186"/>
                    <a:pt x="1175" y="172"/>
                  </a:cubicBezTo>
                  <a:cubicBezTo>
                    <a:pt x="1254" y="165"/>
                    <a:pt x="1319" y="158"/>
                    <a:pt x="1370" y="151"/>
                  </a:cubicBezTo>
                  <a:cubicBezTo>
                    <a:pt x="1394" y="147"/>
                    <a:pt x="1417" y="144"/>
                    <a:pt x="1435" y="142"/>
                  </a:cubicBezTo>
                  <a:cubicBezTo>
                    <a:pt x="1326" y="133"/>
                    <a:pt x="979" y="93"/>
                    <a:pt x="395" y="21"/>
                  </a:cubicBezTo>
                  <a:cubicBezTo>
                    <a:pt x="290" y="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9" name="Google Shape;1399;p30"/>
          <p:cNvSpPr txBox="1">
            <a:spLocks noGrp="1"/>
          </p:cNvSpPr>
          <p:nvPr>
            <p:ph type="title" idx="2"/>
          </p:nvPr>
        </p:nvSpPr>
        <p:spPr>
          <a:xfrm>
            <a:off x="6127374" y="1431633"/>
            <a:ext cx="2675191" cy="20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ritannic Bold" panose="020B0903060703020204" pitchFamily="34" charset="0"/>
              </a:rPr>
              <a:t>02</a:t>
            </a:r>
            <a:endParaRPr dirty="0">
              <a:latin typeface="Britannic Bold" panose="020B0903060703020204" pitchFamily="34" charset="0"/>
            </a:endParaRPr>
          </a:p>
        </p:txBody>
      </p:sp>
      <p:sp>
        <p:nvSpPr>
          <p:cNvPr id="1400" name="Google Shape;1400;p30"/>
          <p:cNvSpPr/>
          <p:nvPr/>
        </p:nvSpPr>
        <p:spPr>
          <a:xfrm>
            <a:off x="6124064" y="997493"/>
            <a:ext cx="105285" cy="91055"/>
          </a:xfrm>
          <a:custGeom>
            <a:avLst/>
            <a:gdLst/>
            <a:ahLst/>
            <a:cxnLst/>
            <a:rect l="l" t="t" r="r" b="b"/>
            <a:pathLst>
              <a:path w="299" h="256" extrusionOk="0">
                <a:moveTo>
                  <a:pt x="129" y="1"/>
                </a:moveTo>
                <a:cubicBezTo>
                  <a:pt x="63" y="1"/>
                  <a:pt x="0" y="52"/>
                  <a:pt x="0" y="128"/>
                </a:cubicBezTo>
                <a:cubicBezTo>
                  <a:pt x="0" y="198"/>
                  <a:pt x="58" y="256"/>
                  <a:pt x="128" y="256"/>
                </a:cubicBezTo>
                <a:cubicBezTo>
                  <a:pt x="241" y="256"/>
                  <a:pt x="298" y="119"/>
                  <a:pt x="218" y="38"/>
                </a:cubicBezTo>
                <a:cubicBezTo>
                  <a:pt x="192" y="12"/>
                  <a:pt x="160" y="1"/>
                  <a:pt x="129" y="1"/>
                </a:cubicBezTo>
                <a:close/>
              </a:path>
            </a:pathLst>
          </a:custGeom>
          <a:solidFill>
            <a:srgbClr val="FFFFFF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39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1"/>
          <p:cNvSpPr txBox="1">
            <a:spLocks noGrp="1"/>
          </p:cNvSpPr>
          <p:nvPr>
            <p:ph type="title"/>
          </p:nvPr>
        </p:nvSpPr>
        <p:spPr>
          <a:xfrm>
            <a:off x="601246" y="158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ritannic Bold" panose="020B0903060703020204" pitchFamily="34" charset="0"/>
              </a:rPr>
              <a:t>1. FC</a:t>
            </a:r>
            <a:r>
              <a:rPr lang="en" dirty="0">
                <a:solidFill>
                  <a:schemeClr val="accent5"/>
                </a:solidFill>
                <a:latin typeface="Britannic Bold" panose="020B0903060703020204" pitchFamily="34" charset="0"/>
              </a:rPr>
              <a:t>FS?</a:t>
            </a:r>
            <a:endParaRPr dirty="0">
              <a:solidFill>
                <a:schemeClr val="accent5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B75B0-984B-DA13-FAA8-59D8313C4C85}"/>
              </a:ext>
            </a:extLst>
          </p:cNvPr>
          <p:cNvSpPr txBox="1"/>
          <p:nvPr/>
        </p:nvSpPr>
        <p:spPr>
          <a:xfrm>
            <a:off x="23750" y="612622"/>
            <a:ext cx="45482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indent="0" algn="l" rtl="0" fontAlgn="base">
              <a:buNone/>
            </a:pPr>
            <a:r>
              <a:rPr lang="en-US" sz="1400" b="1" i="0" dirty="0">
                <a:solidFill>
                  <a:srgbClr val="2F5496"/>
                </a:solidFill>
                <a:effectLst/>
                <a:latin typeface="Times New Roman" panose="02020603050405020304" pitchFamily="18" charset="0"/>
              </a:rPr>
              <a:t>1. First Come First Serve </a:t>
            </a:r>
          </a:p>
          <a:p>
            <a:pPr marL="139700" indent="0" algn="just" rtl="0" fontAlgn="base">
              <a:buNone/>
            </a:pPr>
            <a:endParaRPr lang="en-US" sz="1400" b="1" i="0" dirty="0">
              <a:solidFill>
                <a:srgbClr val="2F5496"/>
              </a:solidFill>
              <a:effectLst/>
              <a:latin typeface="Times New Roman" panose="02020603050405020304" pitchFamily="18" charset="0"/>
            </a:endParaRPr>
          </a:p>
          <a:p>
            <a:pPr marL="139700" indent="0" algn="just" rtl="0" fontAlgn="base">
              <a:buNone/>
            </a:pPr>
            <a:r>
              <a:rPr lang="en-US" sz="1400" b="1" i="0" dirty="0">
                <a:solidFill>
                  <a:srgbClr val="2F5496"/>
                </a:solidFill>
                <a:effectLst/>
                <a:latin typeface="Times New Roman" panose="02020603050405020304" pitchFamily="18" charset="0"/>
              </a:rPr>
              <a:t>Step 3: Calculate the end time of each process  </a:t>
            </a:r>
          </a:p>
          <a:p>
            <a:pPr marL="139700" indent="0" algn="l" rtl="0" fontAlgn="base">
              <a:buNone/>
            </a:pPr>
            <a:endParaRPr lang="en-US" sz="1400" b="1" i="0" dirty="0">
              <a:solidFill>
                <a:srgbClr val="2F5496"/>
              </a:solidFill>
              <a:effectLst/>
              <a:latin typeface="Times New Roman" panose="02020603050405020304" pitchFamily="18" charset="0"/>
            </a:endParaRPr>
          </a:p>
          <a:p>
            <a:pPr marL="139700" indent="0" algn="l" rtl="0" fontAlgn="base">
              <a:buNone/>
            </a:pPr>
            <a:r>
              <a:rPr lang="en-US" sz="1400" b="1" i="0" dirty="0">
                <a:solidFill>
                  <a:srgbClr val="2F5496"/>
                </a:solidFill>
                <a:effectLst/>
                <a:latin typeface="Times New Roman" panose="02020603050405020304" pitchFamily="18" charset="0"/>
              </a:rPr>
              <a:t>For the first process: </a:t>
            </a:r>
          </a:p>
          <a:p>
            <a:pPr marL="139700" indent="0" algn="l" rtl="0" fontAlgn="base">
              <a:buNone/>
            </a:pPr>
            <a:endParaRPr lang="en-US" sz="1400" b="1" i="0" dirty="0">
              <a:solidFill>
                <a:srgbClr val="2F5496"/>
              </a:solidFill>
              <a:effectLst/>
              <a:latin typeface="Times New Roman" panose="02020603050405020304" pitchFamily="18" charset="0"/>
            </a:endParaRPr>
          </a:p>
          <a:p>
            <a:pPr marL="139700" indent="0" algn="l" rtl="0" fontAlgn="base">
              <a:buNone/>
            </a:pPr>
            <a:r>
              <a:rPr lang="en-US" sz="1400" b="1" i="0" dirty="0">
                <a:solidFill>
                  <a:srgbClr val="2F5496"/>
                </a:solidFill>
                <a:effectLst/>
                <a:latin typeface="Times New Roman" panose="02020603050405020304" pitchFamily="18" charset="0"/>
              </a:rPr>
              <a:t>1) If its arrival time &gt; 0 (There’s idle time) </a:t>
            </a:r>
          </a:p>
          <a:p>
            <a:pPr marL="139700" indent="0" algn="l" rtl="0" fontAlgn="base">
              <a:buNone/>
            </a:pPr>
            <a:endParaRPr lang="en-US" sz="1400" b="1" i="0" dirty="0">
              <a:solidFill>
                <a:srgbClr val="2F5496"/>
              </a:solidFill>
              <a:effectLst/>
              <a:latin typeface="Times New Roman" panose="02020603050405020304" pitchFamily="18" charset="0"/>
            </a:endParaRPr>
          </a:p>
          <a:p>
            <a:pPr marL="139700" indent="0" algn="l" rtl="0" fontAlgn="base">
              <a:buNone/>
            </a:pPr>
            <a:r>
              <a:rPr lang="en-US" sz="1400" b="1" i="0" dirty="0">
                <a:solidFill>
                  <a:srgbClr val="2F5496"/>
                </a:solidFill>
                <a:effectLst/>
                <a:latin typeface="Times New Roman" panose="02020603050405020304" pitchFamily="18" charset="0"/>
              </a:rPr>
              <a:t>- Idle time = process’s arrival time </a:t>
            </a:r>
          </a:p>
          <a:p>
            <a:pPr marL="139700" indent="0" algn="l" rtl="0" fontAlgn="base">
              <a:buNone/>
            </a:pPr>
            <a:endParaRPr lang="en-US" sz="1400" b="1" i="0" dirty="0">
              <a:solidFill>
                <a:srgbClr val="2F5496"/>
              </a:solidFill>
              <a:effectLst/>
              <a:latin typeface="Times New Roman" panose="02020603050405020304" pitchFamily="18" charset="0"/>
            </a:endParaRPr>
          </a:p>
          <a:p>
            <a:pPr marL="139700" indent="0" algn="l" rtl="0" fontAlgn="base">
              <a:buNone/>
            </a:pPr>
            <a:r>
              <a:rPr lang="en-US" sz="1400" b="1" i="0" dirty="0">
                <a:solidFill>
                  <a:srgbClr val="2F5496"/>
                </a:solidFill>
                <a:effectLst/>
                <a:latin typeface="Times New Roman" panose="02020603050405020304" pitchFamily="18" charset="0"/>
              </a:rPr>
              <a:t>- End time = burst time + idle time </a:t>
            </a:r>
          </a:p>
          <a:p>
            <a:pPr marL="139700" indent="0" algn="l" rtl="0" fontAlgn="base">
              <a:buNone/>
            </a:pPr>
            <a:endParaRPr lang="en-US" sz="1400" b="1" i="0" dirty="0">
              <a:solidFill>
                <a:srgbClr val="2F5496"/>
              </a:solidFill>
              <a:effectLst/>
              <a:latin typeface="Times New Roman" panose="02020603050405020304" pitchFamily="18" charset="0"/>
            </a:endParaRPr>
          </a:p>
          <a:p>
            <a:pPr marL="139700" indent="0" algn="l" rtl="0" fontAlgn="base">
              <a:buNone/>
            </a:pPr>
            <a:r>
              <a:rPr lang="en-US" sz="1400" b="1" i="0" dirty="0">
                <a:solidFill>
                  <a:srgbClr val="2F5496"/>
                </a:solidFill>
                <a:effectLst/>
                <a:latin typeface="Times New Roman" panose="02020603050405020304" pitchFamily="18" charset="0"/>
              </a:rPr>
              <a:t>2) Else  	 </a:t>
            </a:r>
          </a:p>
          <a:p>
            <a:pPr marL="139700" indent="0" algn="l" rtl="0" fontAlgn="base">
              <a:buNone/>
            </a:pPr>
            <a:endParaRPr lang="en-US" sz="1400" b="1" i="0" dirty="0">
              <a:solidFill>
                <a:srgbClr val="2F5496"/>
              </a:solidFill>
              <a:effectLst/>
              <a:latin typeface="Times New Roman" panose="02020603050405020304" pitchFamily="18" charset="0"/>
            </a:endParaRPr>
          </a:p>
          <a:p>
            <a:pPr marL="139700" indent="0" algn="l" rtl="0" fontAlgn="base">
              <a:buNone/>
            </a:pPr>
            <a:r>
              <a:rPr lang="en-US" sz="1400" b="1" i="0" dirty="0">
                <a:solidFill>
                  <a:srgbClr val="2F5496"/>
                </a:solidFill>
                <a:effectLst/>
                <a:latin typeface="Times New Roman" panose="02020603050405020304" pitchFamily="18" charset="0"/>
              </a:rPr>
              <a:t>- End time = burst time </a:t>
            </a:r>
          </a:p>
          <a:p>
            <a:pPr marL="139700" indent="0" algn="l" rtl="0" fontAlgn="base">
              <a:buNone/>
            </a:pPr>
            <a:endParaRPr lang="en-US" sz="1400" b="1" i="0" dirty="0">
              <a:solidFill>
                <a:srgbClr val="2F5496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34EB0-7B15-CE6A-1F4B-8ADB5AE41C6E}"/>
              </a:ext>
            </a:extLst>
          </p:cNvPr>
          <p:cNvSpPr txBox="1"/>
          <p:nvPr/>
        </p:nvSpPr>
        <p:spPr>
          <a:xfrm>
            <a:off x="5149496" y="731375"/>
            <a:ext cx="334136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indent="0" algn="l" rtl="0" fontAlgn="base">
              <a:buNone/>
            </a:pPr>
            <a:r>
              <a:rPr lang="en-US" sz="1400" b="1" i="0" dirty="0">
                <a:solidFill>
                  <a:srgbClr val="2F5496"/>
                </a:solidFill>
                <a:effectLst/>
                <a:latin typeface="Times New Roman" panose="02020603050405020304" pitchFamily="18" charset="0"/>
              </a:rPr>
              <a:t>For other processes: </a:t>
            </a:r>
          </a:p>
          <a:p>
            <a:pPr marL="139700" indent="0" algn="l" rtl="0" fontAlgn="base">
              <a:buNone/>
            </a:pPr>
            <a:endParaRPr lang="en-US" sz="1400" b="1" i="0" dirty="0">
              <a:solidFill>
                <a:srgbClr val="2F5496"/>
              </a:solidFill>
              <a:effectLst/>
              <a:latin typeface="Times New Roman" panose="02020603050405020304" pitchFamily="18" charset="0"/>
            </a:endParaRPr>
          </a:p>
          <a:p>
            <a:pPr marL="139700" indent="0" algn="l" rtl="0" fontAlgn="base">
              <a:buNone/>
            </a:pPr>
            <a:r>
              <a:rPr lang="en-US" sz="1400" b="1" i="0" dirty="0">
                <a:solidFill>
                  <a:srgbClr val="2F5496"/>
                </a:solidFill>
                <a:effectLst/>
                <a:latin typeface="Times New Roman" panose="02020603050405020304" pitchFamily="18" charset="0"/>
              </a:rPr>
              <a:t>a) If the arrival time &gt; previous process end time: </a:t>
            </a:r>
          </a:p>
          <a:p>
            <a:pPr marL="139700" indent="0" algn="l" rtl="0" fontAlgn="base">
              <a:buNone/>
            </a:pPr>
            <a:endParaRPr lang="en-US" sz="1400" b="1" i="0" dirty="0">
              <a:solidFill>
                <a:srgbClr val="2F5496"/>
              </a:solidFill>
              <a:effectLst/>
              <a:latin typeface="Times New Roman" panose="02020603050405020304" pitchFamily="18" charset="0"/>
            </a:endParaRPr>
          </a:p>
          <a:p>
            <a:pPr marL="139700" indent="0" algn="ctr" rtl="0" fontAlgn="base">
              <a:buNone/>
            </a:pPr>
            <a:r>
              <a:rPr lang="en-US" sz="1200" b="1" i="0" dirty="0">
                <a:solidFill>
                  <a:srgbClr val="2F5496"/>
                </a:solidFill>
                <a:effectLst/>
                <a:latin typeface="Times New Roman" panose="02020603050405020304" pitchFamily="18" charset="0"/>
              </a:rPr>
              <a:t>Idle time =process arrival time– previous process end time </a:t>
            </a:r>
          </a:p>
          <a:p>
            <a:pPr marL="139700" indent="0" algn="l" rtl="0" fontAlgn="base">
              <a:buNone/>
            </a:pPr>
            <a:endParaRPr lang="en-US" sz="1400" b="1" i="0" dirty="0">
              <a:solidFill>
                <a:srgbClr val="2F5496"/>
              </a:solidFill>
              <a:effectLst/>
              <a:latin typeface="Times New Roman" panose="02020603050405020304" pitchFamily="18" charset="0"/>
            </a:endParaRPr>
          </a:p>
          <a:p>
            <a:pPr marL="139700" indent="0" algn="ctr" rtl="0" fontAlgn="base">
              <a:buNone/>
            </a:pPr>
            <a:r>
              <a:rPr lang="en-US" sz="1200" b="1" i="0" dirty="0">
                <a:solidFill>
                  <a:srgbClr val="2F5496"/>
                </a:solidFill>
                <a:effectLst/>
                <a:latin typeface="Times New Roman" panose="02020603050405020304" pitchFamily="18" charset="0"/>
              </a:rPr>
              <a:t> End time = previous process end time + burst time + idle time </a:t>
            </a:r>
          </a:p>
          <a:p>
            <a:pPr marL="139700" indent="0" algn="l" rtl="0" fontAlgn="base">
              <a:buNone/>
            </a:pPr>
            <a:endParaRPr lang="en-US" sz="1400" b="1" i="0" dirty="0">
              <a:solidFill>
                <a:srgbClr val="2F5496"/>
              </a:solidFill>
              <a:effectLst/>
              <a:latin typeface="Times New Roman" panose="02020603050405020304" pitchFamily="18" charset="0"/>
            </a:endParaRPr>
          </a:p>
          <a:p>
            <a:pPr marL="139700" indent="0" algn="l" rtl="0" fontAlgn="base">
              <a:buNone/>
            </a:pPr>
            <a:r>
              <a:rPr lang="en-US" sz="1400" b="1" i="0" dirty="0">
                <a:solidFill>
                  <a:srgbClr val="2F5496"/>
                </a:solidFill>
                <a:effectLst/>
                <a:latin typeface="Times New Roman" panose="02020603050405020304" pitchFamily="18" charset="0"/>
              </a:rPr>
              <a:t>b) Else  </a:t>
            </a:r>
          </a:p>
          <a:p>
            <a:pPr marL="139700" indent="0" algn="l" rtl="0" fontAlgn="base">
              <a:buNone/>
            </a:pPr>
            <a:endParaRPr lang="en-US" sz="1400" b="1" i="0" dirty="0">
              <a:solidFill>
                <a:srgbClr val="2F5496"/>
              </a:solidFill>
              <a:effectLst/>
              <a:latin typeface="Times New Roman" panose="02020603050405020304" pitchFamily="18" charset="0"/>
            </a:endParaRPr>
          </a:p>
          <a:p>
            <a:pPr marL="139700" indent="0" algn="ctr" rtl="0" fontAlgn="base">
              <a:buNone/>
            </a:pPr>
            <a:r>
              <a:rPr lang="en-US" sz="1200" b="1" i="0" dirty="0">
                <a:solidFill>
                  <a:srgbClr val="2F5496"/>
                </a:solidFill>
                <a:effectLst/>
                <a:latin typeface="Times New Roman" panose="02020603050405020304" pitchFamily="18" charset="0"/>
              </a:rPr>
              <a:t>End time = previous process end time + burst time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33"/>
          <p:cNvSpPr/>
          <p:nvPr/>
        </p:nvSpPr>
        <p:spPr>
          <a:xfrm flipH="1">
            <a:off x="1660458" y="3083150"/>
            <a:ext cx="7483542" cy="867891"/>
          </a:xfrm>
          <a:custGeom>
            <a:avLst/>
            <a:gdLst/>
            <a:ahLst/>
            <a:cxnLst/>
            <a:rect l="l" t="t" r="r" b="b"/>
            <a:pathLst>
              <a:path w="31755" h="8121" extrusionOk="0">
                <a:moveTo>
                  <a:pt x="30726" y="1"/>
                </a:moveTo>
                <a:cubicBezTo>
                  <a:pt x="30587" y="30"/>
                  <a:pt x="30496" y="51"/>
                  <a:pt x="30452" y="65"/>
                </a:cubicBezTo>
                <a:cubicBezTo>
                  <a:pt x="30165" y="150"/>
                  <a:pt x="29734" y="304"/>
                  <a:pt x="29162" y="532"/>
                </a:cubicBezTo>
                <a:cubicBezTo>
                  <a:pt x="29025" y="786"/>
                  <a:pt x="28813" y="1193"/>
                  <a:pt x="28526" y="1750"/>
                </a:cubicBezTo>
                <a:cubicBezTo>
                  <a:pt x="28386" y="1783"/>
                  <a:pt x="28251" y="1815"/>
                  <a:pt x="28121" y="1845"/>
                </a:cubicBezTo>
                <a:cubicBezTo>
                  <a:pt x="27718" y="1939"/>
                  <a:pt x="27264" y="2073"/>
                  <a:pt x="26757" y="2243"/>
                </a:cubicBezTo>
                <a:cubicBezTo>
                  <a:pt x="26683" y="2413"/>
                  <a:pt x="26382" y="3100"/>
                  <a:pt x="25851" y="4304"/>
                </a:cubicBezTo>
                <a:cubicBezTo>
                  <a:pt x="24720" y="4166"/>
                  <a:pt x="23242" y="3984"/>
                  <a:pt x="21415" y="3759"/>
                </a:cubicBezTo>
                <a:cubicBezTo>
                  <a:pt x="21285" y="3468"/>
                  <a:pt x="21110" y="3082"/>
                  <a:pt x="20887" y="2604"/>
                </a:cubicBezTo>
                <a:cubicBezTo>
                  <a:pt x="20877" y="2604"/>
                  <a:pt x="20866" y="2602"/>
                  <a:pt x="20856" y="2602"/>
                </a:cubicBezTo>
                <a:cubicBezTo>
                  <a:pt x="20411" y="2548"/>
                  <a:pt x="19769" y="2485"/>
                  <a:pt x="18931" y="2409"/>
                </a:cubicBezTo>
                <a:cubicBezTo>
                  <a:pt x="18857" y="2155"/>
                  <a:pt x="18778" y="1889"/>
                  <a:pt x="18694" y="1612"/>
                </a:cubicBezTo>
                <a:cubicBezTo>
                  <a:pt x="18542" y="1626"/>
                  <a:pt x="18372" y="1641"/>
                  <a:pt x="18186" y="1659"/>
                </a:cubicBezTo>
                <a:cubicBezTo>
                  <a:pt x="17122" y="1755"/>
                  <a:pt x="15828" y="1827"/>
                  <a:pt x="14306" y="1878"/>
                </a:cubicBezTo>
                <a:cubicBezTo>
                  <a:pt x="14269" y="2015"/>
                  <a:pt x="14210" y="2260"/>
                  <a:pt x="14127" y="2614"/>
                </a:cubicBezTo>
                <a:cubicBezTo>
                  <a:pt x="13782" y="2639"/>
                  <a:pt x="13389" y="2667"/>
                  <a:pt x="12949" y="2700"/>
                </a:cubicBezTo>
                <a:cubicBezTo>
                  <a:pt x="10877" y="2858"/>
                  <a:pt x="9431" y="2967"/>
                  <a:pt x="8605" y="3026"/>
                </a:cubicBezTo>
                <a:cubicBezTo>
                  <a:pt x="8570" y="2895"/>
                  <a:pt x="8532" y="2748"/>
                  <a:pt x="8489" y="2581"/>
                </a:cubicBezTo>
                <a:cubicBezTo>
                  <a:pt x="8218" y="2620"/>
                  <a:pt x="7727" y="2688"/>
                  <a:pt x="7015" y="2784"/>
                </a:cubicBezTo>
                <a:cubicBezTo>
                  <a:pt x="6936" y="2937"/>
                  <a:pt x="6894" y="3019"/>
                  <a:pt x="6889" y="3030"/>
                </a:cubicBezTo>
                <a:cubicBezTo>
                  <a:pt x="6749" y="3335"/>
                  <a:pt x="6605" y="3782"/>
                  <a:pt x="6458" y="4368"/>
                </a:cubicBezTo>
                <a:cubicBezTo>
                  <a:pt x="6386" y="4338"/>
                  <a:pt x="6316" y="4303"/>
                  <a:pt x="6249" y="4262"/>
                </a:cubicBezTo>
                <a:cubicBezTo>
                  <a:pt x="6184" y="4219"/>
                  <a:pt x="6112" y="4185"/>
                  <a:pt x="6039" y="4162"/>
                </a:cubicBezTo>
                <a:cubicBezTo>
                  <a:pt x="5860" y="4112"/>
                  <a:pt x="5343" y="4078"/>
                  <a:pt x="4489" y="4064"/>
                </a:cubicBezTo>
                <a:cubicBezTo>
                  <a:pt x="4389" y="3885"/>
                  <a:pt x="4254" y="3652"/>
                  <a:pt x="4087" y="3366"/>
                </a:cubicBezTo>
                <a:cubicBezTo>
                  <a:pt x="3902" y="3372"/>
                  <a:pt x="3698" y="3379"/>
                  <a:pt x="3476" y="3386"/>
                </a:cubicBezTo>
                <a:cubicBezTo>
                  <a:pt x="3151" y="3395"/>
                  <a:pt x="2794" y="3400"/>
                  <a:pt x="2399" y="3405"/>
                </a:cubicBezTo>
                <a:cubicBezTo>
                  <a:pt x="2262" y="2963"/>
                  <a:pt x="2077" y="2385"/>
                  <a:pt x="1843" y="1669"/>
                </a:cubicBezTo>
                <a:cubicBezTo>
                  <a:pt x="1391" y="1701"/>
                  <a:pt x="778" y="1740"/>
                  <a:pt x="1" y="1783"/>
                </a:cubicBezTo>
                <a:lnTo>
                  <a:pt x="1" y="8121"/>
                </a:lnTo>
                <a:lnTo>
                  <a:pt x="31755" y="8121"/>
                </a:lnTo>
                <a:lnTo>
                  <a:pt x="31755" y="3537"/>
                </a:lnTo>
                <a:cubicBezTo>
                  <a:pt x="31420" y="2469"/>
                  <a:pt x="31077" y="1291"/>
                  <a:pt x="30726" y="1"/>
                </a:cubicBezTo>
                <a:close/>
              </a:path>
            </a:pathLst>
          </a:custGeom>
          <a:solidFill>
            <a:srgbClr val="FFFFFF">
              <a:alpha val="30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33"/>
          <p:cNvSpPr/>
          <p:nvPr/>
        </p:nvSpPr>
        <p:spPr>
          <a:xfrm flipH="1">
            <a:off x="-12550" y="3951050"/>
            <a:ext cx="9152400" cy="1192500"/>
          </a:xfrm>
          <a:prstGeom prst="rect">
            <a:avLst/>
          </a:prstGeom>
          <a:solidFill>
            <a:srgbClr val="CEEBEC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4" name="Google Shape;1554;p33"/>
          <p:cNvGrpSpPr/>
          <p:nvPr/>
        </p:nvGrpSpPr>
        <p:grpSpPr>
          <a:xfrm flipH="1">
            <a:off x="7412298" y="1842577"/>
            <a:ext cx="3442752" cy="2119673"/>
            <a:chOff x="2116038" y="3605397"/>
            <a:chExt cx="952958" cy="466436"/>
          </a:xfrm>
        </p:grpSpPr>
        <p:sp>
          <p:nvSpPr>
            <p:cNvPr id="1555" name="Google Shape;1555;p33"/>
            <p:cNvSpPr/>
            <p:nvPr/>
          </p:nvSpPr>
          <p:spPr>
            <a:xfrm>
              <a:off x="2798631" y="3838404"/>
              <a:ext cx="83688" cy="233423"/>
            </a:xfrm>
            <a:custGeom>
              <a:avLst/>
              <a:gdLst/>
              <a:ahLst/>
              <a:cxnLst/>
              <a:rect l="l" t="t" r="r" b="b"/>
              <a:pathLst>
                <a:path w="620" h="1712" extrusionOk="0">
                  <a:moveTo>
                    <a:pt x="1" y="1"/>
                  </a:moveTo>
                  <a:lnTo>
                    <a:pt x="162" y="1712"/>
                  </a:lnTo>
                  <a:lnTo>
                    <a:pt x="455" y="1712"/>
                  </a:lnTo>
                  <a:lnTo>
                    <a:pt x="620" y="9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3"/>
            <p:cNvSpPr/>
            <p:nvPr/>
          </p:nvSpPr>
          <p:spPr>
            <a:xfrm>
              <a:off x="2936176" y="4039507"/>
              <a:ext cx="32125" cy="32314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237" y="0"/>
                  </a:moveTo>
                  <a:lnTo>
                    <a:pt x="0" y="237"/>
                  </a:lnTo>
                  <a:lnTo>
                    <a:pt x="237" y="237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3"/>
            <p:cNvSpPr/>
            <p:nvPr/>
          </p:nvSpPr>
          <p:spPr>
            <a:xfrm>
              <a:off x="2494116" y="3605397"/>
              <a:ext cx="211514" cy="466436"/>
            </a:xfrm>
            <a:custGeom>
              <a:avLst/>
              <a:gdLst/>
              <a:ahLst/>
              <a:cxnLst/>
              <a:rect l="l" t="t" r="r" b="b"/>
              <a:pathLst>
                <a:path w="1567" h="3421" extrusionOk="0">
                  <a:moveTo>
                    <a:pt x="1" y="1"/>
                  </a:moveTo>
                  <a:lnTo>
                    <a:pt x="656" y="1710"/>
                  </a:lnTo>
                  <a:lnTo>
                    <a:pt x="1361" y="3421"/>
                  </a:lnTo>
                  <a:lnTo>
                    <a:pt x="1566" y="3421"/>
                  </a:lnTo>
                  <a:lnTo>
                    <a:pt x="1566" y="1710"/>
                  </a:lnTo>
                  <a:lnTo>
                    <a:pt x="802" y="874"/>
                  </a:lnTo>
                  <a:lnTo>
                    <a:pt x="911" y="1238"/>
                  </a:lnTo>
                  <a:lnTo>
                    <a:pt x="590" y="8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3"/>
            <p:cNvSpPr/>
            <p:nvPr/>
          </p:nvSpPr>
          <p:spPr>
            <a:xfrm>
              <a:off x="2968166" y="4007194"/>
              <a:ext cx="100830" cy="64628"/>
            </a:xfrm>
            <a:custGeom>
              <a:avLst/>
              <a:gdLst/>
              <a:ahLst/>
              <a:cxnLst/>
              <a:rect l="l" t="t" r="r" b="b"/>
              <a:pathLst>
                <a:path w="747" h="474" extrusionOk="0">
                  <a:moveTo>
                    <a:pt x="345" y="1"/>
                  </a:moveTo>
                  <a:lnTo>
                    <a:pt x="0" y="474"/>
                  </a:lnTo>
                  <a:lnTo>
                    <a:pt x="747" y="474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3"/>
            <p:cNvSpPr/>
            <p:nvPr/>
          </p:nvSpPr>
          <p:spPr>
            <a:xfrm>
              <a:off x="2879889" y="4007194"/>
              <a:ext cx="56422" cy="64628"/>
            </a:xfrm>
            <a:custGeom>
              <a:avLst/>
              <a:gdLst/>
              <a:ahLst/>
              <a:cxnLst/>
              <a:rect l="l" t="t" r="r" b="b"/>
              <a:pathLst>
                <a:path w="418" h="474" extrusionOk="0">
                  <a:moveTo>
                    <a:pt x="417" y="1"/>
                  </a:moveTo>
                  <a:lnTo>
                    <a:pt x="0" y="474"/>
                  </a:lnTo>
                  <a:lnTo>
                    <a:pt x="417" y="474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2278148" y="3605397"/>
              <a:ext cx="304650" cy="466436"/>
            </a:xfrm>
            <a:custGeom>
              <a:avLst/>
              <a:gdLst/>
              <a:ahLst/>
              <a:cxnLst/>
              <a:rect l="l" t="t" r="r" b="b"/>
              <a:pathLst>
                <a:path w="2257" h="3421" extrusionOk="0">
                  <a:moveTo>
                    <a:pt x="1601" y="1"/>
                  </a:moveTo>
                  <a:lnTo>
                    <a:pt x="1092" y="765"/>
                  </a:lnTo>
                  <a:lnTo>
                    <a:pt x="1385" y="1627"/>
                  </a:lnTo>
                  <a:lnTo>
                    <a:pt x="1385" y="2278"/>
                  </a:lnTo>
                  <a:lnTo>
                    <a:pt x="1092" y="1692"/>
                  </a:lnTo>
                  <a:lnTo>
                    <a:pt x="910" y="2020"/>
                  </a:lnTo>
                  <a:lnTo>
                    <a:pt x="778" y="2848"/>
                  </a:lnTo>
                  <a:lnTo>
                    <a:pt x="778" y="1806"/>
                  </a:lnTo>
                  <a:lnTo>
                    <a:pt x="510" y="1093"/>
                  </a:lnTo>
                  <a:lnTo>
                    <a:pt x="0" y="2548"/>
                  </a:lnTo>
                  <a:lnTo>
                    <a:pt x="410" y="3421"/>
                  </a:lnTo>
                  <a:lnTo>
                    <a:pt x="2190" y="3421"/>
                  </a:lnTo>
                  <a:lnTo>
                    <a:pt x="2256" y="1710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3"/>
            <p:cNvSpPr/>
            <p:nvPr/>
          </p:nvSpPr>
          <p:spPr>
            <a:xfrm>
              <a:off x="2116038" y="3952658"/>
              <a:ext cx="162246" cy="119166"/>
            </a:xfrm>
            <a:custGeom>
              <a:avLst/>
              <a:gdLst/>
              <a:ahLst/>
              <a:cxnLst/>
              <a:rect l="l" t="t" r="r" b="b"/>
              <a:pathLst>
                <a:path w="1202" h="874" extrusionOk="0">
                  <a:moveTo>
                    <a:pt x="1201" y="1"/>
                  </a:moveTo>
                  <a:lnTo>
                    <a:pt x="852" y="134"/>
                  </a:lnTo>
                  <a:lnTo>
                    <a:pt x="852" y="135"/>
                  </a:lnTo>
                  <a:lnTo>
                    <a:pt x="1201" y="1"/>
                  </a:lnTo>
                  <a:close/>
                  <a:moveTo>
                    <a:pt x="852" y="135"/>
                  </a:moveTo>
                  <a:lnTo>
                    <a:pt x="728" y="183"/>
                  </a:lnTo>
                  <a:lnTo>
                    <a:pt x="328" y="620"/>
                  </a:lnTo>
                  <a:lnTo>
                    <a:pt x="0" y="874"/>
                  </a:lnTo>
                  <a:lnTo>
                    <a:pt x="852" y="874"/>
                  </a:lnTo>
                  <a:lnTo>
                    <a:pt x="852" y="135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3"/>
            <p:cNvSpPr/>
            <p:nvPr/>
          </p:nvSpPr>
          <p:spPr>
            <a:xfrm>
              <a:off x="2231040" y="3952658"/>
              <a:ext cx="102585" cy="119166"/>
            </a:xfrm>
            <a:custGeom>
              <a:avLst/>
              <a:gdLst/>
              <a:ahLst/>
              <a:cxnLst/>
              <a:rect l="l" t="t" r="r" b="b"/>
              <a:pathLst>
                <a:path w="760" h="874" extrusionOk="0">
                  <a:moveTo>
                    <a:pt x="349" y="1"/>
                  </a:moveTo>
                  <a:lnTo>
                    <a:pt x="0" y="134"/>
                  </a:lnTo>
                  <a:lnTo>
                    <a:pt x="0" y="874"/>
                  </a:lnTo>
                  <a:lnTo>
                    <a:pt x="759" y="874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3"/>
            <p:cNvSpPr/>
            <p:nvPr/>
          </p:nvSpPr>
          <p:spPr>
            <a:xfrm>
              <a:off x="2573619" y="3838404"/>
              <a:ext cx="104340" cy="233423"/>
            </a:xfrm>
            <a:custGeom>
              <a:avLst/>
              <a:gdLst/>
              <a:ahLst/>
              <a:cxnLst/>
              <a:rect l="l" t="t" r="r" b="b"/>
              <a:pathLst>
                <a:path w="773" h="1712" extrusionOk="0">
                  <a:moveTo>
                    <a:pt x="67" y="1"/>
                  </a:moveTo>
                  <a:lnTo>
                    <a:pt x="1" y="1712"/>
                  </a:lnTo>
                  <a:lnTo>
                    <a:pt x="772" y="1712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3"/>
            <p:cNvSpPr/>
            <p:nvPr/>
          </p:nvSpPr>
          <p:spPr>
            <a:xfrm>
              <a:off x="2705495" y="3838404"/>
              <a:ext cx="93271" cy="233423"/>
            </a:xfrm>
            <a:custGeom>
              <a:avLst/>
              <a:gdLst/>
              <a:ahLst/>
              <a:cxnLst/>
              <a:rect l="l" t="t" r="r" b="b"/>
              <a:pathLst>
                <a:path w="691" h="1712" extrusionOk="0">
                  <a:moveTo>
                    <a:pt x="0" y="1"/>
                  </a:moveTo>
                  <a:lnTo>
                    <a:pt x="0" y="1712"/>
                  </a:lnTo>
                  <a:lnTo>
                    <a:pt x="437" y="171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3"/>
            <p:cNvSpPr/>
            <p:nvPr/>
          </p:nvSpPr>
          <p:spPr>
            <a:xfrm>
              <a:off x="2859912" y="3972564"/>
              <a:ext cx="76399" cy="99259"/>
            </a:xfrm>
            <a:custGeom>
              <a:avLst/>
              <a:gdLst/>
              <a:ahLst/>
              <a:cxnLst/>
              <a:rect l="l" t="t" r="r" b="b"/>
              <a:pathLst>
                <a:path w="566" h="728" extrusionOk="0">
                  <a:moveTo>
                    <a:pt x="166" y="0"/>
                  </a:moveTo>
                  <a:lnTo>
                    <a:pt x="1" y="728"/>
                  </a:lnTo>
                  <a:lnTo>
                    <a:pt x="148" y="728"/>
                  </a:lnTo>
                  <a:lnTo>
                    <a:pt x="565" y="255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2764346" y="3838404"/>
              <a:ext cx="56287" cy="233423"/>
            </a:xfrm>
            <a:custGeom>
              <a:avLst/>
              <a:gdLst/>
              <a:ahLst/>
              <a:cxnLst/>
              <a:rect l="l" t="t" r="r" b="b"/>
              <a:pathLst>
                <a:path w="417" h="1712" extrusionOk="0">
                  <a:moveTo>
                    <a:pt x="255" y="1"/>
                  </a:moveTo>
                  <a:lnTo>
                    <a:pt x="1" y="1712"/>
                  </a:lnTo>
                  <a:lnTo>
                    <a:pt x="416" y="1712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2346988" y="3709562"/>
              <a:ext cx="118108" cy="284143"/>
            </a:xfrm>
            <a:custGeom>
              <a:avLst/>
              <a:gdLst/>
              <a:ahLst/>
              <a:cxnLst/>
              <a:rect l="l" t="t" r="r" b="b"/>
              <a:pathLst>
                <a:path w="875" h="2084" extrusionOk="0">
                  <a:moveTo>
                    <a:pt x="582" y="1"/>
                  </a:moveTo>
                  <a:lnTo>
                    <a:pt x="0" y="329"/>
                  </a:lnTo>
                  <a:lnTo>
                    <a:pt x="268" y="1042"/>
                  </a:lnTo>
                  <a:lnTo>
                    <a:pt x="268" y="2084"/>
                  </a:lnTo>
                  <a:lnTo>
                    <a:pt x="400" y="1256"/>
                  </a:lnTo>
                  <a:lnTo>
                    <a:pt x="582" y="928"/>
                  </a:lnTo>
                  <a:lnTo>
                    <a:pt x="875" y="1514"/>
                  </a:lnTo>
                  <a:lnTo>
                    <a:pt x="875" y="863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2573619" y="3724423"/>
              <a:ext cx="43464" cy="49902"/>
            </a:xfrm>
            <a:custGeom>
              <a:avLst/>
              <a:gdLst/>
              <a:ahLst/>
              <a:cxnLst/>
              <a:rect l="l" t="t" r="r" b="b"/>
              <a:pathLst>
                <a:path w="322" h="366" extrusionOk="0">
                  <a:moveTo>
                    <a:pt x="1" y="1"/>
                  </a:moveTo>
                  <a:lnTo>
                    <a:pt x="322" y="365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2936176" y="4007194"/>
              <a:ext cx="78693" cy="64628"/>
            </a:xfrm>
            <a:custGeom>
              <a:avLst/>
              <a:gdLst/>
              <a:ahLst/>
              <a:cxnLst/>
              <a:rect l="l" t="t" r="r" b="b"/>
              <a:pathLst>
                <a:path w="583" h="474" extrusionOk="0">
                  <a:moveTo>
                    <a:pt x="0" y="1"/>
                  </a:moveTo>
                  <a:lnTo>
                    <a:pt x="0" y="474"/>
                  </a:lnTo>
                  <a:lnTo>
                    <a:pt x="237" y="237"/>
                  </a:lnTo>
                  <a:lnTo>
                    <a:pt x="237" y="474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33"/>
          <p:cNvGrpSpPr/>
          <p:nvPr/>
        </p:nvGrpSpPr>
        <p:grpSpPr>
          <a:xfrm>
            <a:off x="-2679644" y="609875"/>
            <a:ext cx="5477421" cy="3341896"/>
            <a:chOff x="905403" y="4427397"/>
            <a:chExt cx="1142605" cy="697129"/>
          </a:xfrm>
        </p:grpSpPr>
        <p:sp>
          <p:nvSpPr>
            <p:cNvPr id="1571" name="Google Shape;1571;p33"/>
            <p:cNvSpPr/>
            <p:nvPr/>
          </p:nvSpPr>
          <p:spPr>
            <a:xfrm>
              <a:off x="1692606" y="5022117"/>
              <a:ext cx="355402" cy="102395"/>
            </a:xfrm>
            <a:custGeom>
              <a:avLst/>
              <a:gdLst/>
              <a:ahLst/>
              <a:cxnLst/>
              <a:rect l="l" t="t" r="r" b="b"/>
              <a:pathLst>
                <a:path w="2633" h="751" extrusionOk="0">
                  <a:moveTo>
                    <a:pt x="1230" y="0"/>
                  </a:moveTo>
                  <a:lnTo>
                    <a:pt x="511" y="314"/>
                  </a:lnTo>
                  <a:lnTo>
                    <a:pt x="1" y="751"/>
                  </a:lnTo>
                  <a:lnTo>
                    <a:pt x="2632" y="751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1760636" y="4741936"/>
              <a:ext cx="97995" cy="323138"/>
            </a:xfrm>
            <a:custGeom>
              <a:avLst/>
              <a:gdLst/>
              <a:ahLst/>
              <a:cxnLst/>
              <a:rect l="l" t="t" r="r" b="b"/>
              <a:pathLst>
                <a:path w="726" h="2370" extrusionOk="0">
                  <a:moveTo>
                    <a:pt x="0" y="1"/>
                  </a:moveTo>
                  <a:lnTo>
                    <a:pt x="7" y="2369"/>
                  </a:lnTo>
                  <a:lnTo>
                    <a:pt x="726" y="17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1488921" y="4544105"/>
              <a:ext cx="271715" cy="301050"/>
            </a:xfrm>
            <a:custGeom>
              <a:avLst/>
              <a:gdLst/>
              <a:ahLst/>
              <a:cxnLst/>
              <a:rect l="l" t="t" r="r" b="b"/>
              <a:pathLst>
                <a:path w="2013" h="2208" extrusionOk="0">
                  <a:moveTo>
                    <a:pt x="998" y="0"/>
                  </a:moveTo>
                  <a:lnTo>
                    <a:pt x="0" y="903"/>
                  </a:lnTo>
                  <a:lnTo>
                    <a:pt x="0" y="1595"/>
                  </a:lnTo>
                  <a:lnTo>
                    <a:pt x="873" y="1250"/>
                  </a:lnTo>
                  <a:lnTo>
                    <a:pt x="873" y="1250"/>
                  </a:lnTo>
                  <a:lnTo>
                    <a:pt x="206" y="1701"/>
                  </a:lnTo>
                  <a:lnTo>
                    <a:pt x="1079" y="2207"/>
                  </a:lnTo>
                  <a:lnTo>
                    <a:pt x="2013" y="1452"/>
                  </a:lnTo>
                  <a:lnTo>
                    <a:pt x="1336" y="1017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1435199" y="4427397"/>
              <a:ext cx="77479" cy="114666"/>
            </a:xfrm>
            <a:custGeom>
              <a:avLst/>
              <a:gdLst/>
              <a:ahLst/>
              <a:cxnLst/>
              <a:rect l="l" t="t" r="r" b="b"/>
              <a:pathLst>
                <a:path w="574" h="841" extrusionOk="0">
                  <a:moveTo>
                    <a:pt x="283" y="0"/>
                  </a:moveTo>
                  <a:lnTo>
                    <a:pt x="0" y="840"/>
                  </a:lnTo>
                  <a:lnTo>
                    <a:pt x="574" y="663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1336259" y="4427397"/>
              <a:ext cx="137140" cy="129937"/>
            </a:xfrm>
            <a:custGeom>
              <a:avLst/>
              <a:gdLst/>
              <a:ahLst/>
              <a:cxnLst/>
              <a:rect l="l" t="t" r="r" b="b"/>
              <a:pathLst>
                <a:path w="1016" h="953" extrusionOk="0">
                  <a:moveTo>
                    <a:pt x="1016" y="0"/>
                  </a:moveTo>
                  <a:lnTo>
                    <a:pt x="1" y="952"/>
                  </a:lnTo>
                  <a:lnTo>
                    <a:pt x="1" y="952"/>
                  </a:lnTo>
                  <a:lnTo>
                    <a:pt x="733" y="840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983691" y="4775885"/>
              <a:ext cx="138355" cy="348634"/>
            </a:xfrm>
            <a:custGeom>
              <a:avLst/>
              <a:gdLst/>
              <a:ahLst/>
              <a:cxnLst/>
              <a:rect l="l" t="t" r="r" b="b"/>
              <a:pathLst>
                <a:path w="1025" h="2557" extrusionOk="0">
                  <a:moveTo>
                    <a:pt x="581" y="1"/>
                  </a:moveTo>
                  <a:lnTo>
                    <a:pt x="1" y="870"/>
                  </a:lnTo>
                  <a:lnTo>
                    <a:pt x="458" y="2557"/>
                  </a:lnTo>
                  <a:lnTo>
                    <a:pt x="1024" y="2557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1121911" y="4541924"/>
              <a:ext cx="570830" cy="582602"/>
            </a:xfrm>
            <a:custGeom>
              <a:avLst/>
              <a:gdLst/>
              <a:ahLst/>
              <a:cxnLst/>
              <a:rect l="l" t="t" r="r" b="b"/>
              <a:pathLst>
                <a:path w="4229" h="4273" extrusionOk="0">
                  <a:moveTo>
                    <a:pt x="2321" y="0"/>
                  </a:moveTo>
                  <a:lnTo>
                    <a:pt x="1715" y="318"/>
                  </a:lnTo>
                  <a:lnTo>
                    <a:pt x="912" y="2048"/>
                  </a:lnTo>
                  <a:lnTo>
                    <a:pt x="1562" y="2609"/>
                  </a:lnTo>
                  <a:lnTo>
                    <a:pt x="1801" y="3585"/>
                  </a:lnTo>
                  <a:lnTo>
                    <a:pt x="1356" y="2654"/>
                  </a:lnTo>
                  <a:lnTo>
                    <a:pt x="1457" y="3745"/>
                  </a:lnTo>
                  <a:lnTo>
                    <a:pt x="1028" y="2791"/>
                  </a:lnTo>
                  <a:lnTo>
                    <a:pt x="484" y="2896"/>
                  </a:lnTo>
                  <a:lnTo>
                    <a:pt x="0" y="4273"/>
                  </a:lnTo>
                  <a:lnTo>
                    <a:pt x="1457" y="4273"/>
                  </a:lnTo>
                  <a:lnTo>
                    <a:pt x="2243" y="4029"/>
                  </a:lnTo>
                  <a:lnTo>
                    <a:pt x="2851" y="3892"/>
                  </a:lnTo>
                  <a:lnTo>
                    <a:pt x="2872" y="3429"/>
                  </a:lnTo>
                  <a:lnTo>
                    <a:pt x="2700" y="2649"/>
                  </a:lnTo>
                  <a:lnTo>
                    <a:pt x="3519" y="4273"/>
                  </a:lnTo>
                  <a:lnTo>
                    <a:pt x="4229" y="4273"/>
                  </a:lnTo>
                  <a:lnTo>
                    <a:pt x="3798" y="2223"/>
                  </a:lnTo>
                  <a:lnTo>
                    <a:pt x="2872" y="2048"/>
                  </a:lnTo>
                  <a:lnTo>
                    <a:pt x="3159" y="2870"/>
                  </a:lnTo>
                  <a:lnTo>
                    <a:pt x="2521" y="1969"/>
                  </a:lnTo>
                  <a:lnTo>
                    <a:pt x="2521" y="1717"/>
                  </a:lnTo>
                  <a:lnTo>
                    <a:pt x="2719" y="919"/>
                  </a:lnTo>
                  <a:lnTo>
                    <a:pt x="2321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1166589" y="4821014"/>
              <a:ext cx="198421" cy="231514"/>
            </a:xfrm>
            <a:custGeom>
              <a:avLst/>
              <a:gdLst/>
              <a:ahLst/>
              <a:cxnLst/>
              <a:rect l="l" t="t" r="r" b="b"/>
              <a:pathLst>
                <a:path w="1470" h="1698" extrusionOk="0">
                  <a:moveTo>
                    <a:pt x="581" y="1"/>
                  </a:moveTo>
                  <a:lnTo>
                    <a:pt x="1" y="243"/>
                  </a:lnTo>
                  <a:lnTo>
                    <a:pt x="153" y="849"/>
                  </a:lnTo>
                  <a:lnTo>
                    <a:pt x="697" y="744"/>
                  </a:lnTo>
                  <a:lnTo>
                    <a:pt x="1126" y="1698"/>
                  </a:lnTo>
                  <a:lnTo>
                    <a:pt x="1025" y="607"/>
                  </a:lnTo>
                  <a:lnTo>
                    <a:pt x="1470" y="1538"/>
                  </a:lnTo>
                  <a:lnTo>
                    <a:pt x="1231" y="562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1061980" y="4775885"/>
              <a:ext cx="125396" cy="348634"/>
            </a:xfrm>
            <a:custGeom>
              <a:avLst/>
              <a:gdLst/>
              <a:ahLst/>
              <a:cxnLst/>
              <a:rect l="l" t="t" r="r" b="b"/>
              <a:pathLst>
                <a:path w="929" h="2557" extrusionOk="0">
                  <a:moveTo>
                    <a:pt x="1" y="1"/>
                  </a:moveTo>
                  <a:lnTo>
                    <a:pt x="444" y="2557"/>
                  </a:lnTo>
                  <a:lnTo>
                    <a:pt x="928" y="1180"/>
                  </a:lnTo>
                  <a:lnTo>
                    <a:pt x="776" y="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7F5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1435199" y="4517792"/>
              <a:ext cx="188432" cy="26315"/>
            </a:xfrm>
            <a:custGeom>
              <a:avLst/>
              <a:gdLst/>
              <a:ahLst/>
              <a:cxnLst/>
              <a:rect l="l" t="t" r="r" b="b"/>
              <a:pathLst>
                <a:path w="1396" h="193" extrusionOk="0">
                  <a:moveTo>
                    <a:pt x="574" y="0"/>
                  </a:moveTo>
                  <a:lnTo>
                    <a:pt x="0" y="177"/>
                  </a:lnTo>
                  <a:lnTo>
                    <a:pt x="1396" y="193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1462195" y="4667085"/>
              <a:ext cx="172369" cy="178067"/>
            </a:xfrm>
            <a:custGeom>
              <a:avLst/>
              <a:gdLst/>
              <a:ahLst/>
              <a:cxnLst/>
              <a:rect l="l" t="t" r="r" b="b"/>
              <a:pathLst>
                <a:path w="1277" h="1306" extrusionOk="0">
                  <a:moveTo>
                    <a:pt x="198" y="1"/>
                  </a:moveTo>
                  <a:lnTo>
                    <a:pt x="0" y="799"/>
                  </a:lnTo>
                  <a:lnTo>
                    <a:pt x="1277" y="1305"/>
                  </a:lnTo>
                  <a:lnTo>
                    <a:pt x="404" y="799"/>
                  </a:lnTo>
                  <a:lnTo>
                    <a:pt x="1071" y="348"/>
                  </a:lnTo>
                  <a:lnTo>
                    <a:pt x="1071" y="348"/>
                  </a:lnTo>
                  <a:lnTo>
                    <a:pt x="198" y="693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1761580" y="4979306"/>
              <a:ext cx="286428" cy="145207"/>
            </a:xfrm>
            <a:custGeom>
              <a:avLst/>
              <a:gdLst/>
              <a:ahLst/>
              <a:cxnLst/>
              <a:rect l="l" t="t" r="r" b="b"/>
              <a:pathLst>
                <a:path w="2122" h="1065" extrusionOk="0">
                  <a:moveTo>
                    <a:pt x="719" y="0"/>
                  </a:moveTo>
                  <a:lnTo>
                    <a:pt x="0" y="628"/>
                  </a:lnTo>
                  <a:lnTo>
                    <a:pt x="719" y="314"/>
                  </a:lnTo>
                  <a:lnTo>
                    <a:pt x="2121" y="1065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1634429" y="4741936"/>
              <a:ext cx="127151" cy="382584"/>
            </a:xfrm>
            <a:custGeom>
              <a:avLst/>
              <a:gdLst/>
              <a:ahLst/>
              <a:cxnLst/>
              <a:rect l="l" t="t" r="r" b="b"/>
              <a:pathLst>
                <a:path w="942" h="2806" extrusionOk="0">
                  <a:moveTo>
                    <a:pt x="935" y="1"/>
                  </a:moveTo>
                  <a:lnTo>
                    <a:pt x="1" y="756"/>
                  </a:lnTo>
                  <a:lnTo>
                    <a:pt x="432" y="2806"/>
                  </a:lnTo>
                  <a:lnTo>
                    <a:pt x="942" y="2369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1462195" y="4775885"/>
              <a:ext cx="172369" cy="157478"/>
            </a:xfrm>
            <a:custGeom>
              <a:avLst/>
              <a:gdLst/>
              <a:ahLst/>
              <a:cxnLst/>
              <a:rect l="l" t="t" r="r" b="b"/>
              <a:pathLst>
                <a:path w="1277" h="1155" extrusionOk="0">
                  <a:moveTo>
                    <a:pt x="0" y="1"/>
                  </a:moveTo>
                  <a:lnTo>
                    <a:pt x="0" y="253"/>
                  </a:lnTo>
                  <a:lnTo>
                    <a:pt x="638" y="1154"/>
                  </a:lnTo>
                  <a:lnTo>
                    <a:pt x="351" y="332"/>
                  </a:lnTo>
                  <a:lnTo>
                    <a:pt x="1277" y="507"/>
                  </a:lnTo>
                  <a:lnTo>
                    <a:pt x="1277" y="5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905403" y="4894502"/>
              <a:ext cx="140244" cy="230014"/>
            </a:xfrm>
            <a:custGeom>
              <a:avLst/>
              <a:gdLst/>
              <a:ahLst/>
              <a:cxnLst/>
              <a:rect l="l" t="t" r="r" b="b"/>
              <a:pathLst>
                <a:path w="1039" h="1687" extrusionOk="0">
                  <a:moveTo>
                    <a:pt x="581" y="0"/>
                  </a:moveTo>
                  <a:lnTo>
                    <a:pt x="0" y="1687"/>
                  </a:lnTo>
                  <a:lnTo>
                    <a:pt x="1038" y="1687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1318576" y="4903092"/>
              <a:ext cx="278329" cy="221424"/>
            </a:xfrm>
            <a:custGeom>
              <a:avLst/>
              <a:gdLst/>
              <a:ahLst/>
              <a:cxnLst/>
              <a:rect l="l" t="t" r="r" b="b"/>
              <a:pathLst>
                <a:path w="2062" h="1624" extrusionOk="0">
                  <a:moveTo>
                    <a:pt x="1243" y="0"/>
                  </a:moveTo>
                  <a:lnTo>
                    <a:pt x="1415" y="780"/>
                  </a:lnTo>
                  <a:lnTo>
                    <a:pt x="1394" y="1243"/>
                  </a:lnTo>
                  <a:lnTo>
                    <a:pt x="786" y="1380"/>
                  </a:lnTo>
                  <a:lnTo>
                    <a:pt x="0" y="1624"/>
                  </a:lnTo>
                  <a:lnTo>
                    <a:pt x="2062" y="1624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1244877" y="4541924"/>
              <a:ext cx="190457" cy="279235"/>
            </a:xfrm>
            <a:custGeom>
              <a:avLst/>
              <a:gdLst/>
              <a:ahLst/>
              <a:cxnLst/>
              <a:rect l="l" t="t" r="r" b="b"/>
              <a:pathLst>
                <a:path w="1411" h="2048" extrusionOk="0">
                  <a:moveTo>
                    <a:pt x="1410" y="0"/>
                  </a:moveTo>
                  <a:lnTo>
                    <a:pt x="678" y="112"/>
                  </a:lnTo>
                  <a:lnTo>
                    <a:pt x="1" y="2048"/>
                  </a:lnTo>
                  <a:lnTo>
                    <a:pt x="804" y="318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1435199" y="4541924"/>
              <a:ext cx="188432" cy="125301"/>
            </a:xfrm>
            <a:custGeom>
              <a:avLst/>
              <a:gdLst/>
              <a:ahLst/>
              <a:cxnLst/>
              <a:rect l="l" t="t" r="r" b="b"/>
              <a:pathLst>
                <a:path w="1396" h="919" extrusionOk="0">
                  <a:moveTo>
                    <a:pt x="0" y="0"/>
                  </a:moveTo>
                  <a:lnTo>
                    <a:pt x="398" y="919"/>
                  </a:lnTo>
                  <a:lnTo>
                    <a:pt x="139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33"/>
          <p:cNvGrpSpPr/>
          <p:nvPr/>
        </p:nvGrpSpPr>
        <p:grpSpPr>
          <a:xfrm flipH="1">
            <a:off x="-4350" y="3962038"/>
            <a:ext cx="9144207" cy="1034873"/>
            <a:chOff x="-8409" y="4102288"/>
            <a:chExt cx="9144207" cy="1034873"/>
          </a:xfrm>
        </p:grpSpPr>
        <p:grpSp>
          <p:nvGrpSpPr>
            <p:cNvPr id="1590" name="Google Shape;1590;p33"/>
            <p:cNvGrpSpPr/>
            <p:nvPr/>
          </p:nvGrpSpPr>
          <p:grpSpPr>
            <a:xfrm>
              <a:off x="-8409" y="4141158"/>
              <a:ext cx="9144207" cy="996002"/>
              <a:chOff x="637480" y="3826824"/>
              <a:chExt cx="8109442" cy="996002"/>
            </a:xfrm>
          </p:grpSpPr>
          <p:sp>
            <p:nvSpPr>
              <p:cNvPr id="1591" name="Google Shape;1591;p33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3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3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3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3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3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3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3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3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3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3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3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3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3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3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3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3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3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3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3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3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3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3" name="Google Shape;1613;p33"/>
            <p:cNvSpPr/>
            <p:nvPr/>
          </p:nvSpPr>
          <p:spPr>
            <a:xfrm rot="10800000" flipH="1">
              <a:off x="238128" y="4102288"/>
              <a:ext cx="6968522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1AB5DCE-F8DD-6EAF-ECDF-4D20B4E41CF5}"/>
              </a:ext>
            </a:extLst>
          </p:cNvPr>
          <p:cNvSpPr txBox="1"/>
          <p:nvPr/>
        </p:nvSpPr>
        <p:spPr>
          <a:xfrm>
            <a:off x="2313622" y="202446"/>
            <a:ext cx="357447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indent="0" algn="l" rtl="0" fontAlgn="base">
              <a:buNone/>
            </a:pPr>
            <a:endParaRPr lang="en-US" sz="1400" b="1" i="0" dirty="0">
              <a:solidFill>
                <a:srgbClr val="2F5496"/>
              </a:solidFill>
              <a:effectLst/>
              <a:latin typeface="Times New Roman" panose="02020603050405020304" pitchFamily="18" charset="0"/>
            </a:endParaRPr>
          </a:p>
          <a:p>
            <a:pPr marL="139700" indent="0" algn="just" rtl="0" fontAlgn="base">
              <a:buNone/>
            </a:pPr>
            <a:r>
              <a:rPr lang="en-US" sz="1400" b="1" i="0" dirty="0">
                <a:solidFill>
                  <a:srgbClr val="2F5496"/>
                </a:solidFill>
                <a:effectLst/>
                <a:latin typeface="Times New Roman" panose="02020603050405020304" pitchFamily="18" charset="0"/>
              </a:rPr>
              <a:t>Step 4: Calculate waiting time and turnaround time of each process. </a:t>
            </a:r>
          </a:p>
          <a:p>
            <a:pPr marL="139700" indent="0" algn="l" rtl="0" fontAlgn="base">
              <a:buNone/>
            </a:pPr>
            <a:endParaRPr lang="en-US" sz="1400" b="1" i="0" dirty="0">
              <a:solidFill>
                <a:srgbClr val="2F5496"/>
              </a:solidFill>
              <a:effectLst/>
              <a:latin typeface="Times New Roman" panose="02020603050405020304" pitchFamily="18" charset="0"/>
            </a:endParaRPr>
          </a:p>
          <a:p>
            <a:pPr marL="139700" indent="0" algn="ctr" rtl="0" fontAlgn="base">
              <a:buNone/>
            </a:pPr>
            <a:r>
              <a:rPr lang="en-US" sz="1300" b="1" i="0" dirty="0">
                <a:solidFill>
                  <a:srgbClr val="2F5496"/>
                </a:solidFill>
                <a:effectLst/>
                <a:latin typeface="Times New Roman" panose="02020603050405020304" pitchFamily="18" charset="0"/>
              </a:rPr>
              <a:t>- Turnaround time = end time – arrival time </a:t>
            </a:r>
          </a:p>
          <a:p>
            <a:pPr marL="139700" indent="0" algn="ctr" rtl="0" fontAlgn="base">
              <a:buNone/>
            </a:pPr>
            <a:endParaRPr lang="en-US" sz="1300" b="1" i="0" dirty="0">
              <a:solidFill>
                <a:srgbClr val="2F5496"/>
              </a:solidFill>
              <a:effectLst/>
              <a:latin typeface="Times New Roman" panose="02020603050405020304" pitchFamily="18" charset="0"/>
            </a:endParaRPr>
          </a:p>
          <a:p>
            <a:pPr marL="139700" indent="0" algn="ctr" rtl="0" fontAlgn="base">
              <a:buNone/>
            </a:pPr>
            <a:r>
              <a:rPr lang="en-US" sz="1300" b="1" i="0" dirty="0">
                <a:solidFill>
                  <a:srgbClr val="2F5496"/>
                </a:solidFill>
                <a:effectLst/>
                <a:latin typeface="Times New Roman" panose="02020603050405020304" pitchFamily="18" charset="0"/>
              </a:rPr>
              <a:t>- Waiting time = turnaround time – burst time </a:t>
            </a:r>
          </a:p>
          <a:p>
            <a:pPr marL="139700" indent="0" algn="l" rtl="0" fontAlgn="base">
              <a:buNone/>
            </a:pPr>
            <a:endParaRPr lang="en-US" sz="1400" b="1" i="0" dirty="0">
              <a:solidFill>
                <a:srgbClr val="2F5496"/>
              </a:solidFill>
              <a:effectLst/>
              <a:latin typeface="Times New Roman" panose="02020603050405020304" pitchFamily="18" charset="0"/>
            </a:endParaRPr>
          </a:p>
          <a:p>
            <a:pPr marL="139700" indent="0" algn="just" rtl="0" fontAlgn="base">
              <a:buNone/>
            </a:pPr>
            <a:r>
              <a:rPr lang="en-US" sz="1400" b="1" i="0" dirty="0">
                <a:solidFill>
                  <a:srgbClr val="2F5496"/>
                </a:solidFill>
                <a:effectLst/>
                <a:latin typeface="Times New Roman" panose="02020603050405020304" pitchFamily="18" charset="0"/>
              </a:rPr>
              <a:t>Step 5: Calculate the average waiting time &amp; average turnaround time </a:t>
            </a:r>
          </a:p>
          <a:p>
            <a:pPr marL="139700" indent="0" algn="l" rtl="0" fontAlgn="base">
              <a:buNone/>
            </a:pPr>
            <a:endParaRPr lang="en-US" sz="1400" b="1" i="0" dirty="0">
              <a:solidFill>
                <a:srgbClr val="2F5496"/>
              </a:solidFill>
              <a:effectLst/>
              <a:latin typeface="Times New Roman" panose="02020603050405020304" pitchFamily="18" charset="0"/>
            </a:endParaRPr>
          </a:p>
          <a:p>
            <a:pPr marL="139700" indent="0" algn="ctr" rtl="0" fontAlgn="base">
              <a:buNone/>
            </a:pPr>
            <a:r>
              <a:rPr lang="en-US" sz="1300" b="1" i="0" dirty="0">
                <a:solidFill>
                  <a:srgbClr val="2F5496"/>
                </a:solidFill>
                <a:effectLst/>
                <a:latin typeface="Times New Roman" panose="02020603050405020304" pitchFamily="18" charset="0"/>
              </a:rPr>
              <a:t>- Calculate the total waiting time\ total turnaround time </a:t>
            </a:r>
          </a:p>
          <a:p>
            <a:pPr marL="139700" indent="0" algn="ctr" rtl="0" fontAlgn="base">
              <a:buNone/>
            </a:pPr>
            <a:endParaRPr lang="en-US" sz="1300" b="1" i="0" dirty="0">
              <a:solidFill>
                <a:srgbClr val="2F5496"/>
              </a:solidFill>
              <a:effectLst/>
              <a:latin typeface="Times New Roman" panose="02020603050405020304" pitchFamily="18" charset="0"/>
            </a:endParaRPr>
          </a:p>
          <a:p>
            <a:pPr marL="139700" indent="0" algn="ctr" rtl="0" fontAlgn="base">
              <a:buNone/>
            </a:pPr>
            <a:r>
              <a:rPr lang="en-US" sz="1300" b="1" i="0" dirty="0">
                <a:solidFill>
                  <a:srgbClr val="2F5496"/>
                </a:solidFill>
                <a:effectLst/>
                <a:latin typeface="Times New Roman" panose="02020603050405020304" pitchFamily="18" charset="0"/>
              </a:rPr>
              <a:t>- Divide the total by the number of processes </a:t>
            </a:r>
          </a:p>
          <a:p>
            <a:pPr marL="139700" indent="0" algn="l" rtl="0" fontAlgn="base">
              <a:buNone/>
            </a:pPr>
            <a:endParaRPr lang="en-US" sz="1400" b="1" i="0" dirty="0">
              <a:solidFill>
                <a:srgbClr val="2F5496"/>
              </a:solidFill>
              <a:effectLst/>
              <a:latin typeface="Times New Roman" panose="02020603050405020304" pitchFamily="18" charset="0"/>
            </a:endParaRPr>
          </a:p>
          <a:p>
            <a:pPr marL="139700" indent="0" algn="just" rtl="0" fontAlgn="base">
              <a:buNone/>
            </a:pPr>
            <a:r>
              <a:rPr lang="en-US" sz="1400" b="1" i="0" dirty="0">
                <a:solidFill>
                  <a:srgbClr val="2F5496"/>
                </a:solidFill>
                <a:effectLst/>
                <a:latin typeface="Times New Roman" panose="02020603050405020304" pitchFamily="18" charset="0"/>
              </a:rPr>
              <a:t>Step 6: Display the result &amp; write them in the file. </a:t>
            </a:r>
            <a:endParaRPr lang="en-US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1"/>
          <p:cNvSpPr txBox="1">
            <a:spLocks noGrp="1"/>
          </p:cNvSpPr>
          <p:nvPr>
            <p:ph type="title"/>
          </p:nvPr>
        </p:nvSpPr>
        <p:spPr>
          <a:xfrm>
            <a:off x="601246" y="158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ritannic Bold" panose="020B0903060703020204" pitchFamily="34" charset="0"/>
              </a:rPr>
              <a:t>2. R</a:t>
            </a:r>
            <a:r>
              <a:rPr lang="en" dirty="0">
                <a:solidFill>
                  <a:schemeClr val="accent5"/>
                </a:solidFill>
                <a:latin typeface="Britannic Bold" panose="020B0903060703020204" pitchFamily="34" charset="0"/>
              </a:rPr>
              <a:t>R?</a:t>
            </a:r>
            <a:endParaRPr dirty="0">
              <a:solidFill>
                <a:schemeClr val="accent5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B75B0-984B-DA13-FAA8-59D8313C4C85}"/>
              </a:ext>
            </a:extLst>
          </p:cNvPr>
          <p:cNvSpPr txBox="1"/>
          <p:nvPr/>
        </p:nvSpPr>
        <p:spPr>
          <a:xfrm>
            <a:off x="526258" y="603796"/>
            <a:ext cx="454825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fontAlgn="base"/>
            <a:r>
              <a:rPr lang="en-US" b="1" dirty="0">
                <a:solidFill>
                  <a:srgbClr val="2F5496"/>
                </a:solidFill>
                <a:latin typeface="Times New Roman" panose="02020603050405020304" pitchFamily="18" charset="0"/>
              </a:rPr>
              <a:t>2. Round Robin </a:t>
            </a:r>
          </a:p>
          <a:p>
            <a:pPr marL="139700" fontAlgn="base"/>
            <a:endParaRPr lang="en-US" b="1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pPr marL="139700" algn="just" fontAlgn="base"/>
            <a:r>
              <a:rPr lang="en-US" b="1" dirty="0">
                <a:solidFill>
                  <a:srgbClr val="2F5496"/>
                </a:solidFill>
                <a:latin typeface="Times New Roman" panose="02020603050405020304" pitchFamily="18" charset="0"/>
              </a:rPr>
              <a:t>Step 1: enter the first process in the main array to the ready queue &amp; increment the number of processes in ready queue. </a:t>
            </a:r>
          </a:p>
          <a:p>
            <a:pPr marL="139700" fontAlgn="base"/>
            <a:endParaRPr lang="en-US" b="1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pPr marL="139700" algn="ctr" fontAlgn="base"/>
            <a:r>
              <a:rPr lang="en-US" sz="1300" b="1" dirty="0">
                <a:solidFill>
                  <a:srgbClr val="2F5496"/>
                </a:solidFill>
                <a:latin typeface="Times New Roman" panose="02020603050405020304" pitchFamily="18" charset="0"/>
              </a:rPr>
              <a:t>- </a:t>
            </a:r>
            <a:r>
              <a:rPr lang="en-US" sz="1300" b="1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readyQ</a:t>
            </a:r>
            <a:r>
              <a:rPr lang="en-US" sz="1300" b="1" dirty="0">
                <a:solidFill>
                  <a:srgbClr val="2F5496"/>
                </a:solidFill>
                <a:latin typeface="Times New Roman" panose="02020603050405020304" pitchFamily="18" charset="0"/>
              </a:rPr>
              <a:t>[0] = </a:t>
            </a:r>
            <a:r>
              <a:rPr lang="en-US" sz="1300" b="1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procArray</a:t>
            </a:r>
            <a:r>
              <a:rPr lang="en-US" sz="1300" b="1" dirty="0">
                <a:solidFill>
                  <a:srgbClr val="2F5496"/>
                </a:solidFill>
                <a:latin typeface="Times New Roman" panose="02020603050405020304" pitchFamily="18" charset="0"/>
              </a:rPr>
              <a:t>[0]; </a:t>
            </a:r>
          </a:p>
          <a:p>
            <a:pPr marL="425450" indent="-285750" algn="ctr" fontAlgn="base">
              <a:buFontTx/>
              <a:buChar char="-"/>
            </a:pPr>
            <a:r>
              <a:rPr lang="en-US" sz="1300" b="1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pInRQ</a:t>
            </a:r>
            <a:r>
              <a:rPr lang="en-US" sz="1300" b="1" dirty="0">
                <a:solidFill>
                  <a:srgbClr val="2F5496"/>
                </a:solidFill>
                <a:latin typeface="Times New Roman" panose="02020603050405020304" pitchFamily="18" charset="0"/>
              </a:rPr>
              <a:t>++; </a:t>
            </a:r>
          </a:p>
          <a:p>
            <a:pPr marL="139700" algn="just" fontAlgn="base"/>
            <a:endParaRPr lang="en-US" sz="1300" b="1" i="0" dirty="0">
              <a:solidFill>
                <a:srgbClr val="2F5496"/>
              </a:solidFill>
              <a:effectLst/>
              <a:latin typeface="Times New Roman" panose="02020603050405020304" pitchFamily="18" charset="0"/>
            </a:endParaRPr>
          </a:p>
          <a:p>
            <a:pPr marL="139700" algn="just" fontAlgn="base"/>
            <a:r>
              <a:rPr lang="en-US" b="1" dirty="0">
                <a:solidFill>
                  <a:srgbClr val="2F5496"/>
                </a:solidFill>
                <a:latin typeface="Times New Roman" panose="02020603050405020304" pitchFamily="18" charset="0"/>
              </a:rPr>
              <a:t>Step 2: check if there’s idle time before starting the execution </a:t>
            </a:r>
          </a:p>
          <a:p>
            <a:pPr marL="139700" fontAlgn="base"/>
            <a:endParaRPr lang="en-US" b="1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pPr marL="139700" fontAlgn="base"/>
            <a:r>
              <a:rPr lang="en-US" b="1" dirty="0">
                <a:solidFill>
                  <a:srgbClr val="2F5496"/>
                </a:solidFill>
                <a:latin typeface="Times New Roman" panose="02020603050405020304" pitchFamily="18" charset="0"/>
              </a:rPr>
              <a:t>a) If arrival time &gt; 0: </a:t>
            </a:r>
          </a:p>
          <a:p>
            <a:pPr marL="139700" algn="ctr" fontAlgn="base"/>
            <a:r>
              <a:rPr lang="en-US" sz="1300" b="1" dirty="0">
                <a:solidFill>
                  <a:srgbClr val="2F5496"/>
                </a:solidFill>
                <a:latin typeface="Times New Roman" panose="02020603050405020304" pitchFamily="18" charset="0"/>
              </a:rPr>
              <a:t>- Idle time = arrival time  </a:t>
            </a:r>
          </a:p>
          <a:p>
            <a:pPr marL="139700" algn="ctr" fontAlgn="base"/>
            <a:r>
              <a:rPr lang="en-US" sz="1300" b="1" dirty="0">
                <a:solidFill>
                  <a:srgbClr val="2F5496"/>
                </a:solidFill>
                <a:latin typeface="Times New Roman" panose="02020603050405020304" pitchFamily="18" charset="0"/>
              </a:rPr>
              <a:t>- Current time=current time+ idle time </a:t>
            </a:r>
          </a:p>
          <a:p>
            <a:pPr marL="139700" fontAlgn="base"/>
            <a:endParaRPr lang="en-US" b="1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pPr marL="139700" indent="0" algn="l" rtl="0" fontAlgn="base">
              <a:buNone/>
            </a:pPr>
            <a:endParaRPr lang="en-US" sz="1400" b="1" i="0" dirty="0">
              <a:solidFill>
                <a:srgbClr val="2F5496"/>
              </a:solidFill>
              <a:effectLst/>
              <a:latin typeface="Times New Roman" panose="02020603050405020304" pitchFamily="18" charset="0"/>
            </a:endParaRPr>
          </a:p>
          <a:p>
            <a:pPr marL="139700" fontAlgn="base"/>
            <a:r>
              <a:rPr lang="en-US" b="1" dirty="0">
                <a:solidFill>
                  <a:srgbClr val="2F5496"/>
                </a:solidFill>
                <a:latin typeface="Times New Roman" panose="02020603050405020304" pitchFamily="18" charset="0"/>
              </a:rPr>
              <a:t>Step 3: for each process in the ready queue</a:t>
            </a:r>
          </a:p>
          <a:p>
            <a:pPr marL="139700" fontAlgn="base"/>
            <a:r>
              <a:rPr lang="en-US" b="1" dirty="0">
                <a:solidFill>
                  <a:srgbClr val="2F5496"/>
                </a:solidFill>
                <a:latin typeface="Times New Roman" panose="02020603050405020304" pitchFamily="18" charset="0"/>
              </a:rPr>
              <a:t>1) If remaining time &lt; q: </a:t>
            </a:r>
          </a:p>
          <a:p>
            <a:pPr marL="139700" algn="ctr" fontAlgn="base"/>
            <a:r>
              <a:rPr lang="en-US" b="1" dirty="0">
                <a:solidFill>
                  <a:srgbClr val="2F5496"/>
                </a:solidFill>
                <a:latin typeface="Times New Roman" panose="02020603050405020304" pitchFamily="18" charset="0"/>
              </a:rPr>
              <a:t>- </a:t>
            </a:r>
            <a:r>
              <a:rPr lang="en-US" sz="1200" b="1" dirty="0">
                <a:solidFill>
                  <a:srgbClr val="2F5496"/>
                </a:solidFill>
                <a:latin typeface="Times New Roman" panose="02020603050405020304" pitchFamily="18" charset="0"/>
              </a:rPr>
              <a:t>Current time = current time + remaining time </a:t>
            </a:r>
          </a:p>
          <a:p>
            <a:pPr marL="139700" algn="ctr" fontAlgn="base"/>
            <a:r>
              <a:rPr lang="en-US" sz="1200" b="1" dirty="0">
                <a:solidFill>
                  <a:srgbClr val="2F5496"/>
                </a:solidFill>
                <a:latin typeface="Times New Roman" panose="02020603050405020304" pitchFamily="18" charset="0"/>
              </a:rPr>
              <a:t>- Remaining time =0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34EB0-7B15-CE6A-1F4B-8ADB5AE41C6E}"/>
              </a:ext>
            </a:extLst>
          </p:cNvPr>
          <p:cNvSpPr txBox="1"/>
          <p:nvPr/>
        </p:nvSpPr>
        <p:spPr>
          <a:xfrm>
            <a:off x="5149496" y="731375"/>
            <a:ext cx="3341361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fontAlgn="base"/>
            <a:r>
              <a:rPr lang="en-US" b="1" dirty="0">
                <a:solidFill>
                  <a:srgbClr val="2F5496"/>
                </a:solidFill>
                <a:latin typeface="Times New Roman" panose="02020603050405020304" pitchFamily="18" charset="0"/>
              </a:rPr>
              <a:t>2) If remaining time &gt; q: </a:t>
            </a:r>
          </a:p>
          <a:p>
            <a:pPr marL="139700" fontAlgn="base"/>
            <a:endParaRPr lang="en-US" b="1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pPr marL="139700" algn="just" fontAlgn="base"/>
            <a:r>
              <a:rPr lang="en-US" sz="1300" b="1" dirty="0">
                <a:solidFill>
                  <a:srgbClr val="2F5496"/>
                </a:solidFill>
                <a:latin typeface="Times New Roman" panose="02020603050405020304" pitchFamily="18" charset="0"/>
              </a:rPr>
              <a:t>- Remaining time = remaining time q </a:t>
            </a:r>
          </a:p>
          <a:p>
            <a:pPr marL="139700" algn="just" fontAlgn="base"/>
            <a:r>
              <a:rPr lang="en-US" sz="1300" b="1" dirty="0">
                <a:solidFill>
                  <a:srgbClr val="2F5496"/>
                </a:solidFill>
                <a:latin typeface="Times New Roman" panose="02020603050405020304" pitchFamily="18" charset="0"/>
              </a:rPr>
              <a:t>- Current time = current time + q </a:t>
            </a:r>
          </a:p>
          <a:p>
            <a:pPr marL="425450" indent="-285750" algn="just" fontAlgn="base">
              <a:buFontTx/>
              <a:buChar char="-"/>
            </a:pPr>
            <a:r>
              <a:rPr lang="en-US" sz="1300" b="1" dirty="0">
                <a:solidFill>
                  <a:srgbClr val="2F5496"/>
                </a:solidFill>
                <a:latin typeface="Times New Roman" panose="02020603050405020304" pitchFamily="18" charset="0"/>
              </a:rPr>
              <a:t>Add the process again to the ready queue </a:t>
            </a:r>
          </a:p>
          <a:p>
            <a:pPr marL="425450" indent="-285750" algn="just" fontAlgn="base">
              <a:buFontTx/>
              <a:buChar char="-"/>
            </a:pPr>
            <a:r>
              <a:rPr lang="en-US" sz="1300" b="1" dirty="0">
                <a:solidFill>
                  <a:srgbClr val="2F5496"/>
                </a:solidFill>
                <a:latin typeface="Times New Roman" panose="02020603050405020304" pitchFamily="18" charset="0"/>
              </a:rPr>
              <a:t>P++ //Increment number of processes in the ready queue </a:t>
            </a:r>
          </a:p>
          <a:p>
            <a:pPr marL="139700" algn="just" fontAlgn="base"/>
            <a:r>
              <a:rPr lang="en-US" sz="1300" b="1" i="0" dirty="0">
                <a:solidFill>
                  <a:srgbClr val="2F5496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marL="139700" fontAlgn="base"/>
            <a:r>
              <a:rPr lang="en-US" b="1" dirty="0">
                <a:solidFill>
                  <a:srgbClr val="2F5496"/>
                </a:solidFill>
                <a:latin typeface="Times New Roman" panose="02020603050405020304" pitchFamily="18" charset="0"/>
              </a:rPr>
              <a:t>3) Check if a process arrived </a:t>
            </a:r>
          </a:p>
          <a:p>
            <a:pPr marL="139700" fontAlgn="base"/>
            <a:endParaRPr lang="en-US" sz="1200" b="1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pPr marL="139700" fontAlgn="base"/>
            <a:r>
              <a:rPr lang="en-US" sz="1200" b="1" dirty="0">
                <a:solidFill>
                  <a:srgbClr val="2F5496"/>
                </a:solidFill>
                <a:latin typeface="Times New Roman" panose="02020603050405020304" pitchFamily="18" charset="0"/>
              </a:rPr>
              <a:t>For each process in the main array (If arrival time &lt;= current time): </a:t>
            </a:r>
          </a:p>
          <a:p>
            <a:pPr marL="139700" fontAlgn="base"/>
            <a:endParaRPr lang="en-US" sz="1200" b="1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pPr marL="139700" algn="ctr" fontAlgn="base"/>
            <a:r>
              <a:rPr lang="en-US" sz="1200" b="1" dirty="0">
                <a:solidFill>
                  <a:srgbClr val="2F5496"/>
                </a:solidFill>
                <a:latin typeface="Times New Roman" panose="02020603050405020304" pitchFamily="18" charset="0"/>
              </a:rPr>
              <a:t>- </a:t>
            </a:r>
            <a:r>
              <a:rPr lang="en-US" sz="1200" b="1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ReadyQ</a:t>
            </a:r>
            <a:r>
              <a:rPr lang="en-US" sz="1200" b="1" dirty="0">
                <a:solidFill>
                  <a:srgbClr val="2F5496"/>
                </a:solidFill>
                <a:latin typeface="Times New Roman" panose="02020603050405020304" pitchFamily="18" charset="0"/>
              </a:rPr>
              <a:t>[p]= process //Add it to ready queue </a:t>
            </a:r>
          </a:p>
          <a:p>
            <a:pPr marL="139700" algn="ctr" fontAlgn="base"/>
            <a:endParaRPr lang="en-US" sz="1200" b="1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pPr marL="139700" algn="ctr" fontAlgn="base"/>
            <a:r>
              <a:rPr lang="en-US" sz="1200" b="1" dirty="0">
                <a:solidFill>
                  <a:srgbClr val="2F5496"/>
                </a:solidFill>
                <a:latin typeface="Times New Roman" panose="02020603050405020304" pitchFamily="18" charset="0"/>
              </a:rPr>
              <a:t>- P++ //Increment number of processes in ready queue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8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33"/>
          <p:cNvSpPr/>
          <p:nvPr/>
        </p:nvSpPr>
        <p:spPr>
          <a:xfrm flipH="1">
            <a:off x="1660458" y="3083150"/>
            <a:ext cx="7483542" cy="867891"/>
          </a:xfrm>
          <a:custGeom>
            <a:avLst/>
            <a:gdLst/>
            <a:ahLst/>
            <a:cxnLst/>
            <a:rect l="l" t="t" r="r" b="b"/>
            <a:pathLst>
              <a:path w="31755" h="8121" extrusionOk="0">
                <a:moveTo>
                  <a:pt x="30726" y="1"/>
                </a:moveTo>
                <a:cubicBezTo>
                  <a:pt x="30587" y="30"/>
                  <a:pt x="30496" y="51"/>
                  <a:pt x="30452" y="65"/>
                </a:cubicBezTo>
                <a:cubicBezTo>
                  <a:pt x="30165" y="150"/>
                  <a:pt x="29734" y="304"/>
                  <a:pt x="29162" y="532"/>
                </a:cubicBezTo>
                <a:cubicBezTo>
                  <a:pt x="29025" y="786"/>
                  <a:pt x="28813" y="1193"/>
                  <a:pt x="28526" y="1750"/>
                </a:cubicBezTo>
                <a:cubicBezTo>
                  <a:pt x="28386" y="1783"/>
                  <a:pt x="28251" y="1815"/>
                  <a:pt x="28121" y="1845"/>
                </a:cubicBezTo>
                <a:cubicBezTo>
                  <a:pt x="27718" y="1939"/>
                  <a:pt x="27264" y="2073"/>
                  <a:pt x="26757" y="2243"/>
                </a:cubicBezTo>
                <a:cubicBezTo>
                  <a:pt x="26683" y="2413"/>
                  <a:pt x="26382" y="3100"/>
                  <a:pt x="25851" y="4304"/>
                </a:cubicBezTo>
                <a:cubicBezTo>
                  <a:pt x="24720" y="4166"/>
                  <a:pt x="23242" y="3984"/>
                  <a:pt x="21415" y="3759"/>
                </a:cubicBezTo>
                <a:cubicBezTo>
                  <a:pt x="21285" y="3468"/>
                  <a:pt x="21110" y="3082"/>
                  <a:pt x="20887" y="2604"/>
                </a:cubicBezTo>
                <a:cubicBezTo>
                  <a:pt x="20877" y="2604"/>
                  <a:pt x="20866" y="2602"/>
                  <a:pt x="20856" y="2602"/>
                </a:cubicBezTo>
                <a:cubicBezTo>
                  <a:pt x="20411" y="2548"/>
                  <a:pt x="19769" y="2485"/>
                  <a:pt x="18931" y="2409"/>
                </a:cubicBezTo>
                <a:cubicBezTo>
                  <a:pt x="18857" y="2155"/>
                  <a:pt x="18778" y="1889"/>
                  <a:pt x="18694" y="1612"/>
                </a:cubicBezTo>
                <a:cubicBezTo>
                  <a:pt x="18542" y="1626"/>
                  <a:pt x="18372" y="1641"/>
                  <a:pt x="18186" y="1659"/>
                </a:cubicBezTo>
                <a:cubicBezTo>
                  <a:pt x="17122" y="1755"/>
                  <a:pt x="15828" y="1827"/>
                  <a:pt x="14306" y="1878"/>
                </a:cubicBezTo>
                <a:cubicBezTo>
                  <a:pt x="14269" y="2015"/>
                  <a:pt x="14210" y="2260"/>
                  <a:pt x="14127" y="2614"/>
                </a:cubicBezTo>
                <a:cubicBezTo>
                  <a:pt x="13782" y="2639"/>
                  <a:pt x="13389" y="2667"/>
                  <a:pt x="12949" y="2700"/>
                </a:cubicBezTo>
                <a:cubicBezTo>
                  <a:pt x="10877" y="2858"/>
                  <a:pt x="9431" y="2967"/>
                  <a:pt x="8605" y="3026"/>
                </a:cubicBezTo>
                <a:cubicBezTo>
                  <a:pt x="8570" y="2895"/>
                  <a:pt x="8532" y="2748"/>
                  <a:pt x="8489" y="2581"/>
                </a:cubicBezTo>
                <a:cubicBezTo>
                  <a:pt x="8218" y="2620"/>
                  <a:pt x="7727" y="2688"/>
                  <a:pt x="7015" y="2784"/>
                </a:cubicBezTo>
                <a:cubicBezTo>
                  <a:pt x="6936" y="2937"/>
                  <a:pt x="6894" y="3019"/>
                  <a:pt x="6889" y="3030"/>
                </a:cubicBezTo>
                <a:cubicBezTo>
                  <a:pt x="6749" y="3335"/>
                  <a:pt x="6605" y="3782"/>
                  <a:pt x="6458" y="4368"/>
                </a:cubicBezTo>
                <a:cubicBezTo>
                  <a:pt x="6386" y="4338"/>
                  <a:pt x="6316" y="4303"/>
                  <a:pt x="6249" y="4262"/>
                </a:cubicBezTo>
                <a:cubicBezTo>
                  <a:pt x="6184" y="4219"/>
                  <a:pt x="6112" y="4185"/>
                  <a:pt x="6039" y="4162"/>
                </a:cubicBezTo>
                <a:cubicBezTo>
                  <a:pt x="5860" y="4112"/>
                  <a:pt x="5343" y="4078"/>
                  <a:pt x="4489" y="4064"/>
                </a:cubicBezTo>
                <a:cubicBezTo>
                  <a:pt x="4389" y="3885"/>
                  <a:pt x="4254" y="3652"/>
                  <a:pt x="4087" y="3366"/>
                </a:cubicBezTo>
                <a:cubicBezTo>
                  <a:pt x="3902" y="3372"/>
                  <a:pt x="3698" y="3379"/>
                  <a:pt x="3476" y="3386"/>
                </a:cubicBezTo>
                <a:cubicBezTo>
                  <a:pt x="3151" y="3395"/>
                  <a:pt x="2794" y="3400"/>
                  <a:pt x="2399" y="3405"/>
                </a:cubicBezTo>
                <a:cubicBezTo>
                  <a:pt x="2262" y="2963"/>
                  <a:pt x="2077" y="2385"/>
                  <a:pt x="1843" y="1669"/>
                </a:cubicBezTo>
                <a:cubicBezTo>
                  <a:pt x="1391" y="1701"/>
                  <a:pt x="778" y="1740"/>
                  <a:pt x="1" y="1783"/>
                </a:cubicBezTo>
                <a:lnTo>
                  <a:pt x="1" y="8121"/>
                </a:lnTo>
                <a:lnTo>
                  <a:pt x="31755" y="8121"/>
                </a:lnTo>
                <a:lnTo>
                  <a:pt x="31755" y="3537"/>
                </a:lnTo>
                <a:cubicBezTo>
                  <a:pt x="31420" y="2469"/>
                  <a:pt x="31077" y="1291"/>
                  <a:pt x="30726" y="1"/>
                </a:cubicBezTo>
                <a:close/>
              </a:path>
            </a:pathLst>
          </a:custGeom>
          <a:solidFill>
            <a:srgbClr val="FFFFFF">
              <a:alpha val="30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33"/>
          <p:cNvSpPr/>
          <p:nvPr/>
        </p:nvSpPr>
        <p:spPr>
          <a:xfrm flipH="1">
            <a:off x="-12550" y="3951050"/>
            <a:ext cx="9152400" cy="1192500"/>
          </a:xfrm>
          <a:prstGeom prst="rect">
            <a:avLst/>
          </a:prstGeom>
          <a:solidFill>
            <a:srgbClr val="CEEBEC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4" name="Google Shape;1554;p33"/>
          <p:cNvGrpSpPr/>
          <p:nvPr/>
        </p:nvGrpSpPr>
        <p:grpSpPr>
          <a:xfrm flipH="1">
            <a:off x="7412298" y="1842577"/>
            <a:ext cx="3442752" cy="2119673"/>
            <a:chOff x="2116038" y="3605397"/>
            <a:chExt cx="952958" cy="466436"/>
          </a:xfrm>
        </p:grpSpPr>
        <p:sp>
          <p:nvSpPr>
            <p:cNvPr id="1555" name="Google Shape;1555;p33"/>
            <p:cNvSpPr/>
            <p:nvPr/>
          </p:nvSpPr>
          <p:spPr>
            <a:xfrm>
              <a:off x="2798631" y="3838404"/>
              <a:ext cx="83688" cy="233423"/>
            </a:xfrm>
            <a:custGeom>
              <a:avLst/>
              <a:gdLst/>
              <a:ahLst/>
              <a:cxnLst/>
              <a:rect l="l" t="t" r="r" b="b"/>
              <a:pathLst>
                <a:path w="620" h="1712" extrusionOk="0">
                  <a:moveTo>
                    <a:pt x="1" y="1"/>
                  </a:moveTo>
                  <a:lnTo>
                    <a:pt x="162" y="1712"/>
                  </a:lnTo>
                  <a:lnTo>
                    <a:pt x="455" y="1712"/>
                  </a:lnTo>
                  <a:lnTo>
                    <a:pt x="620" y="9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3"/>
            <p:cNvSpPr/>
            <p:nvPr/>
          </p:nvSpPr>
          <p:spPr>
            <a:xfrm>
              <a:off x="2936176" y="4039507"/>
              <a:ext cx="32125" cy="32314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237" y="0"/>
                  </a:moveTo>
                  <a:lnTo>
                    <a:pt x="0" y="237"/>
                  </a:lnTo>
                  <a:lnTo>
                    <a:pt x="237" y="237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3"/>
            <p:cNvSpPr/>
            <p:nvPr/>
          </p:nvSpPr>
          <p:spPr>
            <a:xfrm>
              <a:off x="2494116" y="3605397"/>
              <a:ext cx="211514" cy="466436"/>
            </a:xfrm>
            <a:custGeom>
              <a:avLst/>
              <a:gdLst/>
              <a:ahLst/>
              <a:cxnLst/>
              <a:rect l="l" t="t" r="r" b="b"/>
              <a:pathLst>
                <a:path w="1567" h="3421" extrusionOk="0">
                  <a:moveTo>
                    <a:pt x="1" y="1"/>
                  </a:moveTo>
                  <a:lnTo>
                    <a:pt x="656" y="1710"/>
                  </a:lnTo>
                  <a:lnTo>
                    <a:pt x="1361" y="3421"/>
                  </a:lnTo>
                  <a:lnTo>
                    <a:pt x="1566" y="3421"/>
                  </a:lnTo>
                  <a:lnTo>
                    <a:pt x="1566" y="1710"/>
                  </a:lnTo>
                  <a:lnTo>
                    <a:pt x="802" y="874"/>
                  </a:lnTo>
                  <a:lnTo>
                    <a:pt x="911" y="1238"/>
                  </a:lnTo>
                  <a:lnTo>
                    <a:pt x="590" y="8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3"/>
            <p:cNvSpPr/>
            <p:nvPr/>
          </p:nvSpPr>
          <p:spPr>
            <a:xfrm>
              <a:off x="2968166" y="4007194"/>
              <a:ext cx="100830" cy="64628"/>
            </a:xfrm>
            <a:custGeom>
              <a:avLst/>
              <a:gdLst/>
              <a:ahLst/>
              <a:cxnLst/>
              <a:rect l="l" t="t" r="r" b="b"/>
              <a:pathLst>
                <a:path w="747" h="474" extrusionOk="0">
                  <a:moveTo>
                    <a:pt x="345" y="1"/>
                  </a:moveTo>
                  <a:lnTo>
                    <a:pt x="0" y="474"/>
                  </a:lnTo>
                  <a:lnTo>
                    <a:pt x="747" y="474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3"/>
            <p:cNvSpPr/>
            <p:nvPr/>
          </p:nvSpPr>
          <p:spPr>
            <a:xfrm>
              <a:off x="2879889" y="4007194"/>
              <a:ext cx="56422" cy="64628"/>
            </a:xfrm>
            <a:custGeom>
              <a:avLst/>
              <a:gdLst/>
              <a:ahLst/>
              <a:cxnLst/>
              <a:rect l="l" t="t" r="r" b="b"/>
              <a:pathLst>
                <a:path w="418" h="474" extrusionOk="0">
                  <a:moveTo>
                    <a:pt x="417" y="1"/>
                  </a:moveTo>
                  <a:lnTo>
                    <a:pt x="0" y="474"/>
                  </a:lnTo>
                  <a:lnTo>
                    <a:pt x="417" y="474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2278148" y="3605397"/>
              <a:ext cx="304650" cy="466436"/>
            </a:xfrm>
            <a:custGeom>
              <a:avLst/>
              <a:gdLst/>
              <a:ahLst/>
              <a:cxnLst/>
              <a:rect l="l" t="t" r="r" b="b"/>
              <a:pathLst>
                <a:path w="2257" h="3421" extrusionOk="0">
                  <a:moveTo>
                    <a:pt x="1601" y="1"/>
                  </a:moveTo>
                  <a:lnTo>
                    <a:pt x="1092" y="765"/>
                  </a:lnTo>
                  <a:lnTo>
                    <a:pt x="1385" y="1627"/>
                  </a:lnTo>
                  <a:lnTo>
                    <a:pt x="1385" y="2278"/>
                  </a:lnTo>
                  <a:lnTo>
                    <a:pt x="1092" y="1692"/>
                  </a:lnTo>
                  <a:lnTo>
                    <a:pt x="910" y="2020"/>
                  </a:lnTo>
                  <a:lnTo>
                    <a:pt x="778" y="2848"/>
                  </a:lnTo>
                  <a:lnTo>
                    <a:pt x="778" y="1806"/>
                  </a:lnTo>
                  <a:lnTo>
                    <a:pt x="510" y="1093"/>
                  </a:lnTo>
                  <a:lnTo>
                    <a:pt x="0" y="2548"/>
                  </a:lnTo>
                  <a:lnTo>
                    <a:pt x="410" y="3421"/>
                  </a:lnTo>
                  <a:lnTo>
                    <a:pt x="2190" y="3421"/>
                  </a:lnTo>
                  <a:lnTo>
                    <a:pt x="2256" y="1710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3"/>
            <p:cNvSpPr/>
            <p:nvPr/>
          </p:nvSpPr>
          <p:spPr>
            <a:xfrm>
              <a:off x="2116038" y="3952658"/>
              <a:ext cx="162246" cy="119166"/>
            </a:xfrm>
            <a:custGeom>
              <a:avLst/>
              <a:gdLst/>
              <a:ahLst/>
              <a:cxnLst/>
              <a:rect l="l" t="t" r="r" b="b"/>
              <a:pathLst>
                <a:path w="1202" h="874" extrusionOk="0">
                  <a:moveTo>
                    <a:pt x="1201" y="1"/>
                  </a:moveTo>
                  <a:lnTo>
                    <a:pt x="852" y="134"/>
                  </a:lnTo>
                  <a:lnTo>
                    <a:pt x="852" y="135"/>
                  </a:lnTo>
                  <a:lnTo>
                    <a:pt x="1201" y="1"/>
                  </a:lnTo>
                  <a:close/>
                  <a:moveTo>
                    <a:pt x="852" y="135"/>
                  </a:moveTo>
                  <a:lnTo>
                    <a:pt x="728" y="183"/>
                  </a:lnTo>
                  <a:lnTo>
                    <a:pt x="328" y="620"/>
                  </a:lnTo>
                  <a:lnTo>
                    <a:pt x="0" y="874"/>
                  </a:lnTo>
                  <a:lnTo>
                    <a:pt x="852" y="874"/>
                  </a:lnTo>
                  <a:lnTo>
                    <a:pt x="852" y="135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3"/>
            <p:cNvSpPr/>
            <p:nvPr/>
          </p:nvSpPr>
          <p:spPr>
            <a:xfrm>
              <a:off x="2231040" y="3952658"/>
              <a:ext cx="102585" cy="119166"/>
            </a:xfrm>
            <a:custGeom>
              <a:avLst/>
              <a:gdLst/>
              <a:ahLst/>
              <a:cxnLst/>
              <a:rect l="l" t="t" r="r" b="b"/>
              <a:pathLst>
                <a:path w="760" h="874" extrusionOk="0">
                  <a:moveTo>
                    <a:pt x="349" y="1"/>
                  </a:moveTo>
                  <a:lnTo>
                    <a:pt x="0" y="134"/>
                  </a:lnTo>
                  <a:lnTo>
                    <a:pt x="0" y="874"/>
                  </a:lnTo>
                  <a:lnTo>
                    <a:pt x="759" y="874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3"/>
            <p:cNvSpPr/>
            <p:nvPr/>
          </p:nvSpPr>
          <p:spPr>
            <a:xfrm>
              <a:off x="2573619" y="3838404"/>
              <a:ext cx="104340" cy="233423"/>
            </a:xfrm>
            <a:custGeom>
              <a:avLst/>
              <a:gdLst/>
              <a:ahLst/>
              <a:cxnLst/>
              <a:rect l="l" t="t" r="r" b="b"/>
              <a:pathLst>
                <a:path w="773" h="1712" extrusionOk="0">
                  <a:moveTo>
                    <a:pt x="67" y="1"/>
                  </a:moveTo>
                  <a:lnTo>
                    <a:pt x="1" y="1712"/>
                  </a:lnTo>
                  <a:lnTo>
                    <a:pt x="772" y="1712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3"/>
            <p:cNvSpPr/>
            <p:nvPr/>
          </p:nvSpPr>
          <p:spPr>
            <a:xfrm>
              <a:off x="2705495" y="3838404"/>
              <a:ext cx="93271" cy="233423"/>
            </a:xfrm>
            <a:custGeom>
              <a:avLst/>
              <a:gdLst/>
              <a:ahLst/>
              <a:cxnLst/>
              <a:rect l="l" t="t" r="r" b="b"/>
              <a:pathLst>
                <a:path w="691" h="1712" extrusionOk="0">
                  <a:moveTo>
                    <a:pt x="0" y="1"/>
                  </a:moveTo>
                  <a:lnTo>
                    <a:pt x="0" y="1712"/>
                  </a:lnTo>
                  <a:lnTo>
                    <a:pt x="437" y="171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3"/>
            <p:cNvSpPr/>
            <p:nvPr/>
          </p:nvSpPr>
          <p:spPr>
            <a:xfrm>
              <a:off x="2859912" y="3972564"/>
              <a:ext cx="76399" cy="99259"/>
            </a:xfrm>
            <a:custGeom>
              <a:avLst/>
              <a:gdLst/>
              <a:ahLst/>
              <a:cxnLst/>
              <a:rect l="l" t="t" r="r" b="b"/>
              <a:pathLst>
                <a:path w="566" h="728" extrusionOk="0">
                  <a:moveTo>
                    <a:pt x="166" y="0"/>
                  </a:moveTo>
                  <a:lnTo>
                    <a:pt x="1" y="728"/>
                  </a:lnTo>
                  <a:lnTo>
                    <a:pt x="148" y="728"/>
                  </a:lnTo>
                  <a:lnTo>
                    <a:pt x="565" y="255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2764346" y="3838404"/>
              <a:ext cx="56287" cy="233423"/>
            </a:xfrm>
            <a:custGeom>
              <a:avLst/>
              <a:gdLst/>
              <a:ahLst/>
              <a:cxnLst/>
              <a:rect l="l" t="t" r="r" b="b"/>
              <a:pathLst>
                <a:path w="417" h="1712" extrusionOk="0">
                  <a:moveTo>
                    <a:pt x="255" y="1"/>
                  </a:moveTo>
                  <a:lnTo>
                    <a:pt x="1" y="1712"/>
                  </a:lnTo>
                  <a:lnTo>
                    <a:pt x="416" y="1712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2346988" y="3709562"/>
              <a:ext cx="118108" cy="284143"/>
            </a:xfrm>
            <a:custGeom>
              <a:avLst/>
              <a:gdLst/>
              <a:ahLst/>
              <a:cxnLst/>
              <a:rect l="l" t="t" r="r" b="b"/>
              <a:pathLst>
                <a:path w="875" h="2084" extrusionOk="0">
                  <a:moveTo>
                    <a:pt x="582" y="1"/>
                  </a:moveTo>
                  <a:lnTo>
                    <a:pt x="0" y="329"/>
                  </a:lnTo>
                  <a:lnTo>
                    <a:pt x="268" y="1042"/>
                  </a:lnTo>
                  <a:lnTo>
                    <a:pt x="268" y="2084"/>
                  </a:lnTo>
                  <a:lnTo>
                    <a:pt x="400" y="1256"/>
                  </a:lnTo>
                  <a:lnTo>
                    <a:pt x="582" y="928"/>
                  </a:lnTo>
                  <a:lnTo>
                    <a:pt x="875" y="1514"/>
                  </a:lnTo>
                  <a:lnTo>
                    <a:pt x="875" y="863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2573619" y="3724423"/>
              <a:ext cx="43464" cy="49902"/>
            </a:xfrm>
            <a:custGeom>
              <a:avLst/>
              <a:gdLst/>
              <a:ahLst/>
              <a:cxnLst/>
              <a:rect l="l" t="t" r="r" b="b"/>
              <a:pathLst>
                <a:path w="322" h="366" extrusionOk="0">
                  <a:moveTo>
                    <a:pt x="1" y="1"/>
                  </a:moveTo>
                  <a:lnTo>
                    <a:pt x="322" y="365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2936176" y="4007194"/>
              <a:ext cx="78693" cy="64628"/>
            </a:xfrm>
            <a:custGeom>
              <a:avLst/>
              <a:gdLst/>
              <a:ahLst/>
              <a:cxnLst/>
              <a:rect l="l" t="t" r="r" b="b"/>
              <a:pathLst>
                <a:path w="583" h="474" extrusionOk="0">
                  <a:moveTo>
                    <a:pt x="0" y="1"/>
                  </a:moveTo>
                  <a:lnTo>
                    <a:pt x="0" y="474"/>
                  </a:lnTo>
                  <a:lnTo>
                    <a:pt x="237" y="237"/>
                  </a:lnTo>
                  <a:lnTo>
                    <a:pt x="237" y="474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33"/>
          <p:cNvGrpSpPr/>
          <p:nvPr/>
        </p:nvGrpSpPr>
        <p:grpSpPr>
          <a:xfrm>
            <a:off x="-2679644" y="609875"/>
            <a:ext cx="5477421" cy="3341896"/>
            <a:chOff x="905403" y="4427397"/>
            <a:chExt cx="1142605" cy="697129"/>
          </a:xfrm>
        </p:grpSpPr>
        <p:sp>
          <p:nvSpPr>
            <p:cNvPr id="1571" name="Google Shape;1571;p33"/>
            <p:cNvSpPr/>
            <p:nvPr/>
          </p:nvSpPr>
          <p:spPr>
            <a:xfrm>
              <a:off x="1692606" y="5022117"/>
              <a:ext cx="355402" cy="102395"/>
            </a:xfrm>
            <a:custGeom>
              <a:avLst/>
              <a:gdLst/>
              <a:ahLst/>
              <a:cxnLst/>
              <a:rect l="l" t="t" r="r" b="b"/>
              <a:pathLst>
                <a:path w="2633" h="751" extrusionOk="0">
                  <a:moveTo>
                    <a:pt x="1230" y="0"/>
                  </a:moveTo>
                  <a:lnTo>
                    <a:pt x="511" y="314"/>
                  </a:lnTo>
                  <a:lnTo>
                    <a:pt x="1" y="751"/>
                  </a:lnTo>
                  <a:lnTo>
                    <a:pt x="2632" y="751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1760636" y="4741936"/>
              <a:ext cx="97995" cy="323138"/>
            </a:xfrm>
            <a:custGeom>
              <a:avLst/>
              <a:gdLst/>
              <a:ahLst/>
              <a:cxnLst/>
              <a:rect l="l" t="t" r="r" b="b"/>
              <a:pathLst>
                <a:path w="726" h="2370" extrusionOk="0">
                  <a:moveTo>
                    <a:pt x="0" y="1"/>
                  </a:moveTo>
                  <a:lnTo>
                    <a:pt x="7" y="2369"/>
                  </a:lnTo>
                  <a:lnTo>
                    <a:pt x="726" y="17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1488921" y="4544105"/>
              <a:ext cx="271715" cy="301050"/>
            </a:xfrm>
            <a:custGeom>
              <a:avLst/>
              <a:gdLst/>
              <a:ahLst/>
              <a:cxnLst/>
              <a:rect l="l" t="t" r="r" b="b"/>
              <a:pathLst>
                <a:path w="2013" h="2208" extrusionOk="0">
                  <a:moveTo>
                    <a:pt x="998" y="0"/>
                  </a:moveTo>
                  <a:lnTo>
                    <a:pt x="0" y="903"/>
                  </a:lnTo>
                  <a:lnTo>
                    <a:pt x="0" y="1595"/>
                  </a:lnTo>
                  <a:lnTo>
                    <a:pt x="873" y="1250"/>
                  </a:lnTo>
                  <a:lnTo>
                    <a:pt x="873" y="1250"/>
                  </a:lnTo>
                  <a:lnTo>
                    <a:pt x="206" y="1701"/>
                  </a:lnTo>
                  <a:lnTo>
                    <a:pt x="1079" y="2207"/>
                  </a:lnTo>
                  <a:lnTo>
                    <a:pt x="2013" y="1452"/>
                  </a:lnTo>
                  <a:lnTo>
                    <a:pt x="1336" y="1017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1435199" y="4427397"/>
              <a:ext cx="77479" cy="114666"/>
            </a:xfrm>
            <a:custGeom>
              <a:avLst/>
              <a:gdLst/>
              <a:ahLst/>
              <a:cxnLst/>
              <a:rect l="l" t="t" r="r" b="b"/>
              <a:pathLst>
                <a:path w="574" h="841" extrusionOk="0">
                  <a:moveTo>
                    <a:pt x="283" y="0"/>
                  </a:moveTo>
                  <a:lnTo>
                    <a:pt x="0" y="840"/>
                  </a:lnTo>
                  <a:lnTo>
                    <a:pt x="574" y="663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1336259" y="4427397"/>
              <a:ext cx="137140" cy="129937"/>
            </a:xfrm>
            <a:custGeom>
              <a:avLst/>
              <a:gdLst/>
              <a:ahLst/>
              <a:cxnLst/>
              <a:rect l="l" t="t" r="r" b="b"/>
              <a:pathLst>
                <a:path w="1016" h="953" extrusionOk="0">
                  <a:moveTo>
                    <a:pt x="1016" y="0"/>
                  </a:moveTo>
                  <a:lnTo>
                    <a:pt x="1" y="952"/>
                  </a:lnTo>
                  <a:lnTo>
                    <a:pt x="1" y="952"/>
                  </a:lnTo>
                  <a:lnTo>
                    <a:pt x="733" y="840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983691" y="4775885"/>
              <a:ext cx="138355" cy="348634"/>
            </a:xfrm>
            <a:custGeom>
              <a:avLst/>
              <a:gdLst/>
              <a:ahLst/>
              <a:cxnLst/>
              <a:rect l="l" t="t" r="r" b="b"/>
              <a:pathLst>
                <a:path w="1025" h="2557" extrusionOk="0">
                  <a:moveTo>
                    <a:pt x="581" y="1"/>
                  </a:moveTo>
                  <a:lnTo>
                    <a:pt x="1" y="870"/>
                  </a:lnTo>
                  <a:lnTo>
                    <a:pt x="458" y="2557"/>
                  </a:lnTo>
                  <a:lnTo>
                    <a:pt x="1024" y="2557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1121911" y="4541924"/>
              <a:ext cx="570830" cy="582602"/>
            </a:xfrm>
            <a:custGeom>
              <a:avLst/>
              <a:gdLst/>
              <a:ahLst/>
              <a:cxnLst/>
              <a:rect l="l" t="t" r="r" b="b"/>
              <a:pathLst>
                <a:path w="4229" h="4273" extrusionOk="0">
                  <a:moveTo>
                    <a:pt x="2321" y="0"/>
                  </a:moveTo>
                  <a:lnTo>
                    <a:pt x="1715" y="318"/>
                  </a:lnTo>
                  <a:lnTo>
                    <a:pt x="912" y="2048"/>
                  </a:lnTo>
                  <a:lnTo>
                    <a:pt x="1562" y="2609"/>
                  </a:lnTo>
                  <a:lnTo>
                    <a:pt x="1801" y="3585"/>
                  </a:lnTo>
                  <a:lnTo>
                    <a:pt x="1356" y="2654"/>
                  </a:lnTo>
                  <a:lnTo>
                    <a:pt x="1457" y="3745"/>
                  </a:lnTo>
                  <a:lnTo>
                    <a:pt x="1028" y="2791"/>
                  </a:lnTo>
                  <a:lnTo>
                    <a:pt x="484" y="2896"/>
                  </a:lnTo>
                  <a:lnTo>
                    <a:pt x="0" y="4273"/>
                  </a:lnTo>
                  <a:lnTo>
                    <a:pt x="1457" y="4273"/>
                  </a:lnTo>
                  <a:lnTo>
                    <a:pt x="2243" y="4029"/>
                  </a:lnTo>
                  <a:lnTo>
                    <a:pt x="2851" y="3892"/>
                  </a:lnTo>
                  <a:lnTo>
                    <a:pt x="2872" y="3429"/>
                  </a:lnTo>
                  <a:lnTo>
                    <a:pt x="2700" y="2649"/>
                  </a:lnTo>
                  <a:lnTo>
                    <a:pt x="3519" y="4273"/>
                  </a:lnTo>
                  <a:lnTo>
                    <a:pt x="4229" y="4273"/>
                  </a:lnTo>
                  <a:lnTo>
                    <a:pt x="3798" y="2223"/>
                  </a:lnTo>
                  <a:lnTo>
                    <a:pt x="2872" y="2048"/>
                  </a:lnTo>
                  <a:lnTo>
                    <a:pt x="3159" y="2870"/>
                  </a:lnTo>
                  <a:lnTo>
                    <a:pt x="2521" y="1969"/>
                  </a:lnTo>
                  <a:lnTo>
                    <a:pt x="2521" y="1717"/>
                  </a:lnTo>
                  <a:lnTo>
                    <a:pt x="2719" y="919"/>
                  </a:lnTo>
                  <a:lnTo>
                    <a:pt x="2321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1166589" y="4821014"/>
              <a:ext cx="198421" cy="231514"/>
            </a:xfrm>
            <a:custGeom>
              <a:avLst/>
              <a:gdLst/>
              <a:ahLst/>
              <a:cxnLst/>
              <a:rect l="l" t="t" r="r" b="b"/>
              <a:pathLst>
                <a:path w="1470" h="1698" extrusionOk="0">
                  <a:moveTo>
                    <a:pt x="581" y="1"/>
                  </a:moveTo>
                  <a:lnTo>
                    <a:pt x="1" y="243"/>
                  </a:lnTo>
                  <a:lnTo>
                    <a:pt x="153" y="849"/>
                  </a:lnTo>
                  <a:lnTo>
                    <a:pt x="697" y="744"/>
                  </a:lnTo>
                  <a:lnTo>
                    <a:pt x="1126" y="1698"/>
                  </a:lnTo>
                  <a:lnTo>
                    <a:pt x="1025" y="607"/>
                  </a:lnTo>
                  <a:lnTo>
                    <a:pt x="1470" y="1538"/>
                  </a:lnTo>
                  <a:lnTo>
                    <a:pt x="1231" y="562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1061980" y="4775885"/>
              <a:ext cx="125396" cy="348634"/>
            </a:xfrm>
            <a:custGeom>
              <a:avLst/>
              <a:gdLst/>
              <a:ahLst/>
              <a:cxnLst/>
              <a:rect l="l" t="t" r="r" b="b"/>
              <a:pathLst>
                <a:path w="929" h="2557" extrusionOk="0">
                  <a:moveTo>
                    <a:pt x="1" y="1"/>
                  </a:moveTo>
                  <a:lnTo>
                    <a:pt x="444" y="2557"/>
                  </a:lnTo>
                  <a:lnTo>
                    <a:pt x="928" y="1180"/>
                  </a:lnTo>
                  <a:lnTo>
                    <a:pt x="776" y="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7F5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1435199" y="4517792"/>
              <a:ext cx="188432" cy="26315"/>
            </a:xfrm>
            <a:custGeom>
              <a:avLst/>
              <a:gdLst/>
              <a:ahLst/>
              <a:cxnLst/>
              <a:rect l="l" t="t" r="r" b="b"/>
              <a:pathLst>
                <a:path w="1396" h="193" extrusionOk="0">
                  <a:moveTo>
                    <a:pt x="574" y="0"/>
                  </a:moveTo>
                  <a:lnTo>
                    <a:pt x="0" y="177"/>
                  </a:lnTo>
                  <a:lnTo>
                    <a:pt x="1396" y="193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1462195" y="4667085"/>
              <a:ext cx="172369" cy="178067"/>
            </a:xfrm>
            <a:custGeom>
              <a:avLst/>
              <a:gdLst/>
              <a:ahLst/>
              <a:cxnLst/>
              <a:rect l="l" t="t" r="r" b="b"/>
              <a:pathLst>
                <a:path w="1277" h="1306" extrusionOk="0">
                  <a:moveTo>
                    <a:pt x="198" y="1"/>
                  </a:moveTo>
                  <a:lnTo>
                    <a:pt x="0" y="799"/>
                  </a:lnTo>
                  <a:lnTo>
                    <a:pt x="1277" y="1305"/>
                  </a:lnTo>
                  <a:lnTo>
                    <a:pt x="404" y="799"/>
                  </a:lnTo>
                  <a:lnTo>
                    <a:pt x="1071" y="348"/>
                  </a:lnTo>
                  <a:lnTo>
                    <a:pt x="1071" y="348"/>
                  </a:lnTo>
                  <a:lnTo>
                    <a:pt x="198" y="693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1761580" y="4979306"/>
              <a:ext cx="286428" cy="145207"/>
            </a:xfrm>
            <a:custGeom>
              <a:avLst/>
              <a:gdLst/>
              <a:ahLst/>
              <a:cxnLst/>
              <a:rect l="l" t="t" r="r" b="b"/>
              <a:pathLst>
                <a:path w="2122" h="1065" extrusionOk="0">
                  <a:moveTo>
                    <a:pt x="719" y="0"/>
                  </a:moveTo>
                  <a:lnTo>
                    <a:pt x="0" y="628"/>
                  </a:lnTo>
                  <a:lnTo>
                    <a:pt x="719" y="314"/>
                  </a:lnTo>
                  <a:lnTo>
                    <a:pt x="2121" y="1065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1634429" y="4741936"/>
              <a:ext cx="127151" cy="382584"/>
            </a:xfrm>
            <a:custGeom>
              <a:avLst/>
              <a:gdLst/>
              <a:ahLst/>
              <a:cxnLst/>
              <a:rect l="l" t="t" r="r" b="b"/>
              <a:pathLst>
                <a:path w="942" h="2806" extrusionOk="0">
                  <a:moveTo>
                    <a:pt x="935" y="1"/>
                  </a:moveTo>
                  <a:lnTo>
                    <a:pt x="1" y="756"/>
                  </a:lnTo>
                  <a:lnTo>
                    <a:pt x="432" y="2806"/>
                  </a:lnTo>
                  <a:lnTo>
                    <a:pt x="942" y="2369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1462195" y="4775885"/>
              <a:ext cx="172369" cy="157478"/>
            </a:xfrm>
            <a:custGeom>
              <a:avLst/>
              <a:gdLst/>
              <a:ahLst/>
              <a:cxnLst/>
              <a:rect l="l" t="t" r="r" b="b"/>
              <a:pathLst>
                <a:path w="1277" h="1155" extrusionOk="0">
                  <a:moveTo>
                    <a:pt x="0" y="1"/>
                  </a:moveTo>
                  <a:lnTo>
                    <a:pt x="0" y="253"/>
                  </a:lnTo>
                  <a:lnTo>
                    <a:pt x="638" y="1154"/>
                  </a:lnTo>
                  <a:lnTo>
                    <a:pt x="351" y="332"/>
                  </a:lnTo>
                  <a:lnTo>
                    <a:pt x="1277" y="507"/>
                  </a:lnTo>
                  <a:lnTo>
                    <a:pt x="1277" y="5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905403" y="4894502"/>
              <a:ext cx="140244" cy="230014"/>
            </a:xfrm>
            <a:custGeom>
              <a:avLst/>
              <a:gdLst/>
              <a:ahLst/>
              <a:cxnLst/>
              <a:rect l="l" t="t" r="r" b="b"/>
              <a:pathLst>
                <a:path w="1039" h="1687" extrusionOk="0">
                  <a:moveTo>
                    <a:pt x="581" y="0"/>
                  </a:moveTo>
                  <a:lnTo>
                    <a:pt x="0" y="1687"/>
                  </a:lnTo>
                  <a:lnTo>
                    <a:pt x="1038" y="1687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1318576" y="4903092"/>
              <a:ext cx="278329" cy="221424"/>
            </a:xfrm>
            <a:custGeom>
              <a:avLst/>
              <a:gdLst/>
              <a:ahLst/>
              <a:cxnLst/>
              <a:rect l="l" t="t" r="r" b="b"/>
              <a:pathLst>
                <a:path w="2062" h="1624" extrusionOk="0">
                  <a:moveTo>
                    <a:pt x="1243" y="0"/>
                  </a:moveTo>
                  <a:lnTo>
                    <a:pt x="1415" y="780"/>
                  </a:lnTo>
                  <a:lnTo>
                    <a:pt x="1394" y="1243"/>
                  </a:lnTo>
                  <a:lnTo>
                    <a:pt x="786" y="1380"/>
                  </a:lnTo>
                  <a:lnTo>
                    <a:pt x="0" y="1624"/>
                  </a:lnTo>
                  <a:lnTo>
                    <a:pt x="2062" y="1624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1244877" y="4541924"/>
              <a:ext cx="190457" cy="279235"/>
            </a:xfrm>
            <a:custGeom>
              <a:avLst/>
              <a:gdLst/>
              <a:ahLst/>
              <a:cxnLst/>
              <a:rect l="l" t="t" r="r" b="b"/>
              <a:pathLst>
                <a:path w="1411" h="2048" extrusionOk="0">
                  <a:moveTo>
                    <a:pt x="1410" y="0"/>
                  </a:moveTo>
                  <a:lnTo>
                    <a:pt x="678" y="112"/>
                  </a:lnTo>
                  <a:lnTo>
                    <a:pt x="1" y="2048"/>
                  </a:lnTo>
                  <a:lnTo>
                    <a:pt x="804" y="318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1435199" y="4541924"/>
              <a:ext cx="188432" cy="125301"/>
            </a:xfrm>
            <a:custGeom>
              <a:avLst/>
              <a:gdLst/>
              <a:ahLst/>
              <a:cxnLst/>
              <a:rect l="l" t="t" r="r" b="b"/>
              <a:pathLst>
                <a:path w="1396" h="919" extrusionOk="0">
                  <a:moveTo>
                    <a:pt x="0" y="0"/>
                  </a:moveTo>
                  <a:lnTo>
                    <a:pt x="398" y="919"/>
                  </a:lnTo>
                  <a:lnTo>
                    <a:pt x="139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33"/>
          <p:cNvGrpSpPr/>
          <p:nvPr/>
        </p:nvGrpSpPr>
        <p:grpSpPr>
          <a:xfrm flipH="1">
            <a:off x="-4350" y="3962038"/>
            <a:ext cx="9144207" cy="1034873"/>
            <a:chOff x="-8409" y="4102288"/>
            <a:chExt cx="9144207" cy="1034873"/>
          </a:xfrm>
        </p:grpSpPr>
        <p:grpSp>
          <p:nvGrpSpPr>
            <p:cNvPr id="1590" name="Google Shape;1590;p33"/>
            <p:cNvGrpSpPr/>
            <p:nvPr/>
          </p:nvGrpSpPr>
          <p:grpSpPr>
            <a:xfrm>
              <a:off x="-8409" y="4141158"/>
              <a:ext cx="9144207" cy="996002"/>
              <a:chOff x="637480" y="3826824"/>
              <a:chExt cx="8109442" cy="996002"/>
            </a:xfrm>
          </p:grpSpPr>
          <p:sp>
            <p:nvSpPr>
              <p:cNvPr id="1591" name="Google Shape;1591;p33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3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3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3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3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3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3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3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3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3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3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3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3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3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3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3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3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3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3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3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3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3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3" name="Google Shape;1613;p33"/>
            <p:cNvSpPr/>
            <p:nvPr/>
          </p:nvSpPr>
          <p:spPr>
            <a:xfrm rot="10800000" flipH="1">
              <a:off x="238128" y="4102288"/>
              <a:ext cx="6968522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1AB5DCE-F8DD-6EAF-ECDF-4D20B4E41CF5}"/>
              </a:ext>
            </a:extLst>
          </p:cNvPr>
          <p:cNvSpPr txBox="1"/>
          <p:nvPr/>
        </p:nvSpPr>
        <p:spPr>
          <a:xfrm>
            <a:off x="1528149" y="329096"/>
            <a:ext cx="578466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fontAlgn="base"/>
            <a:r>
              <a:rPr lang="en-US" b="1" dirty="0">
                <a:solidFill>
                  <a:srgbClr val="2F5496"/>
                </a:solidFill>
                <a:latin typeface="Times New Roman" panose="02020603050405020304" pitchFamily="18" charset="0"/>
              </a:rPr>
              <a:t>4) Check if there’s idle time between the processes </a:t>
            </a:r>
          </a:p>
          <a:p>
            <a:pPr marL="139700" fontAlgn="base"/>
            <a:r>
              <a:rPr lang="en-US" b="1" dirty="0">
                <a:solidFill>
                  <a:srgbClr val="2F5496"/>
                </a:solidFill>
                <a:latin typeface="Times New Roman" panose="02020603050405020304" pitchFamily="18" charset="0"/>
              </a:rPr>
              <a:t>If (next process </a:t>
            </a:r>
            <a:r>
              <a:rPr lang="en-US" b="1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arrive_t</a:t>
            </a:r>
            <a:r>
              <a:rPr lang="en-US" b="1" dirty="0">
                <a:solidFill>
                  <a:srgbClr val="2F5496"/>
                </a:solidFill>
                <a:latin typeface="Times New Roman" panose="02020603050405020304" pitchFamily="18" charset="0"/>
              </a:rPr>
              <a:t> &gt;= </a:t>
            </a:r>
            <a:r>
              <a:rPr lang="en-US" b="1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currentTime</a:t>
            </a:r>
            <a:r>
              <a:rPr lang="en-US" b="1" dirty="0">
                <a:solidFill>
                  <a:srgbClr val="2F5496"/>
                </a:solidFill>
                <a:latin typeface="Times New Roman" panose="02020603050405020304" pitchFamily="18" charset="0"/>
              </a:rPr>
              <a:t>): </a:t>
            </a:r>
          </a:p>
          <a:p>
            <a:pPr marL="139700" fontAlgn="base"/>
            <a:endParaRPr lang="en-US" b="1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pPr marL="425450" indent="-285750" algn="ctr" fontAlgn="base">
              <a:buFontTx/>
              <a:buChar char="-"/>
            </a:pPr>
            <a:r>
              <a:rPr lang="en-US" sz="1300" b="1" dirty="0">
                <a:solidFill>
                  <a:srgbClr val="2F5496"/>
                </a:solidFill>
                <a:latin typeface="Times New Roman" panose="02020603050405020304" pitchFamily="18" charset="0"/>
              </a:rPr>
              <a:t>Idle time = next process arrival time – current time </a:t>
            </a:r>
          </a:p>
          <a:p>
            <a:pPr marL="425450" indent="-285750" algn="ctr" fontAlgn="base">
              <a:buFontTx/>
              <a:buChar char="-"/>
            </a:pPr>
            <a:r>
              <a:rPr lang="en-US" sz="1300" b="1" dirty="0">
                <a:solidFill>
                  <a:srgbClr val="2F5496"/>
                </a:solidFill>
                <a:latin typeface="Times New Roman" panose="02020603050405020304" pitchFamily="18" charset="0"/>
              </a:rPr>
              <a:t>Current time = current time + idle time </a:t>
            </a:r>
          </a:p>
          <a:p>
            <a:pPr marL="425450" indent="-285750" algn="ctr" fontAlgn="base">
              <a:buFontTx/>
              <a:buChar char="-"/>
            </a:pPr>
            <a:r>
              <a:rPr lang="en-US" sz="1300" b="1" dirty="0">
                <a:solidFill>
                  <a:srgbClr val="2F5496"/>
                </a:solidFill>
                <a:latin typeface="Times New Roman" panose="02020603050405020304" pitchFamily="18" charset="0"/>
              </a:rPr>
              <a:t>Add the process to ready queue &amp; in the </a:t>
            </a:r>
            <a:r>
              <a:rPr lang="en-US" sz="1300" b="1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crement</a:t>
            </a:r>
            <a:r>
              <a:rPr lang="en-US" sz="1300" b="1" dirty="0">
                <a:solidFill>
                  <a:srgbClr val="2F5496"/>
                </a:solidFill>
                <a:latin typeface="Times New Roman" panose="02020603050405020304" pitchFamily="18" charset="0"/>
              </a:rPr>
              <a:t> number of processes in ready queue </a:t>
            </a:r>
          </a:p>
          <a:p>
            <a:pPr marL="425450" indent="-285750" algn="ctr" fontAlgn="base">
              <a:buFont typeface="Courier New" panose="02070309020205020404" pitchFamily="49" charset="0"/>
              <a:buChar char="o"/>
            </a:pPr>
            <a:r>
              <a:rPr lang="en-US" sz="1300" b="1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readyQ</a:t>
            </a:r>
            <a:r>
              <a:rPr lang="en-US" sz="1300" b="1" dirty="0">
                <a:solidFill>
                  <a:srgbClr val="2F5496"/>
                </a:solidFill>
                <a:latin typeface="Times New Roman" panose="02020603050405020304" pitchFamily="18" charset="0"/>
              </a:rPr>
              <a:t>[p]= process </a:t>
            </a:r>
          </a:p>
          <a:p>
            <a:pPr marL="425450" indent="-285750" algn="ctr" fontAlgn="base">
              <a:buFont typeface="Courier New" panose="02070309020205020404" pitchFamily="49" charset="0"/>
              <a:buChar char="o"/>
            </a:pPr>
            <a:r>
              <a:rPr lang="en-US" sz="1300" b="1" dirty="0">
                <a:solidFill>
                  <a:srgbClr val="2F5496"/>
                </a:solidFill>
                <a:latin typeface="Times New Roman" panose="02020603050405020304" pitchFamily="18" charset="0"/>
              </a:rPr>
              <a:t>p++ </a:t>
            </a:r>
          </a:p>
          <a:p>
            <a:pPr marL="139700" fontAlgn="base"/>
            <a:r>
              <a:rPr lang="en-US" b="1" dirty="0">
                <a:solidFill>
                  <a:srgbClr val="2F5496"/>
                </a:solidFill>
                <a:latin typeface="Times New Roman" panose="02020603050405020304" pitchFamily="18" charset="0"/>
              </a:rPr>
              <a:t>Step 4: Calculate the waiting time and turnaround time of each process. </a:t>
            </a:r>
          </a:p>
          <a:p>
            <a:pPr marL="139700" fontAlgn="base"/>
            <a:endParaRPr lang="en-US" b="1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pPr marL="139700" fontAlgn="base"/>
            <a:r>
              <a:rPr lang="en-US" b="1" dirty="0">
                <a:solidFill>
                  <a:srgbClr val="2F5496"/>
                </a:solidFill>
                <a:latin typeface="Times New Roman" panose="02020603050405020304" pitchFamily="18" charset="0"/>
              </a:rPr>
              <a:t>Step 5: Calculate the average waiting time &amp; average turnaround time </a:t>
            </a:r>
          </a:p>
          <a:p>
            <a:pPr marL="139700" fontAlgn="base"/>
            <a:endParaRPr lang="en-US" b="1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pPr marL="139700" fontAlgn="base"/>
            <a:r>
              <a:rPr lang="en-US" b="1" dirty="0">
                <a:solidFill>
                  <a:srgbClr val="2F5496"/>
                </a:solidFill>
                <a:latin typeface="Times New Roman" panose="02020603050405020304" pitchFamily="18" charset="0"/>
              </a:rPr>
              <a:t>Step 6: Display the result &amp; write them in the file.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4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C"/>
        </a:solidFill>
        <a:effectLst/>
      </p:bgPr>
    </p:bg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1"/>
          <p:cNvSpPr txBox="1">
            <a:spLocks noGrp="1"/>
          </p:cNvSpPr>
          <p:nvPr>
            <p:ph type="title" idx="4294967295"/>
          </p:nvPr>
        </p:nvSpPr>
        <p:spPr>
          <a:xfrm>
            <a:off x="0" y="148024"/>
            <a:ext cx="9144000" cy="5730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tx1"/>
                </a:solidFill>
                <a:latin typeface="Georgia Pro Black" panose="02040A02050405020203" pitchFamily="18" charset="0"/>
              </a:rPr>
              <a:t>3.Multilevel Scheduling [</a:t>
            </a:r>
            <a:r>
              <a:rPr lang="en-US" sz="2800" dirty="0">
                <a:solidFill>
                  <a:schemeClr val="accent5"/>
                </a:solidFill>
                <a:latin typeface="Georgia Pro Black" panose="02040A02050405020203" pitchFamily="18" charset="0"/>
              </a:rPr>
              <a:t>2 Queues</a:t>
            </a:r>
            <a:r>
              <a:rPr lang="en-US" sz="2800" dirty="0">
                <a:solidFill>
                  <a:schemeClr val="tx1"/>
                </a:solidFill>
                <a:latin typeface="Georgia Pro Black" panose="02040A02050405020203" pitchFamily="18" charset="0"/>
              </a:rPr>
              <a:t>]</a:t>
            </a:r>
            <a:endParaRPr sz="2800" dirty="0">
              <a:solidFill>
                <a:schemeClr val="tx1"/>
              </a:solidFill>
              <a:latin typeface="Georgia Pro Black" panose="02040A020504050202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648D5C-F605-0BA9-14E4-D48185EAA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7" y="1946100"/>
            <a:ext cx="6365758" cy="1563926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1C18A0A-3D7D-2995-6754-2323D4FA1A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738"/>
          <a:stretch/>
        </p:blipFill>
        <p:spPr>
          <a:xfrm>
            <a:off x="6439035" y="721112"/>
            <a:ext cx="4073912" cy="1045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68977"/>
      </p:ext>
    </p:extLst>
  </p:cSld>
  <p:clrMapOvr>
    <a:masterClrMapping/>
  </p:clrMapOvr>
</p:sld>
</file>

<file path=ppt/theme/theme1.xml><?xml version="1.0" encoding="utf-8"?>
<a:theme xmlns:a="http://schemas.openxmlformats.org/drawingml/2006/main" name="Happy Penguins! Minitheme by Slidesgo">
  <a:themeElements>
    <a:clrScheme name="Simple Light">
      <a:dk1>
        <a:srgbClr val="000000"/>
      </a:dk1>
      <a:lt1>
        <a:srgbClr val="FFFFFF"/>
      </a:lt1>
      <a:dk2>
        <a:srgbClr val="353E66"/>
      </a:dk2>
      <a:lt2>
        <a:srgbClr val="317EAF"/>
      </a:lt2>
      <a:accent1>
        <a:srgbClr val="9FDCF4"/>
      </a:accent1>
      <a:accent2>
        <a:srgbClr val="CEEBEC"/>
      </a:accent2>
      <a:accent3>
        <a:srgbClr val="7E2D18"/>
      </a:accent3>
      <a:accent4>
        <a:srgbClr val="BF6828"/>
      </a:accent4>
      <a:accent5>
        <a:srgbClr val="FBA91C"/>
      </a:accent5>
      <a:accent6>
        <a:srgbClr val="FDE16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8D9591578B554FAEE941F0145B8444" ma:contentTypeVersion="13" ma:contentTypeDescription="Create a new document." ma:contentTypeScope="" ma:versionID="66ad12b2c2e36e0e91caeda60751efe3">
  <xsd:schema xmlns:xsd="http://www.w3.org/2001/XMLSchema" xmlns:xs="http://www.w3.org/2001/XMLSchema" xmlns:p="http://schemas.microsoft.com/office/2006/metadata/properties" xmlns:ns3="8f92265c-e9f9-4ba4-80a9-29bac743c196" xmlns:ns4="25646609-7902-48d8-9ba3-3153844eef94" targetNamespace="http://schemas.microsoft.com/office/2006/metadata/properties" ma:root="true" ma:fieldsID="a242f04553d08ab7e239e5868d5bee1b" ns3:_="" ns4:_="">
    <xsd:import namespace="8f92265c-e9f9-4ba4-80a9-29bac743c196"/>
    <xsd:import namespace="25646609-7902-48d8-9ba3-3153844eef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92265c-e9f9-4ba4-80a9-29bac743c1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646609-7902-48d8-9ba3-3153844eef9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A307D9-B18F-4FAD-94E3-3E0C2C2FB83B}">
  <ds:schemaRefs>
    <ds:schemaRef ds:uri="25646609-7902-48d8-9ba3-3153844eef94"/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8f92265c-e9f9-4ba4-80a9-29bac743c196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F6B11B3-5E26-4DAB-BD9F-611B8976FA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92265c-e9f9-4ba4-80a9-29bac743c196"/>
    <ds:schemaRef ds:uri="25646609-7902-48d8-9ba3-3153844eef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DE63EA-68EB-432E-8181-B2FB13EAA3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Words>637</Words>
  <Application>Microsoft Office PowerPoint</Application>
  <PresentationFormat>On-screen Show (16:9)</PresentationFormat>
  <Paragraphs>124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Georgia Pro Black</vt:lpstr>
      <vt:lpstr>Times New Roman</vt:lpstr>
      <vt:lpstr>Montserrat Medium</vt:lpstr>
      <vt:lpstr>Bebas Neue</vt:lpstr>
      <vt:lpstr>Caveat Brush</vt:lpstr>
      <vt:lpstr>Montserrat</vt:lpstr>
      <vt:lpstr>Arial</vt:lpstr>
      <vt:lpstr>Britannic Bold</vt:lpstr>
      <vt:lpstr>Courier New</vt:lpstr>
      <vt:lpstr>Happy Penguins! Minitheme by Slidesgo</vt:lpstr>
      <vt:lpstr>CPU Multi-level Scheduling Simulation</vt:lpstr>
      <vt:lpstr>Table of contents</vt:lpstr>
      <vt:lpstr>Introduction</vt:lpstr>
      <vt:lpstr>Our Implementation</vt:lpstr>
      <vt:lpstr>1. FCFS?</vt:lpstr>
      <vt:lpstr>PowerPoint Presentation</vt:lpstr>
      <vt:lpstr>2. RR?</vt:lpstr>
      <vt:lpstr>PowerPoint Presentation</vt:lpstr>
      <vt:lpstr>3.Multilevel Scheduling [2 Queues]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Scheduling!</dc:title>
  <cp:lastModifiedBy>reem scarlet</cp:lastModifiedBy>
  <cp:revision>3</cp:revision>
  <dcterms:modified xsi:type="dcterms:W3CDTF">2022-12-05T07:05:10Z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0x0101007C8D9591578B554FAEE941F0145B8444</vt:lpwstr>
  </property>
</Properties>
</file>