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39" d="100"/>
          <a:sy n="39" d="100"/>
        </p:scale>
        <p:origin x="10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2239E05-0208-4F63-9A3F-09F970EC4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5C93B27E-2F9F-430C-946B-3A79FC513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D508844-B98F-4F26-83E8-BB34588F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5F22-F7A6-4ACC-B17A-5625EC3038D9}" type="datetimeFigureOut">
              <a:rPr lang="ar-SA" smtClean="0"/>
              <a:t>08/03/46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B90B753-DA32-4A13-85B0-AF00C15E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6D8021C-E05C-4348-A624-62377319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7D0C-77A3-4DE5-A806-23A6B960C10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7512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8A7054-4D5C-4E89-8A74-6D3F27D6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93911C8E-75FF-4B31-A103-A85A67D90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462572D-4D85-4BC2-8CE2-7ACA3698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5F22-F7A6-4ACC-B17A-5625EC3038D9}" type="datetimeFigureOut">
              <a:rPr lang="ar-SA" smtClean="0"/>
              <a:t>08/03/46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E0BEDBE-5387-430E-A1FB-410FAE97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B2C2311-AB49-4749-AC17-88D8E632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7D0C-77A3-4DE5-A806-23A6B960C10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7829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8B917097-4E0C-4BDC-A0D4-3693F4021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BE827BA8-65D8-4EE1-863B-9F942EC47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DA7E1F4-DD98-4ED7-8E9D-0EF9EE10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5F22-F7A6-4ACC-B17A-5625EC3038D9}" type="datetimeFigureOut">
              <a:rPr lang="ar-SA" smtClean="0"/>
              <a:t>08/03/46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3F625B7-DF42-4FCD-A55E-71CA63EE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162845A-5DA9-426A-B12D-E6030F16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7D0C-77A3-4DE5-A806-23A6B960C10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2213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E9E2505-B4C5-4D34-95D9-C2A55C6D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B48D307-831D-4B31-B7F3-36DB7B18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66BA685-C6C4-4D8D-9377-1B55F430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5F22-F7A6-4ACC-B17A-5625EC3038D9}" type="datetimeFigureOut">
              <a:rPr lang="ar-SA" smtClean="0"/>
              <a:t>08/03/46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D1778CF-D3AB-4D52-8A54-79B0F0FD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6C5450C-5390-4065-8FA2-9FD1C604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7D0C-77A3-4DE5-A806-23A6B960C10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0633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723B62C-ADA9-4ADE-825E-A0B9C12FC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B9D5867-20C3-4A92-ADB3-D502CC3E8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5CD15AD-7895-4D7E-9184-A3386FA4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5F22-F7A6-4ACC-B17A-5625EC3038D9}" type="datetimeFigureOut">
              <a:rPr lang="ar-SA" smtClean="0"/>
              <a:t>08/03/46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9669046-2BC5-4173-8AAF-CF6A573A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BDDF0DB-473D-4366-9DB3-1869959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7D0C-77A3-4DE5-A806-23A6B960C10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9444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523F512-BC79-4BA9-9821-8364BC3B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9B9FCE1-E161-465C-B076-98FE272DB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B62B93C-EFB4-495A-83A9-D871C6781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B523B43B-4849-43FF-8F52-D3BD4790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5F22-F7A6-4ACC-B17A-5625EC3038D9}" type="datetimeFigureOut">
              <a:rPr lang="ar-SA" smtClean="0"/>
              <a:t>08/03/46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3576F9A-49FF-4AC3-84F4-2AD02DD5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49F7CD9-29A4-4C9C-9C97-EDE309FE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7D0C-77A3-4DE5-A806-23A6B960C10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0729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1A53604-7335-4CDF-AEC6-56A2217A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E4BCDB08-2A27-464A-B621-38198E1AA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F42404E5-78CC-4299-89C6-C4F8E7646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CD1546D0-E70B-4948-AD02-662C377C1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86D9CCAF-1FCB-4B74-98AA-67F5094C0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908FE6AD-22B6-493F-8F14-8BFDE85A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5F22-F7A6-4ACC-B17A-5625EC3038D9}" type="datetimeFigureOut">
              <a:rPr lang="ar-SA" smtClean="0"/>
              <a:t>08/03/46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B525E525-159B-4208-AD13-225A0684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C2C734E5-CA62-4F17-AF0D-32B66E91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7D0C-77A3-4DE5-A806-23A6B960C10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1505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68F0931-BFF8-4049-A6F1-3DB38CB1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BC753163-E835-44CF-A158-4D7105FB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5F22-F7A6-4ACC-B17A-5625EC3038D9}" type="datetimeFigureOut">
              <a:rPr lang="ar-SA" smtClean="0"/>
              <a:t>08/03/46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23FAF99A-B7C0-4C15-86AA-0C907639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1DE90F7-58C8-466C-B637-DC2FCAC8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7D0C-77A3-4DE5-A806-23A6B960C10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6849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6B0A219D-2BF7-4933-9C56-73928F59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5F22-F7A6-4ACC-B17A-5625EC3038D9}" type="datetimeFigureOut">
              <a:rPr lang="ar-SA" smtClean="0"/>
              <a:t>08/03/46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A6CCCE32-7B64-41EE-8CA3-69795B96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DB3A4491-E5F5-4EC3-B710-A044A409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7D0C-77A3-4DE5-A806-23A6B960C10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970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8151F1F-C525-46D1-B517-5F928FBD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49E5886-B6A8-44DE-8EB0-6D622F580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C544F407-219F-4678-A703-AA56A88F3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97B2BE3A-7E65-44CA-9033-7AD6FE72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5F22-F7A6-4ACC-B17A-5625EC3038D9}" type="datetimeFigureOut">
              <a:rPr lang="ar-SA" smtClean="0"/>
              <a:t>08/03/46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6150A54D-5E60-4B9A-94DF-61C15B86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A38417A-DA2A-4566-BA4E-9EEA92CC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7D0C-77A3-4DE5-A806-23A6B960C10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7644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4914775-D469-4021-9D3C-CCC1DFC2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737419DA-482C-4282-9CB2-BCE1C1D68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A38AE88-B489-46B7-997C-6940BF259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B45A48F5-6AB2-44AD-9E56-932361E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5F22-F7A6-4ACC-B17A-5625EC3038D9}" type="datetimeFigureOut">
              <a:rPr lang="ar-SA" smtClean="0"/>
              <a:t>08/03/46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F90B417-62BA-4213-BCAF-6366872B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8F682D43-5512-4E62-9976-CA3942F2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7D0C-77A3-4DE5-A806-23A6B960C10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0756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4A8C3834-7282-4252-BFEF-7C210B35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E6AEF176-9B0A-43FD-B5CD-E8CB8783A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EB56AEC-681D-4F12-A1A5-8FA5BC675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5F22-F7A6-4ACC-B17A-5625EC3038D9}" type="datetimeFigureOut">
              <a:rPr lang="ar-SA" smtClean="0"/>
              <a:t>08/03/46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D544807-0E85-4D61-BE94-B46369AA5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7100005-646F-4114-B8A0-8DAD5DDE5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F7D0C-77A3-4DE5-A806-23A6B960C10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3367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نسق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مشاري الحربي</dc:creator>
  <cp:lastModifiedBy>مشاري الحربي</cp:lastModifiedBy>
  <cp:revision>1</cp:revision>
  <dcterms:created xsi:type="dcterms:W3CDTF">2024-09-11T07:04:51Z</dcterms:created>
  <dcterms:modified xsi:type="dcterms:W3CDTF">2024-09-11T07:05:43Z</dcterms:modified>
</cp:coreProperties>
</file>