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86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148AA42-0D7C-46BD-8B35-BAD048F7A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760416C-55D4-4F49-8C45-2FFAC5B9A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5C4712E-1ADF-497B-B292-295A206D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2FF2-C713-4871-83E3-3A1F776913F9}" type="datetimeFigureOut">
              <a:rPr lang="ar-SA" smtClean="0"/>
              <a:t>26/04/43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DEBD823-7517-4B31-9880-B47DC0C3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0F2A2DB-C8B9-4528-9438-03B11C54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DA87-025A-4333-86A7-10AFB232B76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5817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1B4A71E-60F6-46C0-9AAF-6B9F9D90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48D848C6-B17F-4663-B71E-A6FEFFE6B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2CD7BA0-7F00-44E0-BA7F-85F5A01B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2FF2-C713-4871-83E3-3A1F776913F9}" type="datetimeFigureOut">
              <a:rPr lang="ar-SA" smtClean="0"/>
              <a:t>26/04/43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280034C-A225-4723-AD31-E6E81D48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1025BC7-E48E-4370-9298-FE5A47E3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DA87-025A-4333-86A7-10AFB232B76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6873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F74CD085-DFBB-467C-8EBC-7723E0579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4411E881-0EE8-4B62-B78F-FD21671F9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AA5F965-D9B0-4AE5-809D-ACF45A802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2FF2-C713-4871-83E3-3A1F776913F9}" type="datetimeFigureOut">
              <a:rPr lang="ar-SA" smtClean="0"/>
              <a:t>26/04/43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6D2BC57-B41C-4C8D-A7F3-D9C7DB9C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46D8E79-ACD2-489D-97E2-FF924606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DA87-025A-4333-86A7-10AFB232B76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0655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25090B7-153F-45C9-89FA-B943F182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46C0E04-95F7-4F8D-BF29-1B49D214D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61F50E6-07AD-47DA-9587-AF7783A3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2FF2-C713-4871-83E3-3A1F776913F9}" type="datetimeFigureOut">
              <a:rPr lang="ar-SA" smtClean="0"/>
              <a:t>26/04/43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A73D148-7927-4D89-A2F6-6698166B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A8CF883-E122-4D2B-AF8A-30382ECB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DA87-025A-4333-86A7-10AFB232B76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3256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87D867D-0E8B-44AB-B4ED-60216D658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ABB27841-458D-4DB6-8146-5D72E6321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1CD22E2-2E37-4D3C-B776-7062C9F9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2FF2-C713-4871-83E3-3A1F776913F9}" type="datetimeFigureOut">
              <a:rPr lang="ar-SA" smtClean="0"/>
              <a:t>26/04/43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B4893B8-BB67-4BCC-8A97-9C88424F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027A4B2-9AA2-4EE0-9A3D-E01D153A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DA87-025A-4333-86A7-10AFB232B76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1022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E330E9C-5408-4415-8458-2E100E42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2944753-1674-47FF-BCEC-B71798BFE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6B2B30C4-F1DB-43F5-BDFC-D6769F365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0BE6A76C-4854-4378-BAA8-5F96E082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2FF2-C713-4871-83E3-3A1F776913F9}" type="datetimeFigureOut">
              <a:rPr lang="ar-SA" smtClean="0"/>
              <a:t>26/04/43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0B8D5DDA-BBD1-4D72-8F8E-498A1A76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3BB53873-5465-4383-BB1B-F4C3CE49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DA87-025A-4333-86A7-10AFB232B76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8939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2F84B90-E76D-4CC3-AB69-7233A28E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E8AC584-48BD-482A-ACF0-49C2E9C0A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6039ABF4-A638-4824-B8F5-E8620D23B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D60A0FE7-0898-4BA8-8346-F48CD5705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AB3CCCE9-8E67-4C80-9A44-407B8F87D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90A073E4-4984-4D68-84A7-75D83771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2FF2-C713-4871-83E3-3A1F776913F9}" type="datetimeFigureOut">
              <a:rPr lang="ar-SA" smtClean="0"/>
              <a:t>26/04/43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DB363DA4-F1EF-4E07-BC56-DE91A572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6A4B9347-14C1-4AE6-BA4E-2F6823B1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DA87-025A-4333-86A7-10AFB232B76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1117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BCB0AA-900E-44EC-A692-74A88079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E503E251-1297-4EF5-873C-474EF50C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2FF2-C713-4871-83E3-3A1F776913F9}" type="datetimeFigureOut">
              <a:rPr lang="ar-SA" smtClean="0"/>
              <a:t>26/04/43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B76C41EB-3BFA-407F-A8D2-DACFD47E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63230192-3C9B-4B7E-B41B-74353761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DA87-025A-4333-86A7-10AFB232B76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3549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5665D8F3-85D9-4126-8C70-09ABC7D7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2FF2-C713-4871-83E3-3A1F776913F9}" type="datetimeFigureOut">
              <a:rPr lang="ar-SA" smtClean="0"/>
              <a:t>26/04/43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8F82BFDA-B2E5-491C-BC9C-D10BE5D6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AF8E36A7-252B-47B1-B168-9DFB5056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DA87-025A-4333-86A7-10AFB232B76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6593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4364CC9-EFAB-4674-9A14-D2767EF9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9DD8A39-6245-462E-A967-D5864BBA8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BE35709D-8653-46DF-8298-7D37D7CC9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EA91721-C6A0-42EC-AD6B-1E28F9DE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2FF2-C713-4871-83E3-3A1F776913F9}" type="datetimeFigureOut">
              <a:rPr lang="ar-SA" smtClean="0"/>
              <a:t>26/04/43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27973AB8-FE58-48AF-83CB-661B76A6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9903FEB-B05A-4E64-862F-E515373D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DA87-025A-4333-86A7-10AFB232B76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4881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CA6E6B0-F17D-4791-AE72-5C48F804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31F724E5-9081-46B2-9EFB-7B23D517E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0A20A6E2-9B3B-4A4B-AA78-F305EA5CF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B6EEAF3B-D029-4FA6-A8AF-FFE07951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2FF2-C713-4871-83E3-3A1F776913F9}" type="datetimeFigureOut">
              <a:rPr lang="ar-SA" smtClean="0"/>
              <a:t>26/04/43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D62E13EE-FAF1-446C-A96A-2E03F1AC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00ADE43-FE8D-41D7-83A7-FD367B1B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DA87-025A-4333-86A7-10AFB232B76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4917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3D3EA93E-E14A-4A66-B6E1-268896E2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045AAA94-1435-41A7-93CA-7B095192D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F473927-5787-40A8-BE2C-3D583B7E4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82FF2-C713-4871-83E3-3A1F776913F9}" type="datetimeFigureOut">
              <a:rPr lang="ar-SA" smtClean="0"/>
              <a:t>26/04/43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56A3DF9-5F75-445A-B35D-8F79653BE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B0AD34A-FB49-4DE3-BC17-4DD5E9870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ADA87-025A-4333-86A7-10AFB232B76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1696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صورة 8">
            <a:extLst>
              <a:ext uri="{FF2B5EF4-FFF2-40B4-BE49-F238E27FC236}">
                <a16:creationId xmlns:a16="http://schemas.microsoft.com/office/drawing/2014/main" id="{6C275D6F-3CEF-46D4-8DFA-06D7EACD1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8479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2970FE36-C828-412F-A9B9-9F71A759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98" y="1504328"/>
            <a:ext cx="5602146" cy="3032948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Castellar" panose="020A0402060406010301" pitchFamily="18" charset="0"/>
              </a:rPr>
              <a:t>HR</a:t>
            </a:r>
            <a:br>
              <a:rPr lang="en-US" sz="8000" b="1" dirty="0">
                <a:latin typeface="Castellar" panose="020A0402060406010301" pitchFamily="18" charset="0"/>
              </a:rPr>
            </a:br>
            <a:r>
              <a:rPr lang="en-US" sz="8000" b="1" dirty="0">
                <a:latin typeface="Castellar" panose="020A0402060406010301" pitchFamily="18" charset="0"/>
              </a:rPr>
              <a:t> project</a:t>
            </a:r>
            <a:endParaRPr lang="ar-SA" sz="8000" b="1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62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>
            <a:extLst>
              <a:ext uri="{FF2B5EF4-FFF2-40B4-BE49-F238E27FC236}">
                <a16:creationId xmlns:a16="http://schemas.microsoft.com/office/drawing/2014/main" id="{70250110-7C4C-4F6F-9DA9-5F05719A8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C7A48A4A-775F-4D01-843C-4E415B65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4350"/>
            <a:ext cx="606520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Castellar" panose="020A0402060406010301" pitchFamily="18" charset="0"/>
              </a:rPr>
              <a:t>Introduction</a:t>
            </a:r>
            <a:endParaRPr lang="ar-SA" sz="5400" b="1" dirty="0">
              <a:latin typeface="Castellar" panose="020A0402060406010301" pitchFamily="18" charset="0"/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CA886FB-0F9D-446E-8757-6768FFC98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1690687"/>
            <a:ext cx="4740026" cy="4802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4000" b="1" dirty="0">
                <a:latin typeface="Castellar" panose="020A0402060406010301" pitchFamily="18" charset="0"/>
              </a:rPr>
              <a:t>My project is about a program that can help institutions and companies especially human resources departments. The program would help them to communicate with employees and save their information.</a:t>
            </a:r>
            <a:endParaRPr lang="ar-SA" sz="4000" b="1" dirty="0">
              <a:latin typeface="Castellar" panose="020A0402060406010301" pitchFamily="18" charset="0"/>
            </a:endParaRPr>
          </a:p>
          <a:p>
            <a:pPr marL="0" indent="0" algn="ctr">
              <a:buNone/>
            </a:pPr>
            <a:endParaRPr lang="ar-SA" sz="4000" dirty="0"/>
          </a:p>
        </p:txBody>
      </p:sp>
    </p:spTree>
    <p:extLst>
      <p:ext uri="{BB962C8B-B14F-4D97-AF65-F5344CB8AC3E}">
        <p14:creationId xmlns:p14="http://schemas.microsoft.com/office/powerpoint/2010/main" val="285698958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>
            <a:extLst>
              <a:ext uri="{FF2B5EF4-FFF2-40B4-BE49-F238E27FC236}">
                <a16:creationId xmlns:a16="http://schemas.microsoft.com/office/drawing/2014/main" id="{70250110-7C4C-4F6F-9DA9-5F05719A8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CA886FB-0F9D-446E-8757-6768FFC98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365125"/>
            <a:ext cx="5110416" cy="567690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000" b="1" dirty="0">
                <a:latin typeface="Castellar" panose="020A0402060406010301" pitchFamily="18" charset="0"/>
              </a:rPr>
              <a:t>However, the admin can view and delete employee’s data and add employees faster and accurate. Also the program can do more important things such as accepting and rejecting employees biases</a:t>
            </a:r>
            <a:endParaRPr lang="ar-SA" sz="4000" b="1" dirty="0">
              <a:latin typeface="Castellar" panose="020A0402060406010301" pitchFamily="18" charset="0"/>
            </a:endParaRPr>
          </a:p>
          <a:p>
            <a:pPr marL="0" indent="0" algn="ctr">
              <a:buNone/>
            </a:pPr>
            <a:endParaRPr lang="ar-SA" sz="4000" dirty="0"/>
          </a:p>
        </p:txBody>
      </p:sp>
    </p:spTree>
    <p:extLst>
      <p:ext uri="{BB962C8B-B14F-4D97-AF65-F5344CB8AC3E}">
        <p14:creationId xmlns:p14="http://schemas.microsoft.com/office/powerpoint/2010/main" val="327835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>
            <a:extLst>
              <a:ext uri="{FF2B5EF4-FFF2-40B4-BE49-F238E27FC236}">
                <a16:creationId xmlns:a16="http://schemas.microsoft.com/office/drawing/2014/main" id="{70250110-7C4C-4F6F-9DA9-5F05719A8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CA886FB-0F9D-446E-8757-6768FFC98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578734"/>
            <a:ext cx="4601130" cy="546329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4000" b="1" dirty="0">
                <a:latin typeface="Castellar" panose="020A0402060406010301" pitchFamily="18" charset="0"/>
              </a:rPr>
              <a:t>On the other hand, the manager would have full authority to look up to any employees data in fast way.</a:t>
            </a:r>
          </a:p>
          <a:p>
            <a:pPr marL="0" indent="0" algn="ctr">
              <a:buNone/>
            </a:pPr>
            <a:r>
              <a:rPr lang="en-US" sz="4000" b="1" dirty="0">
                <a:latin typeface="Castellar" panose="020A0402060406010301" pitchFamily="18" charset="0"/>
              </a:rPr>
              <a:t>For the employees can send a leave request and receive the response through the manager’s account and see all of his information</a:t>
            </a:r>
            <a:r>
              <a:rPr lang="ar-SA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023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EC9CC54F-01E7-4EB2-A035-3693BFA40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5027" cy="6858000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96940E87-2CF7-490F-B380-7C114BCE7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b="1" dirty="0">
                <a:latin typeface="Castellar" panose="020A0402060406010301" pitchFamily="18" charset="0"/>
              </a:rPr>
              <a:t>Tools used:</a:t>
            </a:r>
            <a:br>
              <a:rPr lang="ar-SA" dirty="0"/>
            </a:b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E9079C1-8A18-4D7F-947D-6C394FFCE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834" y="1539433"/>
            <a:ext cx="3865945" cy="463753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sz="4000" b="1" dirty="0">
                <a:latin typeface="Castellar" panose="020A0402060406010301" pitchFamily="18" charset="0"/>
              </a:rPr>
              <a:t>1- React </a:t>
            </a:r>
          </a:p>
          <a:p>
            <a:pPr marL="0" indent="0" algn="l">
              <a:buNone/>
            </a:pPr>
            <a:r>
              <a:rPr lang="en-US" sz="4000" b="1" dirty="0">
                <a:latin typeface="Castellar" panose="020A0402060406010301" pitchFamily="18" charset="0"/>
              </a:rPr>
              <a:t>2- </a:t>
            </a:r>
            <a:r>
              <a:rPr lang="en-US" sz="4000" b="1" dirty="0" err="1">
                <a:latin typeface="Castellar" panose="020A0402060406010301" pitchFamily="18" charset="0"/>
              </a:rPr>
              <a:t>javascript</a:t>
            </a:r>
            <a:endParaRPr lang="en-US" sz="4000" b="1" dirty="0">
              <a:latin typeface="Castellar" panose="020A0402060406010301" pitchFamily="18" charset="0"/>
            </a:endParaRPr>
          </a:p>
          <a:p>
            <a:pPr marL="0" indent="0" algn="l">
              <a:buNone/>
            </a:pPr>
            <a:r>
              <a:rPr lang="en-US" sz="4000" b="1" dirty="0">
                <a:latin typeface="Castellar" panose="020A0402060406010301" pitchFamily="18" charset="0"/>
              </a:rPr>
              <a:t>3-css</a:t>
            </a:r>
            <a:endParaRPr lang="ar-SA" sz="4000" b="1" dirty="0">
              <a:latin typeface="Castellar" panose="020A0402060406010301" pitchFamily="18" charset="0"/>
            </a:endParaRPr>
          </a:p>
          <a:p>
            <a:pPr marL="0" indent="0" algn="l">
              <a:buNone/>
            </a:pPr>
            <a:r>
              <a:rPr lang="en-US" sz="4000" b="1" dirty="0">
                <a:latin typeface="Castellar" panose="020A0402060406010301" pitchFamily="18" charset="0"/>
              </a:rPr>
              <a:t>4-Node.js</a:t>
            </a:r>
          </a:p>
          <a:p>
            <a:pPr marL="0" indent="0" algn="l">
              <a:buNone/>
            </a:pPr>
            <a:r>
              <a:rPr lang="en-US" sz="4000" b="1" dirty="0">
                <a:latin typeface="Castellar" panose="020A0402060406010301" pitchFamily="18" charset="0"/>
              </a:rPr>
              <a:t>5-Express</a:t>
            </a:r>
          </a:p>
          <a:p>
            <a:pPr marL="0" indent="0" algn="l">
              <a:buNone/>
            </a:pPr>
            <a:r>
              <a:rPr lang="en-US" sz="4000" b="1" dirty="0">
                <a:latin typeface="Castellar" panose="020A0402060406010301" pitchFamily="18" charset="0"/>
              </a:rPr>
              <a:t>6-Api</a:t>
            </a:r>
          </a:p>
          <a:p>
            <a:pPr marL="0" indent="0" algn="l">
              <a:buNone/>
            </a:pPr>
            <a:r>
              <a:rPr lang="en-US" sz="4000" b="1" dirty="0">
                <a:latin typeface="Castellar" panose="020A0402060406010301" pitchFamily="18" charset="0"/>
              </a:rPr>
              <a:t>7-local storage, session storage</a:t>
            </a:r>
            <a:r>
              <a:rPr lang="en-US" sz="4000" dirty="0">
                <a:latin typeface="Castellar" panose="020A0402060406010301" pitchFamily="18" charset="0"/>
              </a:rPr>
              <a:t>.</a:t>
            </a:r>
            <a:endParaRPr lang="ar-SA" sz="4000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68828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>
            <a:extLst>
              <a:ext uri="{FF2B5EF4-FFF2-40B4-BE49-F238E27FC236}">
                <a16:creationId xmlns:a16="http://schemas.microsoft.com/office/drawing/2014/main" id="{70250110-7C4C-4F6F-9DA9-5F05719A8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C7A48A4A-775F-4D01-843C-4E415B65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6112" y="2927175"/>
            <a:ext cx="582511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b="1" dirty="0">
                <a:latin typeface="Castellar" panose="020A0402060406010301" pitchFamily="18" charset="0"/>
              </a:rPr>
              <a:t>Thank</a:t>
            </a:r>
            <a:r>
              <a:rPr lang="en-US" sz="6700" b="1" dirty="0"/>
              <a:t> </a:t>
            </a:r>
            <a:br>
              <a:rPr lang="en-US" sz="6700" b="1" dirty="0"/>
            </a:br>
            <a:r>
              <a:rPr lang="en-US" sz="6700" b="1" dirty="0">
                <a:latin typeface="Castellar" panose="020A0402060406010301" pitchFamily="18" charset="0"/>
              </a:rPr>
              <a:t>you</a:t>
            </a:r>
            <a:r>
              <a:rPr lang="en-US" sz="6700" b="1" dirty="0"/>
              <a:t>..</a:t>
            </a:r>
            <a:br>
              <a:rPr lang="ar-SA" sz="5400" dirty="0"/>
            </a:br>
            <a:endParaRPr lang="ar-SA" sz="5400" b="1" dirty="0"/>
          </a:p>
        </p:txBody>
      </p:sp>
    </p:spTree>
    <p:extLst>
      <p:ext uri="{BB962C8B-B14F-4D97-AF65-F5344CB8AC3E}">
        <p14:creationId xmlns:p14="http://schemas.microsoft.com/office/powerpoint/2010/main" val="38087572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138</Words>
  <Application>Microsoft Office PowerPoint</Application>
  <PresentationFormat>شاشة عريضة</PresentationFormat>
  <Paragraphs>15</Paragraphs>
  <Slides>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Castellar</vt:lpstr>
      <vt:lpstr>نسق Office</vt:lpstr>
      <vt:lpstr>HR  project</vt:lpstr>
      <vt:lpstr>Introduction</vt:lpstr>
      <vt:lpstr>عرض تقديمي في PowerPoint</vt:lpstr>
      <vt:lpstr>عرض تقديمي في PowerPoint</vt:lpstr>
      <vt:lpstr>Tools used: </vt:lpstr>
      <vt:lpstr>Thank  you..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عيبان عيبان</dc:creator>
  <cp:lastModifiedBy>عيبان عيبان</cp:lastModifiedBy>
  <cp:revision>3</cp:revision>
  <dcterms:created xsi:type="dcterms:W3CDTF">2021-12-01T01:33:01Z</dcterms:created>
  <dcterms:modified xsi:type="dcterms:W3CDTF">2021-12-01T10:22:45Z</dcterms:modified>
</cp:coreProperties>
</file>