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4" d="100"/>
          <a:sy n="6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כ"ט/אדר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594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כ"ט/אדר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353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כ"ט/אדר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2629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כ"ט/אדר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2199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כ"ט/אדר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5806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כ"ט/אדר א/תשע"ט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706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כ"ט/אדר א/תשע"ט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0497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כ"ט/אדר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5988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כ"ט/אדר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620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כ"ט/אדר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642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כ"ט/אדר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703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כ"ט/אדר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98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כ"ט/אדר א/תשע"ט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218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כ"ט/אדר א/תשע"ט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062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כ"ט/אדר א/תשע"ט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824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כ"ט/אדר א/תשע"ט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19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97E2-6DBD-431C-977A-3904A4DD5D66}" type="datetimeFigureOut">
              <a:rPr lang="he-IL" smtClean="0"/>
              <a:t>כ"ט/אדר א/תשע"ט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18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F697E2-6DBD-431C-977A-3904A4DD5D66}" type="datetimeFigureOut">
              <a:rPr lang="he-IL" smtClean="0"/>
              <a:t>כ"ט/אדר א/תשע"ט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BBC63-C482-438E-8650-D0F588E5A1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1050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CD6641-C850-4C6B-AFE8-135006A82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Clean Code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EC44BDB-6BB3-4297-911F-E6A941801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10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B8FC2E-9967-4DDB-B207-E00FBC35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2F896E-2185-4275-A673-7016302A6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1026" name="Picture 2" descr="WTFs/m.">
            <a:extLst>
              <a:ext uri="{FF2B5EF4-FFF2-40B4-BE49-F238E27FC236}">
                <a16:creationId xmlns:a16="http://schemas.microsoft.com/office/drawing/2014/main" id="{11EA18A7-212C-4C42-B8A1-7BB83B4AF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978" y="268052"/>
            <a:ext cx="5868988" cy="552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B1A0704D-6EC8-48EF-988E-3DA2E1527A3D}"/>
              </a:ext>
            </a:extLst>
          </p:cNvPr>
          <p:cNvSpPr/>
          <p:nvPr/>
        </p:nvSpPr>
        <p:spPr>
          <a:xfrm>
            <a:off x="2976350" y="6263403"/>
            <a:ext cx="520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/>
              <a:t>https://www.osnews.com/story/19266/wtfsm/</a:t>
            </a:r>
          </a:p>
        </p:txBody>
      </p:sp>
    </p:spTree>
    <p:extLst>
      <p:ext uri="{BB962C8B-B14F-4D97-AF65-F5344CB8AC3E}">
        <p14:creationId xmlns:p14="http://schemas.microsoft.com/office/powerpoint/2010/main" val="23734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1C4B54-3665-43C3-8B73-FBCA799F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E1DC5E0-1338-4291-8FF3-895375A1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Don’t write twice: one code bulk – one functionality, for all the code.</a:t>
            </a:r>
          </a:p>
          <a:p>
            <a:pPr lvl="1" algn="l" rtl="0"/>
            <a:r>
              <a:rPr lang="en-US" dirty="0"/>
              <a:t>Use functions. Better yet: OOP (Classes)</a:t>
            </a:r>
          </a:p>
          <a:p>
            <a:pPr algn="l" rtl="0"/>
            <a:r>
              <a:rPr lang="en-US" dirty="0"/>
              <a:t>Use clear names for variables, functions, classes, pages etc.</a:t>
            </a:r>
          </a:p>
          <a:p>
            <a:pPr algn="l" rtl="0"/>
            <a:r>
              <a:rPr lang="en-US" dirty="0"/>
              <a:t>Use clear hierarchy</a:t>
            </a:r>
          </a:p>
          <a:p>
            <a:pPr algn="l" rtl="0"/>
            <a:r>
              <a:rPr lang="en-US" dirty="0"/>
              <a:t>Use excepted code models</a:t>
            </a:r>
          </a:p>
          <a:p>
            <a:pPr algn="l" rtl="0"/>
            <a:r>
              <a:rPr lang="en-US" dirty="0"/>
              <a:t>Use 2 build sprints to one refactoring sprint.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18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63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Times New Roman</vt:lpstr>
      <vt:lpstr>Wingdings 3</vt:lpstr>
      <vt:lpstr>יונים</vt:lpstr>
      <vt:lpstr>Clean Code</vt:lpstr>
      <vt:lpstr>PowerPoint Presentation</vt:lpstr>
      <vt:lpstr>General 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Tal Yaron</dc:creator>
  <cp:lastModifiedBy>IITC</cp:lastModifiedBy>
  <cp:revision>4</cp:revision>
  <dcterms:created xsi:type="dcterms:W3CDTF">2019-03-05T08:48:41Z</dcterms:created>
  <dcterms:modified xsi:type="dcterms:W3CDTF">2019-03-06T16:57:17Z</dcterms:modified>
</cp:coreProperties>
</file>