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7" d="100"/>
          <a:sy n="67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C6548D-5AB0-46F6-8F42-1A3188543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2D9CCD3-0962-41FD-A244-F6ACB0025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965638-1319-4153-8829-7BFDE59A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3A926-E4EA-4AAB-8E74-C6CB0591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E0DD82-8790-4C5A-ABF8-904441BF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CE11CC-0F6C-487F-91D7-DA26C33D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69FA2A7-1326-49FE-B1E2-68F3EBD40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A8D56-57EF-4C24-8324-5C3DFF92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50B80A-EA03-41D2-8EE6-D240C584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E46D3B-41B7-48D1-8C01-9C56FB0E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15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210E96A-487B-47EB-AA55-003E8F022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D53DAE-3618-49FC-B29D-BDADD3D1A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DC6E40-0AD6-4D7D-8511-F83B153E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B2C5DA-2CB1-4B43-9765-11010301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9070C0-9941-4EFA-A97B-AA88A67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707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74660F-C451-42C3-8AC3-3D2A9F34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E50B90-041B-45CA-B63F-2394365C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49A34E-9358-4275-9E07-775A5881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5E72FF-AE14-4C8C-92E2-C68E4C86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16C17E-39D1-48DB-B13C-7A9D07B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059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67F5A4-9903-4329-9A71-BE38772E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A9D7DF-6108-46AD-A309-FFB0C74A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A31B2C-C9DA-4DAC-891A-338C3E2E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D9FDB5-1F8E-4F8B-A885-26CF3F00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0CC81E-F545-42A3-A6BD-3DE60AE5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61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5D5BA3-B7D9-4EED-B269-ADE2CD01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8EBEDB-0D93-4754-AE85-D711053EB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3B0401-FCB1-4032-A3CC-CC3966042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76337CA-B94A-4EB2-899C-010A5C46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1B371B-8F26-4742-8515-F7BA0751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84A3864-7449-46CC-A677-D9E6E59B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5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26FA90-8381-4337-BCB7-B573B260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5D0E16-645F-40D4-B9C9-47D8D0F5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59C99C1-1D5A-482B-93EB-7C50411B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E4760D0-1A0F-461C-9638-B417BD149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E177B7F-6413-4C59-978F-E5BF91822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B61D3DE-E710-4EDF-B27A-DBB205A0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88618C3-4F07-42EC-AF72-D1B17AB1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9F160C8-0756-4170-9784-5F5D29F7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42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283AB-5B51-43A3-B111-0A5D5933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DAC3DA1-8C55-49F4-B409-D85F1A7F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66C9FAE-8BE6-4E06-A385-02B9BB4A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9420893-813E-4212-AE07-EBE26F1E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37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637535C-6CB4-498B-AB9C-97B1042B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E2BE0D-AB41-4482-B094-3BEE0E7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45DFAC0-10FE-41F9-8313-AA58D606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6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506B25-D8E9-4A66-BF1F-3BD79C32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566B2E-329A-4426-B55F-608DFA63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795C20-3431-488B-89B4-846348D08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4462DA-9DE2-4593-A9D3-498325E6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0E14752-04D5-4C37-90FA-B04CD473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2A81B1-B113-4978-B999-CEE1EBBC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7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D1F564-2D5C-42BB-AD89-FC801819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3EF71CA-E6C3-430B-9D72-1E27B5553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36FB519-0E54-47E5-8644-76486A37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40F4FE-B04A-4A78-B8CD-9209D4E2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8608177-FC9F-43F3-9EDA-88095A83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91CBF51-4D1E-4683-9E63-F14B737E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796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34AA476-A080-4DCA-B3EF-B3397B12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1DA1CC-2118-4E5A-80E7-C0249346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854E68-9EFB-4D63-A92E-F95C3B0E6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5A35-2F19-4AF3-8B76-EFE941AD0922}" type="datetimeFigureOut">
              <a:rPr lang="he-IL" smtClean="0"/>
              <a:t>ד'/אדר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1C41C9-4BFA-4958-908D-7646AD0FC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30371E-2937-4B06-A6A8-5421A3FAE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E702-3F17-4A0C-B889-B65E6F75EB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C1E661-F549-4471-B9B1-974EED31E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Fetch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9AB73AB-450F-4A3F-8895-ABD135487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method for communication  between the server and client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250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F1F43F-A215-4507-925F-0A212F67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Fetch (data)</a:t>
            </a:r>
            <a:endParaRPr lang="he-IL" dirty="0"/>
          </a:p>
        </p:txBody>
      </p:sp>
      <p:pic>
        <p:nvPicPr>
          <p:cNvPr id="5" name="מציין מיקום תוכן 4" descr="צג">
            <a:extLst>
              <a:ext uri="{FF2B5EF4-FFF2-40B4-BE49-F238E27FC236}">
                <a16:creationId xmlns:a16="http://schemas.microsoft.com/office/drawing/2014/main" id="{31FCBDE5-9764-4BCA-9684-1A5D31940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5588" y="2160191"/>
            <a:ext cx="914400" cy="914400"/>
          </a:xfrm>
        </p:spPr>
      </p:pic>
      <p:pic>
        <p:nvPicPr>
          <p:cNvPr id="7" name="גרפיקה 6" descr="שרת">
            <a:extLst>
              <a:ext uri="{FF2B5EF4-FFF2-40B4-BE49-F238E27FC236}">
                <a16:creationId xmlns:a16="http://schemas.microsoft.com/office/drawing/2014/main" id="{7000C81B-34F5-4920-AE68-E7C72ABA0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3794" y="5057738"/>
            <a:ext cx="914400" cy="914400"/>
          </a:xfrm>
          <a:prstGeom prst="rect">
            <a:avLst/>
          </a:prstGeom>
        </p:spPr>
      </p:pic>
      <p:pic>
        <p:nvPicPr>
          <p:cNvPr id="9" name="גרפיקה 8" descr="טאבלט">
            <a:extLst>
              <a:ext uri="{FF2B5EF4-FFF2-40B4-BE49-F238E27FC236}">
                <a16:creationId xmlns:a16="http://schemas.microsoft.com/office/drawing/2014/main" id="{5A3E5680-7A1E-408F-B069-2343EF3A8A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3794" y="2160191"/>
            <a:ext cx="914400" cy="914400"/>
          </a:xfrm>
          <a:prstGeom prst="rect">
            <a:avLst/>
          </a:prstGeom>
        </p:spPr>
      </p:pic>
      <p:pic>
        <p:nvPicPr>
          <p:cNvPr id="11" name="גרפיקה 10" descr="טלפון חכם">
            <a:extLst>
              <a:ext uri="{FF2B5EF4-FFF2-40B4-BE49-F238E27FC236}">
                <a16:creationId xmlns:a16="http://schemas.microsoft.com/office/drawing/2014/main" id="{5DAB9049-4DFF-4EFD-975E-06745EFAE2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2000" y="2160191"/>
            <a:ext cx="914400" cy="914400"/>
          </a:xfrm>
          <a:prstGeom prst="rect">
            <a:avLst/>
          </a:prstGeom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7EB522B5-9819-4423-B70D-C3CF3AA8AB0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252788" y="3074591"/>
            <a:ext cx="3018206" cy="198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055E0D54-8D0B-4F95-B563-86B2C6647EC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6270994" y="3074591"/>
            <a:ext cx="0" cy="198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4D3ED227-F8D1-4413-83E3-21FB19A3D2CB}"/>
              </a:ext>
            </a:extLst>
          </p:cNvPr>
          <p:cNvCxnSpPr>
            <a:stCxn id="11" idx="2"/>
            <a:endCxn id="7" idx="0"/>
          </p:cNvCxnSpPr>
          <p:nvPr/>
        </p:nvCxnSpPr>
        <p:spPr>
          <a:xfrm flipH="1">
            <a:off x="6270994" y="3074591"/>
            <a:ext cx="3018206" cy="198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29F92C-9E7D-4719-A93F-D43548E0C952}"/>
              </a:ext>
            </a:extLst>
          </p:cNvPr>
          <p:cNvSpPr txBox="1"/>
          <p:nvPr/>
        </p:nvSpPr>
        <p:spPr>
          <a:xfrm>
            <a:off x="3603990" y="2889925"/>
            <a:ext cx="13335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fetch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666404-3FDF-4E8E-96C1-EC14BC09BDA5}"/>
              </a:ext>
            </a:extLst>
          </p:cNvPr>
          <p:cNvSpPr txBox="1"/>
          <p:nvPr/>
        </p:nvSpPr>
        <p:spPr>
          <a:xfrm>
            <a:off x="6446595" y="2889925"/>
            <a:ext cx="13335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fetch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8D86D-A45A-4C11-A51E-66BA7DF12D09}"/>
              </a:ext>
            </a:extLst>
          </p:cNvPr>
          <p:cNvSpPr txBox="1"/>
          <p:nvPr/>
        </p:nvSpPr>
        <p:spPr>
          <a:xfrm>
            <a:off x="9335606" y="3059668"/>
            <a:ext cx="13335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fetch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41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F1F43F-A215-4507-925F-0A212F67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Fetch (data)</a:t>
            </a:r>
            <a:endParaRPr lang="he-IL" dirty="0"/>
          </a:p>
        </p:txBody>
      </p:sp>
      <p:pic>
        <p:nvPicPr>
          <p:cNvPr id="5" name="מציין מיקום תוכן 4" descr="צג">
            <a:extLst>
              <a:ext uri="{FF2B5EF4-FFF2-40B4-BE49-F238E27FC236}">
                <a16:creationId xmlns:a16="http://schemas.microsoft.com/office/drawing/2014/main" id="{31FCBDE5-9764-4BCA-9684-1A5D31940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5588" y="2160191"/>
            <a:ext cx="914400" cy="914400"/>
          </a:xfrm>
        </p:spPr>
      </p:pic>
      <p:pic>
        <p:nvPicPr>
          <p:cNvPr id="7" name="גרפיקה 6" descr="שרת">
            <a:extLst>
              <a:ext uri="{FF2B5EF4-FFF2-40B4-BE49-F238E27FC236}">
                <a16:creationId xmlns:a16="http://schemas.microsoft.com/office/drawing/2014/main" id="{7000C81B-34F5-4920-AE68-E7C72ABA0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3794" y="5057738"/>
            <a:ext cx="914400" cy="914400"/>
          </a:xfrm>
          <a:prstGeom prst="rect">
            <a:avLst/>
          </a:prstGeom>
        </p:spPr>
      </p:pic>
      <p:pic>
        <p:nvPicPr>
          <p:cNvPr id="9" name="גרפיקה 8" descr="טאבלט">
            <a:extLst>
              <a:ext uri="{FF2B5EF4-FFF2-40B4-BE49-F238E27FC236}">
                <a16:creationId xmlns:a16="http://schemas.microsoft.com/office/drawing/2014/main" id="{5A3E5680-7A1E-408F-B069-2343EF3A8A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3794" y="2160191"/>
            <a:ext cx="914400" cy="914400"/>
          </a:xfrm>
          <a:prstGeom prst="rect">
            <a:avLst/>
          </a:prstGeom>
        </p:spPr>
      </p:pic>
      <p:pic>
        <p:nvPicPr>
          <p:cNvPr id="11" name="גרפיקה 10" descr="טלפון חכם">
            <a:extLst>
              <a:ext uri="{FF2B5EF4-FFF2-40B4-BE49-F238E27FC236}">
                <a16:creationId xmlns:a16="http://schemas.microsoft.com/office/drawing/2014/main" id="{5DAB9049-4DFF-4EFD-975E-06745EFAE2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2000" y="2160191"/>
            <a:ext cx="914400" cy="914400"/>
          </a:xfrm>
          <a:prstGeom prst="rect">
            <a:avLst/>
          </a:prstGeom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7EB522B5-9819-4423-B70D-C3CF3AA8AB0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3252788" y="3074591"/>
            <a:ext cx="3018206" cy="198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055E0D54-8D0B-4F95-B563-86B2C6647ECE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270994" y="3074591"/>
            <a:ext cx="0" cy="198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4D3ED227-F8D1-4413-83E3-21FB19A3D2CB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V="1">
            <a:off x="6270994" y="3074591"/>
            <a:ext cx="3018206" cy="198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00A3FE-F3D1-44E9-B54B-53ADA61937D5}"/>
              </a:ext>
            </a:extLst>
          </p:cNvPr>
          <p:cNvSpPr txBox="1"/>
          <p:nvPr/>
        </p:nvSpPr>
        <p:spPr>
          <a:xfrm>
            <a:off x="6728194" y="5186363"/>
            <a:ext cx="373025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(‘/’, req, res =&gt;{ 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({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data:data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})</a:t>
            </a:r>
          </a:p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C8305F-CC82-45C6-A340-64628BC86669}"/>
              </a:ext>
            </a:extLst>
          </p:cNvPr>
          <p:cNvSpPr txBox="1"/>
          <p:nvPr/>
        </p:nvSpPr>
        <p:spPr>
          <a:xfrm>
            <a:off x="2847975" y="2335491"/>
            <a:ext cx="8096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data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4581-F99B-4A86-960F-233AE1DFD436}"/>
              </a:ext>
            </a:extLst>
          </p:cNvPr>
          <p:cNvSpPr txBox="1"/>
          <p:nvPr/>
        </p:nvSpPr>
        <p:spPr>
          <a:xfrm>
            <a:off x="5866181" y="2420422"/>
            <a:ext cx="8096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data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CF81AB-25F7-4FFB-AEF2-1B8E5FFDD62F}"/>
              </a:ext>
            </a:extLst>
          </p:cNvPr>
          <p:cNvSpPr txBox="1"/>
          <p:nvPr/>
        </p:nvSpPr>
        <p:spPr>
          <a:xfrm>
            <a:off x="8884387" y="2453760"/>
            <a:ext cx="8096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83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22AEA-3903-484E-9390-297484A1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Fetch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8AD44E3-9E3F-4392-AAB5-2E29D8D1E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3712" y="3219449"/>
            <a:ext cx="5126806" cy="132556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B30F7E1-675A-4BCF-9447-3511D015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94" y="2019300"/>
            <a:ext cx="5956438" cy="3409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4B813-3511-43AB-AAD4-60530CFCE63C}"/>
              </a:ext>
            </a:extLst>
          </p:cNvPr>
          <p:cNvSpPr txBox="1"/>
          <p:nvPr/>
        </p:nvSpPr>
        <p:spPr>
          <a:xfrm>
            <a:off x="1985963" y="5757863"/>
            <a:ext cx="30861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/>
              <a:t>Client</a:t>
            </a:r>
            <a:r>
              <a:rPr lang="he-IL" sz="2400" b="1" dirty="0"/>
              <a:t> </a:t>
            </a:r>
            <a:r>
              <a:rPr lang="en-US" sz="2400" b="1" dirty="0"/>
              <a:t> (index.html)</a:t>
            </a:r>
            <a:endParaRPr lang="he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D707F-1971-402A-9B1D-8B5B02FEC4E5}"/>
              </a:ext>
            </a:extLst>
          </p:cNvPr>
          <p:cNvSpPr txBox="1"/>
          <p:nvPr/>
        </p:nvSpPr>
        <p:spPr>
          <a:xfrm>
            <a:off x="7696201" y="5757862"/>
            <a:ext cx="30861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Server (Node)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2990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F8FCB9-1C59-4F1C-90AB-4EE15E4D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Status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D91087-B5AD-407B-8FCF-DBCEBEF4E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996" y="2156212"/>
            <a:ext cx="7425431" cy="369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A status is a code. </a:t>
            </a:r>
          </a:p>
          <a:p>
            <a:pPr marL="0" lvl="0" indent="0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A </a:t>
            </a:r>
            <a:r>
              <a:rPr kumimoji="0" lang="en-US" altLang="he-IL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null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body status is a status that is 101, 204, 205, or 304. </a:t>
            </a:r>
          </a:p>
          <a:p>
            <a:pPr marL="0" lvl="0" indent="0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An </a:t>
            </a:r>
            <a:r>
              <a:rPr kumimoji="0" lang="en-US" altLang="he-IL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ok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status is any status in the range 200 to 299, inclusive. </a:t>
            </a:r>
          </a:p>
          <a:p>
            <a:pPr marL="0" lvl="0" indent="0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A </a:t>
            </a:r>
            <a:r>
              <a:rPr kumimoji="0" lang="en-US" altLang="he-IL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redirect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status is a status that is 301, 302, 303, 307, or 308.</a:t>
            </a:r>
          </a:p>
          <a:p>
            <a:pPr marL="0" lvl="0" indent="0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he-IL" sz="2000" dirty="0">
              <a:latin typeface="Arial" panose="020B0604020202020204" pitchFamily="34" charset="0"/>
              <a:cs typeface="+mj-cs"/>
            </a:endParaRPr>
          </a:p>
          <a:p>
            <a:pPr marL="0" lvl="0" indent="0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From fetch spec: https://fetch.spec.whatwg.org/#concept-status </a:t>
            </a:r>
          </a:p>
        </p:txBody>
      </p:sp>
    </p:spTree>
    <p:extLst>
      <p:ext uri="{BB962C8B-B14F-4D97-AF65-F5344CB8AC3E}">
        <p14:creationId xmlns:p14="http://schemas.microsoft.com/office/powerpoint/2010/main" val="389570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0024DB-2B93-433B-B2C8-9ABAD61D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More info	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37CFC8-C3D3-4DFE-BDF4-BA8C8004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https://developer.mozilla.org/en-US/docs/Web/API/Fetch_API/Using_Fetch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7616376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142</Words>
  <Application>Microsoft Office PowerPoint</Application>
  <PresentationFormat>מסך רחב</PresentationFormat>
  <Paragraphs>24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Fetch</vt:lpstr>
      <vt:lpstr>Fetch (data)</vt:lpstr>
      <vt:lpstr>Fetch (data)</vt:lpstr>
      <vt:lpstr>Fetch</vt:lpstr>
      <vt:lpstr>Status</vt:lpstr>
      <vt:lpstr>More info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</dc:title>
  <dc:creator>Tal Yaron</dc:creator>
  <cp:lastModifiedBy>Tal Yaron</cp:lastModifiedBy>
  <cp:revision>3</cp:revision>
  <dcterms:created xsi:type="dcterms:W3CDTF">2019-03-11T08:50:00Z</dcterms:created>
  <dcterms:modified xsi:type="dcterms:W3CDTF">2019-03-11T09:25:34Z</dcterms:modified>
</cp:coreProperties>
</file>