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embedTrueTypeFonts="1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7" r:id="rId11"/>
    <p:sldId id="263" r:id="rId12"/>
    <p:sldId id="264" r:id="rId13"/>
    <p:sldId id="268" r:id="rId14"/>
    <p:sldId id="269" r:id="rId15"/>
  </p:sldIdLst>
  <p:sldSz cx="12192000" cy="6858000"/>
  <p:notesSz cx="6858000" cy="9144000"/>
  <p:embeddedFontLst>
    <p:embeddedFont>
      <p:font typeface="Bookman Old Style" panose="02050604050505020204" pitchFamily="18" charset="0"/>
      <p:regular r:id="rId16"/>
      <p:bold r:id="rId17"/>
      <p:italic r:id="rId18"/>
      <p:boldItalic r:id="rId19"/>
    </p:embeddedFont>
    <p:embeddedFont>
      <p:font typeface="Rockwell" panose="02060603020205020403" pitchFamily="18" charset="0"/>
      <p:regular r:id="rId20"/>
      <p:bold r:id="rId21"/>
      <p:italic r:id="rId22"/>
      <p:boldItalic r:id="rId23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 snapToGrid="0">
      <p:cViewPr varScale="1">
        <p:scale>
          <a:sx n="67" d="100"/>
          <a:sy n="67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B7021-42A5-46F1-9A14-1EDB131AF606}" type="datetimeFigureOut">
              <a:rPr lang="he-IL" smtClean="0"/>
              <a:t>כ"ד/שבט/תשע"ט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02909-30A5-4E33-8535-B27CD457960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54607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B7021-42A5-46F1-9A14-1EDB131AF606}" type="datetimeFigureOut">
              <a:rPr lang="he-IL" smtClean="0"/>
              <a:t>כ"ד/שבט/תשע"ט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02909-30A5-4E33-8535-B27CD457960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5083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B7021-42A5-46F1-9A14-1EDB131AF606}" type="datetimeFigureOut">
              <a:rPr lang="he-IL" smtClean="0"/>
              <a:t>כ"ד/שבט/תשע"ט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02909-30A5-4E33-8535-B27CD457960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743505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B7021-42A5-46F1-9A14-1EDB131AF606}" type="datetimeFigureOut">
              <a:rPr lang="he-IL" smtClean="0"/>
              <a:t>כ"ד/שבט/תשע"ט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02909-30A5-4E33-8535-B27CD4579604}" type="slidenum">
              <a:rPr lang="he-IL" smtClean="0"/>
              <a:t>‹#›</a:t>
            </a:fld>
            <a:endParaRPr lang="he-IL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80006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B7021-42A5-46F1-9A14-1EDB131AF606}" type="datetimeFigureOut">
              <a:rPr lang="he-IL" smtClean="0"/>
              <a:t>כ"ד/שבט/תשע"ט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02909-30A5-4E33-8535-B27CD457960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239510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עמוד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B7021-42A5-46F1-9A14-1EDB131AF606}" type="datetimeFigureOut">
              <a:rPr lang="he-IL" smtClean="0"/>
              <a:t>כ"ד/שבט/תשע"ט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02909-30A5-4E33-8535-B27CD457960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767425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עמודת 3 תמונ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B7021-42A5-46F1-9A14-1EDB131AF606}" type="datetimeFigureOut">
              <a:rPr lang="he-IL" smtClean="0"/>
              <a:t>כ"ד/שבט/תשע"ט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02909-30A5-4E33-8535-B27CD457960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840149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B7021-42A5-46F1-9A14-1EDB131AF606}" type="datetimeFigureOut">
              <a:rPr lang="he-IL" smtClean="0"/>
              <a:t>כ"ד/שבט/תשע"ט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02909-30A5-4E33-8535-B27CD457960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133698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B7021-42A5-46F1-9A14-1EDB131AF606}" type="datetimeFigureOut">
              <a:rPr lang="he-IL" smtClean="0"/>
              <a:t>כ"ד/שבט/תשע"ט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02909-30A5-4E33-8535-B27CD457960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78577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B7021-42A5-46F1-9A14-1EDB131AF606}" type="datetimeFigureOut">
              <a:rPr lang="he-IL" smtClean="0"/>
              <a:t>כ"ד/שבט/תשע"ט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02909-30A5-4E33-8535-B27CD457960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72434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B7021-42A5-46F1-9A14-1EDB131AF606}" type="datetimeFigureOut">
              <a:rPr lang="he-IL" smtClean="0"/>
              <a:t>כ"ד/שבט/תשע"ט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02909-30A5-4E33-8535-B27CD457960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65456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B7021-42A5-46F1-9A14-1EDB131AF606}" type="datetimeFigureOut">
              <a:rPr lang="he-IL" smtClean="0"/>
              <a:t>כ"ד/שבט/תשע"ט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02909-30A5-4E33-8535-B27CD457960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56250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B7021-42A5-46F1-9A14-1EDB131AF606}" type="datetimeFigureOut">
              <a:rPr lang="he-IL" smtClean="0"/>
              <a:t>כ"ד/שבט/תשע"ט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02909-30A5-4E33-8535-B27CD457960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29677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B7021-42A5-46F1-9A14-1EDB131AF606}" type="datetimeFigureOut">
              <a:rPr lang="he-IL" smtClean="0"/>
              <a:t>כ"ד/שבט/תשע"ט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02909-30A5-4E33-8535-B27CD457960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58161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B7021-42A5-46F1-9A14-1EDB131AF606}" type="datetimeFigureOut">
              <a:rPr lang="he-IL" smtClean="0"/>
              <a:t>כ"ד/שבט/תשע"ט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02909-30A5-4E33-8535-B27CD457960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93086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B7021-42A5-46F1-9A14-1EDB131AF606}" type="datetimeFigureOut">
              <a:rPr lang="he-IL" smtClean="0"/>
              <a:t>כ"ד/שבט/תשע"ט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02909-30A5-4E33-8535-B27CD457960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86048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B7021-42A5-46F1-9A14-1EDB131AF606}" type="datetimeFigureOut">
              <a:rPr lang="he-IL" smtClean="0"/>
              <a:t>כ"ד/שבט/תשע"ט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02909-30A5-4E33-8535-B27CD457960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22942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5B7021-42A5-46F1-9A14-1EDB131AF606}" type="datetimeFigureOut">
              <a:rPr lang="he-IL" smtClean="0"/>
              <a:t>כ"ד/שבט/תשע"ט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02909-30A5-4E33-8535-B27CD457960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600616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1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obinwieruch.de/react-fetching-data/#react-where-fetch-data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busypeoples.github.io/post/react-component-lifecycle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5" Type="http://schemas.openxmlformats.org/officeDocument/2006/relationships/image" Target="../media/image3.png"/><Relationship Id="rId4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0068059-9097-4F05-BA38-CDD7DBF77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164A015-EDB3-4688-8B77-9255305411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51035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99A61EAF-9E2F-44DE-9FEB-3BB7F054AC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3794" y="643467"/>
            <a:ext cx="9600217" cy="3585834"/>
          </a:xfrm>
        </p:spPr>
        <p:txBody>
          <a:bodyPr>
            <a:normAutofit/>
          </a:bodyPr>
          <a:lstStyle/>
          <a:p>
            <a:pPr algn="l"/>
            <a:r>
              <a:rPr lang="en-US" sz="7200" dirty="0"/>
              <a:t>React</a:t>
            </a:r>
            <a:endParaRPr lang="he-IL" sz="7200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996A5CAA-CF2E-40AB-96EF-3A5B5F9C8B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3794" y="4872767"/>
            <a:ext cx="9600217" cy="1424165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Teacher: Tal Yaron</a:t>
            </a:r>
            <a:endParaRPr lang="he-IL" sz="3200" dirty="0"/>
          </a:p>
        </p:txBody>
      </p:sp>
    </p:spTree>
    <p:extLst>
      <p:ext uri="{BB962C8B-B14F-4D97-AF65-F5344CB8AC3E}">
        <p14:creationId xmlns:p14="http://schemas.microsoft.com/office/powerpoint/2010/main" val="41490124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FBA67F-0D4D-4C2E-A1D7-82D080A4B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D8B5AC4C-BAFA-4D9D-9FE4-D33C3994D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SPA – single page application</a:t>
            </a:r>
            <a:endParaRPr lang="he-IL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תרשים זרימה: דיסק מגנטי 10">
            <a:extLst>
              <a:ext uri="{FF2B5EF4-FFF2-40B4-BE49-F238E27FC236}">
                <a16:creationId xmlns:a16="http://schemas.microsoft.com/office/drawing/2014/main" id="{FE99DF52-A35E-490E-A0DE-A150FC96E4AD}"/>
              </a:ext>
            </a:extLst>
          </p:cNvPr>
          <p:cNvSpPr/>
          <p:nvPr/>
        </p:nvSpPr>
        <p:spPr>
          <a:xfrm>
            <a:off x="8462962" y="2030412"/>
            <a:ext cx="914400" cy="117875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4" name="מחבר חץ ישר 13">
            <a:extLst>
              <a:ext uri="{FF2B5EF4-FFF2-40B4-BE49-F238E27FC236}">
                <a16:creationId xmlns:a16="http://schemas.microsoft.com/office/drawing/2014/main" id="{44D9D10D-48AB-42CF-AC0C-7D76596A40C3}"/>
              </a:ext>
            </a:extLst>
          </p:cNvPr>
          <p:cNvCxnSpPr>
            <a:cxnSpLocks/>
            <a:stCxn id="11" idx="3"/>
            <a:endCxn id="13" idx="0"/>
          </p:cNvCxnSpPr>
          <p:nvPr/>
        </p:nvCxnSpPr>
        <p:spPr>
          <a:xfrm>
            <a:off x="8920162" y="3209166"/>
            <a:ext cx="201612" cy="667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קבוצה 20">
            <a:extLst>
              <a:ext uri="{FF2B5EF4-FFF2-40B4-BE49-F238E27FC236}">
                <a16:creationId xmlns:a16="http://schemas.microsoft.com/office/drawing/2014/main" id="{2CA22D49-1036-4CD4-B9A1-C7F31438F79B}"/>
              </a:ext>
            </a:extLst>
          </p:cNvPr>
          <p:cNvGrpSpPr/>
          <p:nvPr/>
        </p:nvGrpSpPr>
        <p:grpSpPr>
          <a:xfrm>
            <a:off x="8439149" y="3877052"/>
            <a:ext cx="1822449" cy="2543935"/>
            <a:chOff x="8550276" y="4331907"/>
            <a:chExt cx="1822449" cy="2543935"/>
          </a:xfrm>
        </p:grpSpPr>
        <p:sp>
          <p:nvSpPr>
            <p:cNvPr id="13" name="מלבן 12">
              <a:extLst>
                <a:ext uri="{FF2B5EF4-FFF2-40B4-BE49-F238E27FC236}">
                  <a16:creationId xmlns:a16="http://schemas.microsoft.com/office/drawing/2014/main" id="{9C4C2747-E6A7-4F22-90EE-91404527543B}"/>
                </a:ext>
              </a:extLst>
            </p:cNvPr>
            <p:cNvSpPr/>
            <p:nvPr/>
          </p:nvSpPr>
          <p:spPr>
            <a:xfrm>
              <a:off x="8550276" y="4331907"/>
              <a:ext cx="1365249" cy="20867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Page 1</a:t>
              </a:r>
              <a:endParaRPr lang="he-IL" dirty="0"/>
            </a:p>
          </p:txBody>
        </p:sp>
        <p:sp>
          <p:nvSpPr>
            <p:cNvPr id="17" name="מלבן 16">
              <a:extLst>
                <a:ext uri="{FF2B5EF4-FFF2-40B4-BE49-F238E27FC236}">
                  <a16:creationId xmlns:a16="http://schemas.microsoft.com/office/drawing/2014/main" id="{6CA56C5C-8015-414D-991C-4DBB71BACBA8}"/>
                </a:ext>
              </a:extLst>
            </p:cNvPr>
            <p:cNvSpPr/>
            <p:nvPr/>
          </p:nvSpPr>
          <p:spPr>
            <a:xfrm>
              <a:off x="8702676" y="4484307"/>
              <a:ext cx="1365249" cy="20867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Page 1</a:t>
              </a:r>
              <a:endParaRPr lang="he-IL" dirty="0"/>
            </a:p>
          </p:txBody>
        </p:sp>
        <p:sp>
          <p:nvSpPr>
            <p:cNvPr id="18" name="מלבן 17">
              <a:extLst>
                <a:ext uri="{FF2B5EF4-FFF2-40B4-BE49-F238E27FC236}">
                  <a16:creationId xmlns:a16="http://schemas.microsoft.com/office/drawing/2014/main" id="{BD4B9B1A-B616-4FDB-B6E5-3EC821EAA3DF}"/>
                </a:ext>
              </a:extLst>
            </p:cNvPr>
            <p:cNvSpPr/>
            <p:nvPr/>
          </p:nvSpPr>
          <p:spPr>
            <a:xfrm>
              <a:off x="8855076" y="4636707"/>
              <a:ext cx="1365249" cy="20867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Page 1</a:t>
              </a:r>
              <a:endParaRPr lang="he-IL" dirty="0"/>
            </a:p>
          </p:txBody>
        </p:sp>
        <p:sp>
          <p:nvSpPr>
            <p:cNvPr id="19" name="מלבן 18">
              <a:extLst>
                <a:ext uri="{FF2B5EF4-FFF2-40B4-BE49-F238E27FC236}">
                  <a16:creationId xmlns:a16="http://schemas.microsoft.com/office/drawing/2014/main" id="{935593BE-FF5E-48CA-9248-05FCB24E5FAD}"/>
                </a:ext>
              </a:extLst>
            </p:cNvPr>
            <p:cNvSpPr/>
            <p:nvPr/>
          </p:nvSpPr>
          <p:spPr>
            <a:xfrm>
              <a:off x="9007476" y="4789107"/>
              <a:ext cx="1365249" cy="20867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Page 3</a:t>
              </a:r>
              <a:endParaRPr lang="he-IL" dirty="0"/>
            </a:p>
          </p:txBody>
        </p:sp>
      </p:grpSp>
      <p:sp>
        <p:nvSpPr>
          <p:cNvPr id="22" name="תרשים זרימה: דיסק מגנטי 21">
            <a:extLst>
              <a:ext uri="{FF2B5EF4-FFF2-40B4-BE49-F238E27FC236}">
                <a16:creationId xmlns:a16="http://schemas.microsoft.com/office/drawing/2014/main" id="{A2026437-4DD2-4487-9691-A1DED43667F5}"/>
              </a:ext>
            </a:extLst>
          </p:cNvPr>
          <p:cNvSpPr/>
          <p:nvPr/>
        </p:nvSpPr>
        <p:spPr>
          <a:xfrm>
            <a:off x="10843418" y="4785033"/>
            <a:ext cx="914400" cy="117875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app state</a:t>
            </a:r>
            <a:endParaRPr lang="he-IL" dirty="0"/>
          </a:p>
        </p:txBody>
      </p:sp>
      <p:cxnSp>
        <p:nvCxnSpPr>
          <p:cNvPr id="12" name="מחבר ישר 11">
            <a:extLst>
              <a:ext uri="{FF2B5EF4-FFF2-40B4-BE49-F238E27FC236}">
                <a16:creationId xmlns:a16="http://schemas.microsoft.com/office/drawing/2014/main" id="{265B348B-434D-499D-867E-E6A3D26D61B2}"/>
              </a:ext>
            </a:extLst>
          </p:cNvPr>
          <p:cNvCxnSpPr>
            <a:stCxn id="22" idx="2"/>
            <a:endCxn id="19" idx="3"/>
          </p:cNvCxnSpPr>
          <p:nvPr/>
        </p:nvCxnSpPr>
        <p:spPr>
          <a:xfrm flipH="1">
            <a:off x="10261598" y="5374410"/>
            <a:ext cx="581820" cy="3210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מלבן 3">
            <a:extLst>
              <a:ext uri="{FF2B5EF4-FFF2-40B4-BE49-F238E27FC236}">
                <a16:creationId xmlns:a16="http://schemas.microsoft.com/office/drawing/2014/main" id="{05D9F657-C2F6-45DF-A586-1C82B30CB925}"/>
              </a:ext>
            </a:extLst>
          </p:cNvPr>
          <p:cNvSpPr/>
          <p:nvPr/>
        </p:nvSpPr>
        <p:spPr>
          <a:xfrm>
            <a:off x="9129252" y="4472109"/>
            <a:ext cx="933911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000" dirty="0"/>
              <a:t>Components</a:t>
            </a:r>
            <a:endParaRPr lang="he-IL" sz="1000" dirty="0"/>
          </a:p>
        </p:txBody>
      </p:sp>
      <p:sp>
        <p:nvSpPr>
          <p:cNvPr id="25" name="מלבן 24">
            <a:extLst>
              <a:ext uri="{FF2B5EF4-FFF2-40B4-BE49-F238E27FC236}">
                <a16:creationId xmlns:a16="http://schemas.microsoft.com/office/drawing/2014/main" id="{8325423A-6F6D-4E62-87F2-1360577F2CA4}"/>
              </a:ext>
            </a:extLst>
          </p:cNvPr>
          <p:cNvSpPr/>
          <p:nvPr/>
        </p:nvSpPr>
        <p:spPr>
          <a:xfrm>
            <a:off x="9129252" y="4843015"/>
            <a:ext cx="933911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6" name="מלבן 25">
            <a:extLst>
              <a:ext uri="{FF2B5EF4-FFF2-40B4-BE49-F238E27FC236}">
                <a16:creationId xmlns:a16="http://schemas.microsoft.com/office/drawing/2014/main" id="{5DDB15BC-D109-44E2-9DD2-C3F592E187E2}"/>
              </a:ext>
            </a:extLst>
          </p:cNvPr>
          <p:cNvSpPr/>
          <p:nvPr/>
        </p:nvSpPr>
        <p:spPr>
          <a:xfrm>
            <a:off x="9121773" y="5561327"/>
            <a:ext cx="933911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7" name="מלבן 26">
            <a:extLst>
              <a:ext uri="{FF2B5EF4-FFF2-40B4-BE49-F238E27FC236}">
                <a16:creationId xmlns:a16="http://schemas.microsoft.com/office/drawing/2014/main" id="{82214686-B9B6-4FC5-A164-480A7D9ECFDC}"/>
              </a:ext>
            </a:extLst>
          </p:cNvPr>
          <p:cNvSpPr/>
          <p:nvPr/>
        </p:nvSpPr>
        <p:spPr>
          <a:xfrm>
            <a:off x="9112017" y="5931521"/>
            <a:ext cx="933911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C6A9087-D430-470D-BECF-54DF07211786}"/>
              </a:ext>
            </a:extLst>
          </p:cNvPr>
          <p:cNvSpPr txBox="1"/>
          <p:nvPr/>
        </p:nvSpPr>
        <p:spPr>
          <a:xfrm>
            <a:off x="6374068" y="4600367"/>
            <a:ext cx="162401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Components</a:t>
            </a:r>
            <a:endParaRPr lang="he-IL" dirty="0"/>
          </a:p>
        </p:txBody>
      </p:sp>
      <p:sp>
        <p:nvSpPr>
          <p:cNvPr id="29" name="תרשים זרימה: דיסק מגנטי 28">
            <a:extLst>
              <a:ext uri="{FF2B5EF4-FFF2-40B4-BE49-F238E27FC236}">
                <a16:creationId xmlns:a16="http://schemas.microsoft.com/office/drawing/2014/main" id="{B2AA0BE5-4DE9-4777-AAF3-C36D19F79BD4}"/>
              </a:ext>
            </a:extLst>
          </p:cNvPr>
          <p:cNvSpPr/>
          <p:nvPr/>
        </p:nvSpPr>
        <p:spPr>
          <a:xfrm>
            <a:off x="10494501" y="3991338"/>
            <a:ext cx="613571" cy="62068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100" dirty="0"/>
              <a:t>Local data</a:t>
            </a:r>
            <a:endParaRPr lang="he-IL" sz="1100" dirty="0"/>
          </a:p>
        </p:txBody>
      </p:sp>
      <p:cxnSp>
        <p:nvCxnSpPr>
          <p:cNvPr id="7" name="מחבר ישר 6">
            <a:extLst>
              <a:ext uri="{FF2B5EF4-FFF2-40B4-BE49-F238E27FC236}">
                <a16:creationId xmlns:a16="http://schemas.microsoft.com/office/drawing/2014/main" id="{9F72CBD9-7524-4B6E-A324-A19A8356488D}"/>
              </a:ext>
            </a:extLst>
          </p:cNvPr>
          <p:cNvCxnSpPr>
            <a:stCxn id="28" idx="3"/>
            <a:endCxn id="4" idx="1"/>
          </p:cNvCxnSpPr>
          <p:nvPr/>
        </p:nvCxnSpPr>
        <p:spPr>
          <a:xfrm flipV="1">
            <a:off x="7998081" y="4656775"/>
            <a:ext cx="1131171" cy="128258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מחבר ישר 14">
            <a:extLst>
              <a:ext uri="{FF2B5EF4-FFF2-40B4-BE49-F238E27FC236}">
                <a16:creationId xmlns:a16="http://schemas.microsoft.com/office/drawing/2014/main" id="{2CBD7B37-1754-4BA0-A980-693810E50789}"/>
              </a:ext>
            </a:extLst>
          </p:cNvPr>
          <p:cNvCxnSpPr>
            <a:stCxn id="29" idx="2"/>
            <a:endCxn id="4" idx="3"/>
          </p:cNvCxnSpPr>
          <p:nvPr/>
        </p:nvCxnSpPr>
        <p:spPr>
          <a:xfrm flipH="1">
            <a:off x="10063163" y="4301680"/>
            <a:ext cx="431338" cy="355095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CCF13AD-AB01-4E07-A8C8-B230C52A71AF}"/>
              </a:ext>
            </a:extLst>
          </p:cNvPr>
          <p:cNvSpPr txBox="1"/>
          <p:nvPr/>
        </p:nvSpPr>
        <p:spPr>
          <a:xfrm>
            <a:off x="1814513" y="3429000"/>
            <a:ext cx="3795966" cy="184665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MVC</a:t>
            </a:r>
          </a:p>
          <a:p>
            <a:endParaRPr lang="en-US" dirty="0"/>
          </a:p>
          <a:p>
            <a:r>
              <a:rPr lang="en-US" dirty="0"/>
              <a:t>Model – data (state)</a:t>
            </a:r>
          </a:p>
          <a:p>
            <a:r>
              <a:rPr lang="en-US" dirty="0"/>
              <a:t>View – DOM (Components)</a:t>
            </a:r>
          </a:p>
          <a:p>
            <a:r>
              <a:rPr lang="en-US" dirty="0"/>
              <a:t>Controllers - Functions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615488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4C6782C-992C-4CC4-ACC3-A321A228C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React: elements and JSX</a:t>
            </a:r>
            <a:endParaRPr lang="he-IL"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473B4579-4DDE-49CF-BB98-C15F1AD8C6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95" y="3429000"/>
            <a:ext cx="5143500" cy="22764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A2DD1BB-6B69-4F0A-9328-F9AC929D5284}"/>
              </a:ext>
            </a:extLst>
          </p:cNvPr>
          <p:cNvSpPr txBox="1"/>
          <p:nvPr/>
        </p:nvSpPr>
        <p:spPr>
          <a:xfrm>
            <a:off x="1185863" y="2414588"/>
            <a:ext cx="298608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From react tutorial:</a:t>
            </a:r>
            <a:endParaRPr lang="he-I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ADEE8A-0255-4729-A77E-CD05E7083376}"/>
              </a:ext>
            </a:extLst>
          </p:cNvPr>
          <p:cNvSpPr txBox="1"/>
          <p:nvPr/>
        </p:nvSpPr>
        <p:spPr>
          <a:xfrm>
            <a:off x="1571625" y="3000375"/>
            <a:ext cx="298608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Element</a:t>
            </a:r>
            <a:endParaRPr lang="he-IL" dirty="0"/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D722E5D4-8F95-4490-8BD0-541E98CEF2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0522"/>
          <a:stretch/>
        </p:blipFill>
        <p:spPr>
          <a:xfrm>
            <a:off x="6577012" y="3369707"/>
            <a:ext cx="5119699" cy="208811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2A21DA5-E314-4C2C-946D-7E51B429C1B0}"/>
              </a:ext>
            </a:extLst>
          </p:cNvPr>
          <p:cNvSpPr txBox="1"/>
          <p:nvPr/>
        </p:nvSpPr>
        <p:spPr>
          <a:xfrm>
            <a:off x="6838950" y="3000375"/>
            <a:ext cx="298608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JSX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0527938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E700D5F-102A-47C5-8A48-F099A0E10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React: components</a:t>
            </a:r>
            <a:endParaRPr lang="he-IL"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F176F079-14E8-407F-8E69-05B45D234D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824" y="3857625"/>
            <a:ext cx="3228975" cy="6572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3BCE76D-F44C-433C-8C1D-CD38CB8F1E0F}"/>
              </a:ext>
            </a:extLst>
          </p:cNvPr>
          <p:cNvSpPr txBox="1"/>
          <p:nvPr/>
        </p:nvSpPr>
        <p:spPr>
          <a:xfrm>
            <a:off x="1400175" y="3429000"/>
            <a:ext cx="124301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Function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3077594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תמונה 5">
            <a:hlinkClick r:id="rId3"/>
            <a:extLst>
              <a:ext uri="{FF2B5EF4-FFF2-40B4-BE49-F238E27FC236}">
                <a16:creationId xmlns:a16="http://schemas.microsoft.com/office/drawing/2014/main" id="{CC8F14ED-4797-440B-820C-F7A9A05437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t="12273" r="1211" b="5603"/>
          <a:stretch/>
        </p:blipFill>
        <p:spPr>
          <a:xfrm>
            <a:off x="913795" y="1026250"/>
            <a:ext cx="10276720" cy="4805498"/>
          </a:xfrm>
          <a:prstGeom prst="rect">
            <a:avLst/>
          </a:prstGeom>
          <a:ln w="127000" cap="flat">
            <a:solidFill>
              <a:srgbClr val="FFFFFF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</p:pic>
      <p:sp>
        <p:nvSpPr>
          <p:cNvPr id="12" name="Footer Placeholder 8">
            <a:extLst>
              <a:ext uri="{FF2B5EF4-FFF2-40B4-BE49-F238E27FC236}">
                <a16:creationId xmlns:a16="http://schemas.microsoft.com/office/drawing/2014/main" id="{20687CB0-93F8-4C7B-9716-17FCDE7E9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3794" y="6442678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14" name="Date Placeholder 7">
            <a:extLst>
              <a:ext uri="{FF2B5EF4-FFF2-40B4-BE49-F238E27FC236}">
                <a16:creationId xmlns:a16="http://schemas.microsoft.com/office/drawing/2014/main" id="{45EE62FC-8C5B-4090-848B-D072011757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78736" y="644267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fld id="{C4834CBC-FB27-4E65-8FA7-66FC071C097F}" type="datetime1">
              <a:rPr lang="en-US" smtClean="0"/>
              <a:pPr>
                <a:spcAft>
                  <a:spcPts val="600"/>
                </a:spcAft>
              </a:pPr>
              <a:t>1/30/2019</a:t>
            </a:fld>
            <a:endParaRPr lang="en-US"/>
          </a:p>
        </p:txBody>
      </p:sp>
      <p:sp>
        <p:nvSpPr>
          <p:cNvPr id="16" name="Slide Number Placeholder 9">
            <a:extLst>
              <a:ext uri="{FF2B5EF4-FFF2-40B4-BE49-F238E27FC236}">
                <a16:creationId xmlns:a16="http://schemas.microsoft.com/office/drawing/2014/main" id="{22DA7BED-7B14-455C-AD9E-D63446068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14011" y="6442678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fld id="{3E59737B-AF67-42EE-B20D-05656D79239C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78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BA41BFF-5870-4F8C-8A59-3713DBAD7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lifecycles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F40CF54-2C89-48E8-A79E-31A5F5379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>
                <a:hlinkClick r:id="rId2"/>
              </a:rPr>
              <a:t>Sharif</a:t>
            </a:r>
            <a:r>
              <a:rPr lang="en-US" dirty="0"/>
              <a:t>: advance explanation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728553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FBA67F-0D4D-4C2E-A1D7-82D080A4B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D8B5AC4C-BAFA-4D9D-9FE4-D33C3994D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SPA – single page application</a:t>
            </a:r>
            <a:endParaRPr lang="he-IL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262EEE1-9639-44BA-B094-9B1891A0B6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6850" y="2463800"/>
            <a:ext cx="9247652" cy="3327400"/>
          </a:xfrm>
        </p:spPr>
        <p:txBody>
          <a:bodyPr>
            <a:normAutofit/>
          </a:bodyPr>
          <a:lstStyle/>
          <a:p>
            <a:endParaRPr lang="he-IL" dirty="0"/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2109E420-CCE5-4496-B803-89F9E5D208FA}"/>
              </a:ext>
            </a:extLst>
          </p:cNvPr>
          <p:cNvSpPr/>
          <p:nvPr/>
        </p:nvSpPr>
        <p:spPr>
          <a:xfrm>
            <a:off x="858374" y="4440996"/>
            <a:ext cx="1241889" cy="1945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Page 1</a:t>
            </a:r>
            <a:endParaRPr lang="he-IL" dirty="0"/>
          </a:p>
        </p:txBody>
      </p:sp>
      <p:sp>
        <p:nvSpPr>
          <p:cNvPr id="5" name="תרשים זרימה: דיסק מגנטי 4">
            <a:extLst>
              <a:ext uri="{FF2B5EF4-FFF2-40B4-BE49-F238E27FC236}">
                <a16:creationId xmlns:a16="http://schemas.microsoft.com/office/drawing/2014/main" id="{F084A738-B63B-45E7-9C83-D1330E6B0BE9}"/>
              </a:ext>
            </a:extLst>
          </p:cNvPr>
          <p:cNvSpPr/>
          <p:nvPr/>
        </p:nvSpPr>
        <p:spPr>
          <a:xfrm>
            <a:off x="2314575" y="1935921"/>
            <a:ext cx="914400" cy="117875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7" name="מחבר חץ ישר 6">
            <a:extLst>
              <a:ext uri="{FF2B5EF4-FFF2-40B4-BE49-F238E27FC236}">
                <a16:creationId xmlns:a16="http://schemas.microsoft.com/office/drawing/2014/main" id="{18DFD308-52C5-4A17-B3EF-739374523594}"/>
              </a:ext>
            </a:extLst>
          </p:cNvPr>
          <p:cNvCxnSpPr>
            <a:stCxn id="5" idx="3"/>
            <a:endCxn id="4" idx="0"/>
          </p:cNvCxnSpPr>
          <p:nvPr/>
        </p:nvCxnSpPr>
        <p:spPr>
          <a:xfrm flipH="1">
            <a:off x="1479319" y="3114675"/>
            <a:ext cx="1292456" cy="1326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1305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FBA67F-0D4D-4C2E-A1D7-82D080A4B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D8B5AC4C-BAFA-4D9D-9FE4-D33C3994D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SPA – single page application</a:t>
            </a:r>
            <a:endParaRPr lang="he-IL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262EEE1-9639-44BA-B094-9B1891A0B6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6850" y="2463800"/>
            <a:ext cx="9247652" cy="3327400"/>
          </a:xfrm>
        </p:spPr>
        <p:txBody>
          <a:bodyPr>
            <a:normAutofit/>
          </a:bodyPr>
          <a:lstStyle/>
          <a:p>
            <a:endParaRPr lang="he-IL" dirty="0"/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2109E420-CCE5-4496-B803-89F9E5D208FA}"/>
              </a:ext>
            </a:extLst>
          </p:cNvPr>
          <p:cNvSpPr/>
          <p:nvPr/>
        </p:nvSpPr>
        <p:spPr>
          <a:xfrm>
            <a:off x="858374" y="4440996"/>
            <a:ext cx="1241889" cy="1945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Page 1</a:t>
            </a:r>
            <a:endParaRPr lang="he-IL" dirty="0"/>
          </a:p>
        </p:txBody>
      </p:sp>
      <p:sp>
        <p:nvSpPr>
          <p:cNvPr id="5" name="תרשים זרימה: דיסק מגנטי 4">
            <a:extLst>
              <a:ext uri="{FF2B5EF4-FFF2-40B4-BE49-F238E27FC236}">
                <a16:creationId xmlns:a16="http://schemas.microsoft.com/office/drawing/2014/main" id="{F084A738-B63B-45E7-9C83-D1330E6B0BE9}"/>
              </a:ext>
            </a:extLst>
          </p:cNvPr>
          <p:cNvSpPr/>
          <p:nvPr/>
        </p:nvSpPr>
        <p:spPr>
          <a:xfrm>
            <a:off x="2314575" y="1935921"/>
            <a:ext cx="914400" cy="117875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7" name="מחבר חץ ישר 6">
            <a:extLst>
              <a:ext uri="{FF2B5EF4-FFF2-40B4-BE49-F238E27FC236}">
                <a16:creationId xmlns:a16="http://schemas.microsoft.com/office/drawing/2014/main" id="{18DFD308-52C5-4A17-B3EF-739374523594}"/>
              </a:ext>
            </a:extLst>
          </p:cNvPr>
          <p:cNvCxnSpPr>
            <a:cxnSpLocks/>
            <a:stCxn id="4" idx="0"/>
            <a:endCxn id="5" idx="3"/>
          </p:cNvCxnSpPr>
          <p:nvPr/>
        </p:nvCxnSpPr>
        <p:spPr>
          <a:xfrm flipV="1">
            <a:off x="1479319" y="3114675"/>
            <a:ext cx="1292456" cy="1326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422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FBA67F-0D4D-4C2E-A1D7-82D080A4B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D8B5AC4C-BAFA-4D9D-9FE4-D33C3994D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SPA – single page application</a:t>
            </a:r>
            <a:endParaRPr lang="he-IL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2019-01-23 at 09-36-58">
            <a:hlinkClick r:id="" action="ppaction://media"/>
            <a:extLst>
              <a:ext uri="{FF2B5EF4-FFF2-40B4-BE49-F238E27FC236}">
                <a16:creationId xmlns:a16="http://schemas.microsoft.com/office/drawing/2014/main" id="{E15E3D8A-8FC1-4922-9F16-3D0D423E3C72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145088" y="2463800"/>
            <a:ext cx="1889125" cy="3327400"/>
          </a:xfrm>
        </p:spPr>
      </p:pic>
      <p:sp>
        <p:nvSpPr>
          <p:cNvPr id="5" name="תרשים זרימה: דיסק מגנטי 4">
            <a:extLst>
              <a:ext uri="{FF2B5EF4-FFF2-40B4-BE49-F238E27FC236}">
                <a16:creationId xmlns:a16="http://schemas.microsoft.com/office/drawing/2014/main" id="{F084A738-B63B-45E7-9C83-D1330E6B0BE9}"/>
              </a:ext>
            </a:extLst>
          </p:cNvPr>
          <p:cNvSpPr/>
          <p:nvPr/>
        </p:nvSpPr>
        <p:spPr>
          <a:xfrm>
            <a:off x="2314575" y="1935921"/>
            <a:ext cx="914400" cy="117875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BF883027-1000-4222-A173-F5BE3C823EB3}"/>
              </a:ext>
            </a:extLst>
          </p:cNvPr>
          <p:cNvSpPr/>
          <p:nvPr/>
        </p:nvSpPr>
        <p:spPr>
          <a:xfrm>
            <a:off x="3001500" y="4473125"/>
            <a:ext cx="1241889" cy="1945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Page 2</a:t>
            </a:r>
            <a:endParaRPr lang="he-IL" dirty="0"/>
          </a:p>
        </p:txBody>
      </p:sp>
      <p:cxnSp>
        <p:nvCxnSpPr>
          <p:cNvPr id="7" name="מחבר חץ ישר 6">
            <a:extLst>
              <a:ext uri="{FF2B5EF4-FFF2-40B4-BE49-F238E27FC236}">
                <a16:creationId xmlns:a16="http://schemas.microsoft.com/office/drawing/2014/main" id="{18DFD308-52C5-4A17-B3EF-739374523594}"/>
              </a:ext>
            </a:extLst>
          </p:cNvPr>
          <p:cNvCxnSpPr>
            <a:cxnSpLocks/>
          </p:cNvCxnSpPr>
          <p:nvPr/>
        </p:nvCxnSpPr>
        <p:spPr>
          <a:xfrm>
            <a:off x="2814638" y="2986088"/>
            <a:ext cx="814387" cy="1487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6747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2667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FBA67F-0D4D-4C2E-A1D7-82D080A4B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D8B5AC4C-BAFA-4D9D-9FE4-D33C3994D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SPA – single page application</a:t>
            </a:r>
            <a:endParaRPr lang="he-IL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תרשים זרימה: דיסק מגנטי 4">
            <a:extLst>
              <a:ext uri="{FF2B5EF4-FFF2-40B4-BE49-F238E27FC236}">
                <a16:creationId xmlns:a16="http://schemas.microsoft.com/office/drawing/2014/main" id="{F084A738-B63B-45E7-9C83-D1330E6B0BE9}"/>
              </a:ext>
            </a:extLst>
          </p:cNvPr>
          <p:cNvSpPr/>
          <p:nvPr/>
        </p:nvSpPr>
        <p:spPr>
          <a:xfrm>
            <a:off x="2314575" y="1935921"/>
            <a:ext cx="914400" cy="117875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BF883027-1000-4222-A173-F5BE3C823EB3}"/>
              </a:ext>
            </a:extLst>
          </p:cNvPr>
          <p:cNvSpPr/>
          <p:nvPr/>
        </p:nvSpPr>
        <p:spPr>
          <a:xfrm>
            <a:off x="3001500" y="4473125"/>
            <a:ext cx="1241889" cy="1945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Page 2</a:t>
            </a:r>
            <a:endParaRPr lang="he-IL" dirty="0"/>
          </a:p>
        </p:txBody>
      </p:sp>
      <p:cxnSp>
        <p:nvCxnSpPr>
          <p:cNvPr id="7" name="מחבר חץ ישר 6">
            <a:extLst>
              <a:ext uri="{FF2B5EF4-FFF2-40B4-BE49-F238E27FC236}">
                <a16:creationId xmlns:a16="http://schemas.microsoft.com/office/drawing/2014/main" id="{18DFD308-52C5-4A17-B3EF-739374523594}"/>
              </a:ext>
            </a:extLst>
          </p:cNvPr>
          <p:cNvCxnSpPr>
            <a:cxnSpLocks/>
          </p:cNvCxnSpPr>
          <p:nvPr/>
        </p:nvCxnSpPr>
        <p:spPr>
          <a:xfrm>
            <a:off x="2814638" y="2986088"/>
            <a:ext cx="814387" cy="1487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תרשים זרימה: דיסק מגנטי 10">
            <a:extLst>
              <a:ext uri="{FF2B5EF4-FFF2-40B4-BE49-F238E27FC236}">
                <a16:creationId xmlns:a16="http://schemas.microsoft.com/office/drawing/2014/main" id="{FE99DF52-A35E-490E-A0DE-A150FC96E4AD}"/>
              </a:ext>
            </a:extLst>
          </p:cNvPr>
          <p:cNvSpPr/>
          <p:nvPr/>
        </p:nvSpPr>
        <p:spPr>
          <a:xfrm>
            <a:off x="8462962" y="2030412"/>
            <a:ext cx="914400" cy="117875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4" name="מחבר חץ ישר 13">
            <a:extLst>
              <a:ext uri="{FF2B5EF4-FFF2-40B4-BE49-F238E27FC236}">
                <a16:creationId xmlns:a16="http://schemas.microsoft.com/office/drawing/2014/main" id="{44D9D10D-48AB-42CF-AC0C-7D76596A40C3}"/>
              </a:ext>
            </a:extLst>
          </p:cNvPr>
          <p:cNvCxnSpPr>
            <a:cxnSpLocks/>
            <a:stCxn id="11" idx="3"/>
            <a:endCxn id="13" idx="0"/>
          </p:cNvCxnSpPr>
          <p:nvPr/>
        </p:nvCxnSpPr>
        <p:spPr>
          <a:xfrm>
            <a:off x="8920162" y="3209166"/>
            <a:ext cx="201612" cy="667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קבוצה 20">
            <a:extLst>
              <a:ext uri="{FF2B5EF4-FFF2-40B4-BE49-F238E27FC236}">
                <a16:creationId xmlns:a16="http://schemas.microsoft.com/office/drawing/2014/main" id="{2CA22D49-1036-4CD4-B9A1-C7F31438F79B}"/>
              </a:ext>
            </a:extLst>
          </p:cNvPr>
          <p:cNvGrpSpPr/>
          <p:nvPr/>
        </p:nvGrpSpPr>
        <p:grpSpPr>
          <a:xfrm>
            <a:off x="8439149" y="3877052"/>
            <a:ext cx="1822449" cy="2543935"/>
            <a:chOff x="8550276" y="4331907"/>
            <a:chExt cx="1822449" cy="2543935"/>
          </a:xfrm>
        </p:grpSpPr>
        <p:sp>
          <p:nvSpPr>
            <p:cNvPr id="13" name="מלבן 12">
              <a:extLst>
                <a:ext uri="{FF2B5EF4-FFF2-40B4-BE49-F238E27FC236}">
                  <a16:creationId xmlns:a16="http://schemas.microsoft.com/office/drawing/2014/main" id="{9C4C2747-E6A7-4F22-90EE-91404527543B}"/>
                </a:ext>
              </a:extLst>
            </p:cNvPr>
            <p:cNvSpPr/>
            <p:nvPr/>
          </p:nvSpPr>
          <p:spPr>
            <a:xfrm>
              <a:off x="8550276" y="4331907"/>
              <a:ext cx="1365249" cy="20867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Page 1</a:t>
              </a:r>
              <a:endParaRPr lang="he-IL" dirty="0"/>
            </a:p>
          </p:txBody>
        </p:sp>
        <p:sp>
          <p:nvSpPr>
            <p:cNvPr id="17" name="מלבן 16">
              <a:extLst>
                <a:ext uri="{FF2B5EF4-FFF2-40B4-BE49-F238E27FC236}">
                  <a16:creationId xmlns:a16="http://schemas.microsoft.com/office/drawing/2014/main" id="{6CA56C5C-8015-414D-991C-4DBB71BACBA8}"/>
                </a:ext>
              </a:extLst>
            </p:cNvPr>
            <p:cNvSpPr/>
            <p:nvPr/>
          </p:nvSpPr>
          <p:spPr>
            <a:xfrm>
              <a:off x="8702676" y="4484307"/>
              <a:ext cx="1365249" cy="20867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Page 1</a:t>
              </a:r>
              <a:endParaRPr lang="he-IL" dirty="0"/>
            </a:p>
          </p:txBody>
        </p:sp>
        <p:sp>
          <p:nvSpPr>
            <p:cNvPr id="18" name="מלבן 17">
              <a:extLst>
                <a:ext uri="{FF2B5EF4-FFF2-40B4-BE49-F238E27FC236}">
                  <a16:creationId xmlns:a16="http://schemas.microsoft.com/office/drawing/2014/main" id="{BD4B9B1A-B616-4FDB-B6E5-3EC821EAA3DF}"/>
                </a:ext>
              </a:extLst>
            </p:cNvPr>
            <p:cNvSpPr/>
            <p:nvPr/>
          </p:nvSpPr>
          <p:spPr>
            <a:xfrm>
              <a:off x="8855076" y="4636707"/>
              <a:ext cx="1365249" cy="20867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Page 1</a:t>
              </a:r>
              <a:endParaRPr lang="he-IL" dirty="0"/>
            </a:p>
          </p:txBody>
        </p:sp>
        <p:sp>
          <p:nvSpPr>
            <p:cNvPr id="19" name="מלבן 18">
              <a:extLst>
                <a:ext uri="{FF2B5EF4-FFF2-40B4-BE49-F238E27FC236}">
                  <a16:creationId xmlns:a16="http://schemas.microsoft.com/office/drawing/2014/main" id="{935593BE-FF5E-48CA-9248-05FCB24E5FAD}"/>
                </a:ext>
              </a:extLst>
            </p:cNvPr>
            <p:cNvSpPr/>
            <p:nvPr/>
          </p:nvSpPr>
          <p:spPr>
            <a:xfrm>
              <a:off x="9007476" y="4789107"/>
              <a:ext cx="1365249" cy="20867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Page 1</a:t>
              </a:r>
              <a:endParaRPr lang="he-IL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770F3904-A390-4333-A6B0-660346A9E5B0}"/>
              </a:ext>
            </a:extLst>
          </p:cNvPr>
          <p:cNvSpPr txBox="1"/>
          <p:nvPr/>
        </p:nvSpPr>
        <p:spPr>
          <a:xfrm>
            <a:off x="10220325" y="3971925"/>
            <a:ext cx="162401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SPA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708496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FBA67F-0D4D-4C2E-A1D7-82D080A4B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D8B5AC4C-BAFA-4D9D-9FE4-D33C3994D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SPA – single page application</a:t>
            </a:r>
            <a:endParaRPr lang="he-IL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תרשים זרימה: דיסק מגנטי 4">
            <a:extLst>
              <a:ext uri="{FF2B5EF4-FFF2-40B4-BE49-F238E27FC236}">
                <a16:creationId xmlns:a16="http://schemas.microsoft.com/office/drawing/2014/main" id="{F084A738-B63B-45E7-9C83-D1330E6B0BE9}"/>
              </a:ext>
            </a:extLst>
          </p:cNvPr>
          <p:cNvSpPr/>
          <p:nvPr/>
        </p:nvSpPr>
        <p:spPr>
          <a:xfrm>
            <a:off x="2314575" y="1935921"/>
            <a:ext cx="914400" cy="117875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BF883027-1000-4222-A173-F5BE3C823EB3}"/>
              </a:ext>
            </a:extLst>
          </p:cNvPr>
          <p:cNvSpPr/>
          <p:nvPr/>
        </p:nvSpPr>
        <p:spPr>
          <a:xfrm>
            <a:off x="3001500" y="4473125"/>
            <a:ext cx="1241889" cy="1945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Page 2</a:t>
            </a:r>
            <a:endParaRPr lang="he-IL" dirty="0"/>
          </a:p>
        </p:txBody>
      </p:sp>
      <p:cxnSp>
        <p:nvCxnSpPr>
          <p:cNvPr id="7" name="מחבר חץ ישר 6">
            <a:extLst>
              <a:ext uri="{FF2B5EF4-FFF2-40B4-BE49-F238E27FC236}">
                <a16:creationId xmlns:a16="http://schemas.microsoft.com/office/drawing/2014/main" id="{18DFD308-52C5-4A17-B3EF-739374523594}"/>
              </a:ext>
            </a:extLst>
          </p:cNvPr>
          <p:cNvCxnSpPr>
            <a:cxnSpLocks/>
          </p:cNvCxnSpPr>
          <p:nvPr/>
        </p:nvCxnSpPr>
        <p:spPr>
          <a:xfrm>
            <a:off x="2814638" y="2986088"/>
            <a:ext cx="814387" cy="1487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תרשים זרימה: דיסק מגנטי 10">
            <a:extLst>
              <a:ext uri="{FF2B5EF4-FFF2-40B4-BE49-F238E27FC236}">
                <a16:creationId xmlns:a16="http://schemas.microsoft.com/office/drawing/2014/main" id="{FE99DF52-A35E-490E-A0DE-A150FC96E4AD}"/>
              </a:ext>
            </a:extLst>
          </p:cNvPr>
          <p:cNvSpPr/>
          <p:nvPr/>
        </p:nvSpPr>
        <p:spPr>
          <a:xfrm>
            <a:off x="8462962" y="2030412"/>
            <a:ext cx="914400" cy="117875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4" name="מחבר חץ ישר 13">
            <a:extLst>
              <a:ext uri="{FF2B5EF4-FFF2-40B4-BE49-F238E27FC236}">
                <a16:creationId xmlns:a16="http://schemas.microsoft.com/office/drawing/2014/main" id="{44D9D10D-48AB-42CF-AC0C-7D76596A40C3}"/>
              </a:ext>
            </a:extLst>
          </p:cNvPr>
          <p:cNvCxnSpPr>
            <a:cxnSpLocks/>
            <a:stCxn id="11" idx="3"/>
            <a:endCxn id="13" idx="0"/>
          </p:cNvCxnSpPr>
          <p:nvPr/>
        </p:nvCxnSpPr>
        <p:spPr>
          <a:xfrm>
            <a:off x="8920162" y="3209166"/>
            <a:ext cx="201612" cy="667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קבוצה 20">
            <a:extLst>
              <a:ext uri="{FF2B5EF4-FFF2-40B4-BE49-F238E27FC236}">
                <a16:creationId xmlns:a16="http://schemas.microsoft.com/office/drawing/2014/main" id="{2CA22D49-1036-4CD4-B9A1-C7F31438F79B}"/>
              </a:ext>
            </a:extLst>
          </p:cNvPr>
          <p:cNvGrpSpPr/>
          <p:nvPr/>
        </p:nvGrpSpPr>
        <p:grpSpPr>
          <a:xfrm>
            <a:off x="8439149" y="3877052"/>
            <a:ext cx="1822449" cy="2543935"/>
            <a:chOff x="8550276" y="4331907"/>
            <a:chExt cx="1822449" cy="2543935"/>
          </a:xfrm>
        </p:grpSpPr>
        <p:sp>
          <p:nvSpPr>
            <p:cNvPr id="13" name="מלבן 12">
              <a:extLst>
                <a:ext uri="{FF2B5EF4-FFF2-40B4-BE49-F238E27FC236}">
                  <a16:creationId xmlns:a16="http://schemas.microsoft.com/office/drawing/2014/main" id="{9C4C2747-E6A7-4F22-90EE-91404527543B}"/>
                </a:ext>
              </a:extLst>
            </p:cNvPr>
            <p:cNvSpPr/>
            <p:nvPr/>
          </p:nvSpPr>
          <p:spPr>
            <a:xfrm>
              <a:off x="8550276" y="4331907"/>
              <a:ext cx="1365249" cy="20867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Page 1</a:t>
              </a:r>
              <a:endParaRPr lang="he-IL" dirty="0"/>
            </a:p>
          </p:txBody>
        </p:sp>
        <p:sp>
          <p:nvSpPr>
            <p:cNvPr id="17" name="מלבן 16">
              <a:extLst>
                <a:ext uri="{FF2B5EF4-FFF2-40B4-BE49-F238E27FC236}">
                  <a16:creationId xmlns:a16="http://schemas.microsoft.com/office/drawing/2014/main" id="{6CA56C5C-8015-414D-991C-4DBB71BACBA8}"/>
                </a:ext>
              </a:extLst>
            </p:cNvPr>
            <p:cNvSpPr/>
            <p:nvPr/>
          </p:nvSpPr>
          <p:spPr>
            <a:xfrm>
              <a:off x="8702676" y="4484307"/>
              <a:ext cx="1365249" cy="20867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Page 1</a:t>
              </a:r>
              <a:endParaRPr lang="he-IL" dirty="0"/>
            </a:p>
          </p:txBody>
        </p:sp>
        <p:sp>
          <p:nvSpPr>
            <p:cNvPr id="18" name="מלבן 17">
              <a:extLst>
                <a:ext uri="{FF2B5EF4-FFF2-40B4-BE49-F238E27FC236}">
                  <a16:creationId xmlns:a16="http://schemas.microsoft.com/office/drawing/2014/main" id="{BD4B9B1A-B616-4FDB-B6E5-3EC821EAA3DF}"/>
                </a:ext>
              </a:extLst>
            </p:cNvPr>
            <p:cNvSpPr/>
            <p:nvPr/>
          </p:nvSpPr>
          <p:spPr>
            <a:xfrm>
              <a:off x="8855076" y="4636707"/>
              <a:ext cx="1365249" cy="20867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Page 1</a:t>
              </a:r>
              <a:endParaRPr lang="he-IL" dirty="0"/>
            </a:p>
          </p:txBody>
        </p:sp>
        <p:sp>
          <p:nvSpPr>
            <p:cNvPr id="19" name="מלבן 18">
              <a:extLst>
                <a:ext uri="{FF2B5EF4-FFF2-40B4-BE49-F238E27FC236}">
                  <a16:creationId xmlns:a16="http://schemas.microsoft.com/office/drawing/2014/main" id="{935593BE-FF5E-48CA-9248-05FCB24E5FAD}"/>
                </a:ext>
              </a:extLst>
            </p:cNvPr>
            <p:cNvSpPr/>
            <p:nvPr/>
          </p:nvSpPr>
          <p:spPr>
            <a:xfrm>
              <a:off x="9007476" y="4789107"/>
              <a:ext cx="1365249" cy="20867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Page 3</a:t>
              </a:r>
              <a:endParaRPr lang="he-IL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770F3904-A390-4333-A6B0-660346A9E5B0}"/>
              </a:ext>
            </a:extLst>
          </p:cNvPr>
          <p:cNvSpPr txBox="1"/>
          <p:nvPr/>
        </p:nvSpPr>
        <p:spPr>
          <a:xfrm>
            <a:off x="10063163" y="3358443"/>
            <a:ext cx="162401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Router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934542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FBA67F-0D4D-4C2E-A1D7-82D080A4B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D8B5AC4C-BAFA-4D9D-9FE4-D33C3994D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SPA – single page application</a:t>
            </a:r>
            <a:endParaRPr lang="he-IL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תרשים זרימה: דיסק מגנטי 4">
            <a:extLst>
              <a:ext uri="{FF2B5EF4-FFF2-40B4-BE49-F238E27FC236}">
                <a16:creationId xmlns:a16="http://schemas.microsoft.com/office/drawing/2014/main" id="{F084A738-B63B-45E7-9C83-D1330E6B0BE9}"/>
              </a:ext>
            </a:extLst>
          </p:cNvPr>
          <p:cNvSpPr/>
          <p:nvPr/>
        </p:nvSpPr>
        <p:spPr>
          <a:xfrm>
            <a:off x="2314575" y="1935921"/>
            <a:ext cx="914400" cy="117875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BF883027-1000-4222-A173-F5BE3C823EB3}"/>
              </a:ext>
            </a:extLst>
          </p:cNvPr>
          <p:cNvSpPr/>
          <p:nvPr/>
        </p:nvSpPr>
        <p:spPr>
          <a:xfrm>
            <a:off x="3001500" y="4473125"/>
            <a:ext cx="1241889" cy="1945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Page 2</a:t>
            </a:r>
            <a:endParaRPr lang="he-IL" dirty="0"/>
          </a:p>
        </p:txBody>
      </p:sp>
      <p:cxnSp>
        <p:nvCxnSpPr>
          <p:cNvPr id="7" name="מחבר חץ ישר 6">
            <a:extLst>
              <a:ext uri="{FF2B5EF4-FFF2-40B4-BE49-F238E27FC236}">
                <a16:creationId xmlns:a16="http://schemas.microsoft.com/office/drawing/2014/main" id="{18DFD308-52C5-4A17-B3EF-739374523594}"/>
              </a:ext>
            </a:extLst>
          </p:cNvPr>
          <p:cNvCxnSpPr>
            <a:cxnSpLocks/>
          </p:cNvCxnSpPr>
          <p:nvPr/>
        </p:nvCxnSpPr>
        <p:spPr>
          <a:xfrm>
            <a:off x="2814638" y="2986088"/>
            <a:ext cx="814387" cy="1487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תרשים זרימה: דיסק מגנטי 10">
            <a:extLst>
              <a:ext uri="{FF2B5EF4-FFF2-40B4-BE49-F238E27FC236}">
                <a16:creationId xmlns:a16="http://schemas.microsoft.com/office/drawing/2014/main" id="{FE99DF52-A35E-490E-A0DE-A150FC96E4AD}"/>
              </a:ext>
            </a:extLst>
          </p:cNvPr>
          <p:cNvSpPr/>
          <p:nvPr/>
        </p:nvSpPr>
        <p:spPr>
          <a:xfrm>
            <a:off x="8462962" y="2030412"/>
            <a:ext cx="914400" cy="117875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4" name="מחבר חץ ישר 13">
            <a:extLst>
              <a:ext uri="{FF2B5EF4-FFF2-40B4-BE49-F238E27FC236}">
                <a16:creationId xmlns:a16="http://schemas.microsoft.com/office/drawing/2014/main" id="{44D9D10D-48AB-42CF-AC0C-7D76596A40C3}"/>
              </a:ext>
            </a:extLst>
          </p:cNvPr>
          <p:cNvCxnSpPr>
            <a:cxnSpLocks/>
            <a:stCxn id="11" idx="3"/>
            <a:endCxn id="13" idx="0"/>
          </p:cNvCxnSpPr>
          <p:nvPr/>
        </p:nvCxnSpPr>
        <p:spPr>
          <a:xfrm>
            <a:off x="8920162" y="3209166"/>
            <a:ext cx="201612" cy="667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קבוצה 20">
            <a:extLst>
              <a:ext uri="{FF2B5EF4-FFF2-40B4-BE49-F238E27FC236}">
                <a16:creationId xmlns:a16="http://schemas.microsoft.com/office/drawing/2014/main" id="{2CA22D49-1036-4CD4-B9A1-C7F31438F79B}"/>
              </a:ext>
            </a:extLst>
          </p:cNvPr>
          <p:cNvGrpSpPr/>
          <p:nvPr/>
        </p:nvGrpSpPr>
        <p:grpSpPr>
          <a:xfrm>
            <a:off x="8439149" y="3877052"/>
            <a:ext cx="1822449" cy="2543935"/>
            <a:chOff x="8550276" y="4331907"/>
            <a:chExt cx="1822449" cy="2543935"/>
          </a:xfrm>
        </p:grpSpPr>
        <p:sp>
          <p:nvSpPr>
            <p:cNvPr id="13" name="מלבן 12">
              <a:extLst>
                <a:ext uri="{FF2B5EF4-FFF2-40B4-BE49-F238E27FC236}">
                  <a16:creationId xmlns:a16="http://schemas.microsoft.com/office/drawing/2014/main" id="{9C4C2747-E6A7-4F22-90EE-91404527543B}"/>
                </a:ext>
              </a:extLst>
            </p:cNvPr>
            <p:cNvSpPr/>
            <p:nvPr/>
          </p:nvSpPr>
          <p:spPr>
            <a:xfrm>
              <a:off x="8550276" y="4331907"/>
              <a:ext cx="1365249" cy="20867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Page 1</a:t>
              </a:r>
              <a:endParaRPr lang="he-IL" dirty="0"/>
            </a:p>
          </p:txBody>
        </p:sp>
        <p:sp>
          <p:nvSpPr>
            <p:cNvPr id="17" name="מלבן 16">
              <a:extLst>
                <a:ext uri="{FF2B5EF4-FFF2-40B4-BE49-F238E27FC236}">
                  <a16:creationId xmlns:a16="http://schemas.microsoft.com/office/drawing/2014/main" id="{6CA56C5C-8015-414D-991C-4DBB71BACBA8}"/>
                </a:ext>
              </a:extLst>
            </p:cNvPr>
            <p:cNvSpPr/>
            <p:nvPr/>
          </p:nvSpPr>
          <p:spPr>
            <a:xfrm>
              <a:off x="8702676" y="4484307"/>
              <a:ext cx="1365249" cy="20867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Page 1</a:t>
              </a:r>
              <a:endParaRPr lang="he-IL" dirty="0"/>
            </a:p>
          </p:txBody>
        </p:sp>
        <p:sp>
          <p:nvSpPr>
            <p:cNvPr id="18" name="מלבן 17">
              <a:extLst>
                <a:ext uri="{FF2B5EF4-FFF2-40B4-BE49-F238E27FC236}">
                  <a16:creationId xmlns:a16="http://schemas.microsoft.com/office/drawing/2014/main" id="{BD4B9B1A-B616-4FDB-B6E5-3EC821EAA3DF}"/>
                </a:ext>
              </a:extLst>
            </p:cNvPr>
            <p:cNvSpPr/>
            <p:nvPr/>
          </p:nvSpPr>
          <p:spPr>
            <a:xfrm>
              <a:off x="8855076" y="4636707"/>
              <a:ext cx="1365249" cy="20867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Page 1</a:t>
              </a:r>
              <a:endParaRPr lang="he-IL" dirty="0"/>
            </a:p>
          </p:txBody>
        </p:sp>
        <p:sp>
          <p:nvSpPr>
            <p:cNvPr id="19" name="מלבן 18">
              <a:extLst>
                <a:ext uri="{FF2B5EF4-FFF2-40B4-BE49-F238E27FC236}">
                  <a16:creationId xmlns:a16="http://schemas.microsoft.com/office/drawing/2014/main" id="{935593BE-FF5E-48CA-9248-05FCB24E5FAD}"/>
                </a:ext>
              </a:extLst>
            </p:cNvPr>
            <p:cNvSpPr/>
            <p:nvPr/>
          </p:nvSpPr>
          <p:spPr>
            <a:xfrm>
              <a:off x="9007476" y="4789107"/>
              <a:ext cx="1365249" cy="20867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Page 3</a:t>
              </a:r>
              <a:endParaRPr lang="he-IL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770F3904-A390-4333-A6B0-660346A9E5B0}"/>
              </a:ext>
            </a:extLst>
          </p:cNvPr>
          <p:cNvSpPr txBox="1"/>
          <p:nvPr/>
        </p:nvSpPr>
        <p:spPr>
          <a:xfrm>
            <a:off x="10063163" y="3358443"/>
            <a:ext cx="162401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Router</a:t>
            </a:r>
            <a:endParaRPr lang="he-IL" dirty="0"/>
          </a:p>
        </p:txBody>
      </p:sp>
      <p:pic>
        <p:nvPicPr>
          <p:cNvPr id="3" name="2019-01-23 at 09-47-04">
            <a:hlinkClick r:id="" action="ppaction://media"/>
            <a:extLst>
              <a:ext uri="{FF2B5EF4-FFF2-40B4-BE49-F238E27FC236}">
                <a16:creationId xmlns:a16="http://schemas.microsoft.com/office/drawing/2014/main" id="{FFD4809B-F81F-42A4-AECD-0FB7A107724D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085746" y="1800224"/>
            <a:ext cx="2877153" cy="463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21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5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FBA67F-0D4D-4C2E-A1D7-82D080A4B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D8B5AC4C-BAFA-4D9D-9FE4-D33C3994D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SPA – single page application</a:t>
            </a:r>
            <a:endParaRPr lang="he-IL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תרשים זרימה: דיסק מגנטי 10">
            <a:extLst>
              <a:ext uri="{FF2B5EF4-FFF2-40B4-BE49-F238E27FC236}">
                <a16:creationId xmlns:a16="http://schemas.microsoft.com/office/drawing/2014/main" id="{FE99DF52-A35E-490E-A0DE-A150FC96E4AD}"/>
              </a:ext>
            </a:extLst>
          </p:cNvPr>
          <p:cNvSpPr/>
          <p:nvPr/>
        </p:nvSpPr>
        <p:spPr>
          <a:xfrm>
            <a:off x="8462962" y="2030412"/>
            <a:ext cx="914400" cy="117875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4" name="מחבר חץ ישר 13">
            <a:extLst>
              <a:ext uri="{FF2B5EF4-FFF2-40B4-BE49-F238E27FC236}">
                <a16:creationId xmlns:a16="http://schemas.microsoft.com/office/drawing/2014/main" id="{44D9D10D-48AB-42CF-AC0C-7D76596A40C3}"/>
              </a:ext>
            </a:extLst>
          </p:cNvPr>
          <p:cNvCxnSpPr>
            <a:cxnSpLocks/>
            <a:stCxn id="11" idx="3"/>
            <a:endCxn id="13" idx="0"/>
          </p:cNvCxnSpPr>
          <p:nvPr/>
        </p:nvCxnSpPr>
        <p:spPr>
          <a:xfrm>
            <a:off x="8920162" y="3209166"/>
            <a:ext cx="201612" cy="667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קבוצה 20">
            <a:extLst>
              <a:ext uri="{FF2B5EF4-FFF2-40B4-BE49-F238E27FC236}">
                <a16:creationId xmlns:a16="http://schemas.microsoft.com/office/drawing/2014/main" id="{2CA22D49-1036-4CD4-B9A1-C7F31438F79B}"/>
              </a:ext>
            </a:extLst>
          </p:cNvPr>
          <p:cNvGrpSpPr/>
          <p:nvPr/>
        </p:nvGrpSpPr>
        <p:grpSpPr>
          <a:xfrm>
            <a:off x="8439149" y="3877052"/>
            <a:ext cx="1822449" cy="2543935"/>
            <a:chOff x="8550276" y="4331907"/>
            <a:chExt cx="1822449" cy="2543935"/>
          </a:xfrm>
        </p:grpSpPr>
        <p:sp>
          <p:nvSpPr>
            <p:cNvPr id="13" name="מלבן 12">
              <a:extLst>
                <a:ext uri="{FF2B5EF4-FFF2-40B4-BE49-F238E27FC236}">
                  <a16:creationId xmlns:a16="http://schemas.microsoft.com/office/drawing/2014/main" id="{9C4C2747-E6A7-4F22-90EE-91404527543B}"/>
                </a:ext>
              </a:extLst>
            </p:cNvPr>
            <p:cNvSpPr/>
            <p:nvPr/>
          </p:nvSpPr>
          <p:spPr>
            <a:xfrm>
              <a:off x="8550276" y="4331907"/>
              <a:ext cx="1365249" cy="20867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Page 1</a:t>
              </a:r>
              <a:endParaRPr lang="he-IL" dirty="0"/>
            </a:p>
          </p:txBody>
        </p:sp>
        <p:sp>
          <p:nvSpPr>
            <p:cNvPr id="17" name="מלבן 16">
              <a:extLst>
                <a:ext uri="{FF2B5EF4-FFF2-40B4-BE49-F238E27FC236}">
                  <a16:creationId xmlns:a16="http://schemas.microsoft.com/office/drawing/2014/main" id="{6CA56C5C-8015-414D-991C-4DBB71BACBA8}"/>
                </a:ext>
              </a:extLst>
            </p:cNvPr>
            <p:cNvSpPr/>
            <p:nvPr/>
          </p:nvSpPr>
          <p:spPr>
            <a:xfrm>
              <a:off x="8702676" y="4484307"/>
              <a:ext cx="1365249" cy="20867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Page 1</a:t>
              </a:r>
              <a:endParaRPr lang="he-IL" dirty="0"/>
            </a:p>
          </p:txBody>
        </p:sp>
        <p:sp>
          <p:nvSpPr>
            <p:cNvPr id="18" name="מלבן 17">
              <a:extLst>
                <a:ext uri="{FF2B5EF4-FFF2-40B4-BE49-F238E27FC236}">
                  <a16:creationId xmlns:a16="http://schemas.microsoft.com/office/drawing/2014/main" id="{BD4B9B1A-B616-4FDB-B6E5-3EC821EAA3DF}"/>
                </a:ext>
              </a:extLst>
            </p:cNvPr>
            <p:cNvSpPr/>
            <p:nvPr/>
          </p:nvSpPr>
          <p:spPr>
            <a:xfrm>
              <a:off x="8855076" y="4636707"/>
              <a:ext cx="1365249" cy="20867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Page 1</a:t>
              </a:r>
              <a:endParaRPr lang="he-IL" dirty="0"/>
            </a:p>
          </p:txBody>
        </p:sp>
        <p:sp>
          <p:nvSpPr>
            <p:cNvPr id="19" name="מלבן 18">
              <a:extLst>
                <a:ext uri="{FF2B5EF4-FFF2-40B4-BE49-F238E27FC236}">
                  <a16:creationId xmlns:a16="http://schemas.microsoft.com/office/drawing/2014/main" id="{935593BE-FF5E-48CA-9248-05FCB24E5FAD}"/>
                </a:ext>
              </a:extLst>
            </p:cNvPr>
            <p:cNvSpPr/>
            <p:nvPr/>
          </p:nvSpPr>
          <p:spPr>
            <a:xfrm>
              <a:off x="9007476" y="4789107"/>
              <a:ext cx="1365249" cy="20867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Page 3</a:t>
              </a:r>
              <a:endParaRPr lang="he-IL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770F3904-A390-4333-A6B0-660346A9E5B0}"/>
              </a:ext>
            </a:extLst>
          </p:cNvPr>
          <p:cNvSpPr txBox="1"/>
          <p:nvPr/>
        </p:nvSpPr>
        <p:spPr>
          <a:xfrm>
            <a:off x="10063163" y="3358443"/>
            <a:ext cx="162401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Router</a:t>
            </a:r>
            <a:endParaRPr lang="he-IL" dirty="0"/>
          </a:p>
        </p:txBody>
      </p:sp>
      <p:sp>
        <p:nvSpPr>
          <p:cNvPr id="22" name="תרשים זרימה: דיסק מגנטי 21">
            <a:extLst>
              <a:ext uri="{FF2B5EF4-FFF2-40B4-BE49-F238E27FC236}">
                <a16:creationId xmlns:a16="http://schemas.microsoft.com/office/drawing/2014/main" id="{A2026437-4DD2-4487-9691-A1DED43667F5}"/>
              </a:ext>
            </a:extLst>
          </p:cNvPr>
          <p:cNvSpPr/>
          <p:nvPr/>
        </p:nvSpPr>
        <p:spPr>
          <a:xfrm>
            <a:off x="10875169" y="4785033"/>
            <a:ext cx="914400" cy="117875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Local data</a:t>
            </a:r>
            <a:endParaRPr lang="he-IL" dirty="0"/>
          </a:p>
        </p:txBody>
      </p:sp>
      <p:cxnSp>
        <p:nvCxnSpPr>
          <p:cNvPr id="12" name="מחבר ישר 11">
            <a:extLst>
              <a:ext uri="{FF2B5EF4-FFF2-40B4-BE49-F238E27FC236}">
                <a16:creationId xmlns:a16="http://schemas.microsoft.com/office/drawing/2014/main" id="{265B348B-434D-499D-867E-E6A3D26D61B2}"/>
              </a:ext>
            </a:extLst>
          </p:cNvPr>
          <p:cNvCxnSpPr>
            <a:stCxn id="22" idx="2"/>
            <a:endCxn id="19" idx="3"/>
          </p:cNvCxnSpPr>
          <p:nvPr/>
        </p:nvCxnSpPr>
        <p:spPr>
          <a:xfrm flipH="1">
            <a:off x="10261598" y="5374410"/>
            <a:ext cx="613571" cy="3210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9783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FBA67F-0D4D-4C2E-A1D7-82D080A4B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D8B5AC4C-BAFA-4D9D-9FE4-D33C3994D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SPA – single page application</a:t>
            </a:r>
            <a:endParaRPr lang="he-IL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תרשים זרימה: דיסק מגנטי 10">
            <a:extLst>
              <a:ext uri="{FF2B5EF4-FFF2-40B4-BE49-F238E27FC236}">
                <a16:creationId xmlns:a16="http://schemas.microsoft.com/office/drawing/2014/main" id="{FE99DF52-A35E-490E-A0DE-A150FC96E4AD}"/>
              </a:ext>
            </a:extLst>
          </p:cNvPr>
          <p:cNvSpPr/>
          <p:nvPr/>
        </p:nvSpPr>
        <p:spPr>
          <a:xfrm>
            <a:off x="8462962" y="2030412"/>
            <a:ext cx="914400" cy="117875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4" name="מחבר חץ ישר 13">
            <a:extLst>
              <a:ext uri="{FF2B5EF4-FFF2-40B4-BE49-F238E27FC236}">
                <a16:creationId xmlns:a16="http://schemas.microsoft.com/office/drawing/2014/main" id="{44D9D10D-48AB-42CF-AC0C-7D76596A40C3}"/>
              </a:ext>
            </a:extLst>
          </p:cNvPr>
          <p:cNvCxnSpPr>
            <a:cxnSpLocks/>
            <a:stCxn id="11" idx="3"/>
            <a:endCxn id="13" idx="0"/>
          </p:cNvCxnSpPr>
          <p:nvPr/>
        </p:nvCxnSpPr>
        <p:spPr>
          <a:xfrm>
            <a:off x="8920162" y="3209166"/>
            <a:ext cx="201612" cy="667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קבוצה 20">
            <a:extLst>
              <a:ext uri="{FF2B5EF4-FFF2-40B4-BE49-F238E27FC236}">
                <a16:creationId xmlns:a16="http://schemas.microsoft.com/office/drawing/2014/main" id="{2CA22D49-1036-4CD4-B9A1-C7F31438F79B}"/>
              </a:ext>
            </a:extLst>
          </p:cNvPr>
          <p:cNvGrpSpPr/>
          <p:nvPr/>
        </p:nvGrpSpPr>
        <p:grpSpPr>
          <a:xfrm>
            <a:off x="8439149" y="3877052"/>
            <a:ext cx="1822449" cy="2543935"/>
            <a:chOff x="8550276" y="4331907"/>
            <a:chExt cx="1822449" cy="2543935"/>
          </a:xfrm>
        </p:grpSpPr>
        <p:sp>
          <p:nvSpPr>
            <p:cNvPr id="13" name="מלבן 12">
              <a:extLst>
                <a:ext uri="{FF2B5EF4-FFF2-40B4-BE49-F238E27FC236}">
                  <a16:creationId xmlns:a16="http://schemas.microsoft.com/office/drawing/2014/main" id="{9C4C2747-E6A7-4F22-90EE-91404527543B}"/>
                </a:ext>
              </a:extLst>
            </p:cNvPr>
            <p:cNvSpPr/>
            <p:nvPr/>
          </p:nvSpPr>
          <p:spPr>
            <a:xfrm>
              <a:off x="8550276" y="4331907"/>
              <a:ext cx="1365249" cy="20867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Page 1</a:t>
              </a:r>
              <a:endParaRPr lang="he-IL" dirty="0"/>
            </a:p>
          </p:txBody>
        </p:sp>
        <p:sp>
          <p:nvSpPr>
            <p:cNvPr id="17" name="מלבן 16">
              <a:extLst>
                <a:ext uri="{FF2B5EF4-FFF2-40B4-BE49-F238E27FC236}">
                  <a16:creationId xmlns:a16="http://schemas.microsoft.com/office/drawing/2014/main" id="{6CA56C5C-8015-414D-991C-4DBB71BACBA8}"/>
                </a:ext>
              </a:extLst>
            </p:cNvPr>
            <p:cNvSpPr/>
            <p:nvPr/>
          </p:nvSpPr>
          <p:spPr>
            <a:xfrm>
              <a:off x="8702676" y="4484307"/>
              <a:ext cx="1365249" cy="20867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Page 1</a:t>
              </a:r>
              <a:endParaRPr lang="he-IL" dirty="0"/>
            </a:p>
          </p:txBody>
        </p:sp>
        <p:sp>
          <p:nvSpPr>
            <p:cNvPr id="18" name="מלבן 17">
              <a:extLst>
                <a:ext uri="{FF2B5EF4-FFF2-40B4-BE49-F238E27FC236}">
                  <a16:creationId xmlns:a16="http://schemas.microsoft.com/office/drawing/2014/main" id="{BD4B9B1A-B616-4FDB-B6E5-3EC821EAA3DF}"/>
                </a:ext>
              </a:extLst>
            </p:cNvPr>
            <p:cNvSpPr/>
            <p:nvPr/>
          </p:nvSpPr>
          <p:spPr>
            <a:xfrm>
              <a:off x="8855076" y="4636707"/>
              <a:ext cx="1365249" cy="20867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Page 1</a:t>
              </a:r>
              <a:endParaRPr lang="he-IL" dirty="0"/>
            </a:p>
          </p:txBody>
        </p:sp>
        <p:sp>
          <p:nvSpPr>
            <p:cNvPr id="19" name="מלבן 18">
              <a:extLst>
                <a:ext uri="{FF2B5EF4-FFF2-40B4-BE49-F238E27FC236}">
                  <a16:creationId xmlns:a16="http://schemas.microsoft.com/office/drawing/2014/main" id="{935593BE-FF5E-48CA-9248-05FCB24E5FAD}"/>
                </a:ext>
              </a:extLst>
            </p:cNvPr>
            <p:cNvSpPr/>
            <p:nvPr/>
          </p:nvSpPr>
          <p:spPr>
            <a:xfrm>
              <a:off x="9007476" y="4789107"/>
              <a:ext cx="1365249" cy="20867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Page 3</a:t>
              </a:r>
              <a:endParaRPr lang="he-IL" dirty="0"/>
            </a:p>
          </p:txBody>
        </p:sp>
      </p:grpSp>
      <p:sp>
        <p:nvSpPr>
          <p:cNvPr id="22" name="תרשים זרימה: דיסק מגנטי 21">
            <a:extLst>
              <a:ext uri="{FF2B5EF4-FFF2-40B4-BE49-F238E27FC236}">
                <a16:creationId xmlns:a16="http://schemas.microsoft.com/office/drawing/2014/main" id="{A2026437-4DD2-4487-9691-A1DED43667F5}"/>
              </a:ext>
            </a:extLst>
          </p:cNvPr>
          <p:cNvSpPr/>
          <p:nvPr/>
        </p:nvSpPr>
        <p:spPr>
          <a:xfrm>
            <a:off x="10843418" y="4785033"/>
            <a:ext cx="914400" cy="117875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app state</a:t>
            </a:r>
            <a:endParaRPr lang="he-IL" dirty="0"/>
          </a:p>
        </p:txBody>
      </p:sp>
      <p:cxnSp>
        <p:nvCxnSpPr>
          <p:cNvPr id="12" name="מחבר ישר 11">
            <a:extLst>
              <a:ext uri="{FF2B5EF4-FFF2-40B4-BE49-F238E27FC236}">
                <a16:creationId xmlns:a16="http://schemas.microsoft.com/office/drawing/2014/main" id="{265B348B-434D-499D-867E-E6A3D26D61B2}"/>
              </a:ext>
            </a:extLst>
          </p:cNvPr>
          <p:cNvCxnSpPr>
            <a:stCxn id="22" idx="2"/>
            <a:endCxn id="19" idx="3"/>
          </p:cNvCxnSpPr>
          <p:nvPr/>
        </p:nvCxnSpPr>
        <p:spPr>
          <a:xfrm flipH="1">
            <a:off x="10261598" y="5374410"/>
            <a:ext cx="581820" cy="3210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מלבן 3">
            <a:extLst>
              <a:ext uri="{FF2B5EF4-FFF2-40B4-BE49-F238E27FC236}">
                <a16:creationId xmlns:a16="http://schemas.microsoft.com/office/drawing/2014/main" id="{05D9F657-C2F6-45DF-A586-1C82B30CB925}"/>
              </a:ext>
            </a:extLst>
          </p:cNvPr>
          <p:cNvSpPr/>
          <p:nvPr/>
        </p:nvSpPr>
        <p:spPr>
          <a:xfrm>
            <a:off x="9129252" y="4472109"/>
            <a:ext cx="933911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000" dirty="0"/>
              <a:t>Components</a:t>
            </a:r>
            <a:endParaRPr lang="he-IL" sz="1000" dirty="0"/>
          </a:p>
        </p:txBody>
      </p:sp>
      <p:sp>
        <p:nvSpPr>
          <p:cNvPr id="25" name="מלבן 24">
            <a:extLst>
              <a:ext uri="{FF2B5EF4-FFF2-40B4-BE49-F238E27FC236}">
                <a16:creationId xmlns:a16="http://schemas.microsoft.com/office/drawing/2014/main" id="{8325423A-6F6D-4E62-87F2-1360577F2CA4}"/>
              </a:ext>
            </a:extLst>
          </p:cNvPr>
          <p:cNvSpPr/>
          <p:nvPr/>
        </p:nvSpPr>
        <p:spPr>
          <a:xfrm>
            <a:off x="9129252" y="4843015"/>
            <a:ext cx="933911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6" name="מלבן 25">
            <a:extLst>
              <a:ext uri="{FF2B5EF4-FFF2-40B4-BE49-F238E27FC236}">
                <a16:creationId xmlns:a16="http://schemas.microsoft.com/office/drawing/2014/main" id="{5DDB15BC-D109-44E2-9DD2-C3F592E187E2}"/>
              </a:ext>
            </a:extLst>
          </p:cNvPr>
          <p:cNvSpPr/>
          <p:nvPr/>
        </p:nvSpPr>
        <p:spPr>
          <a:xfrm>
            <a:off x="9121773" y="5561327"/>
            <a:ext cx="933911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7" name="מלבן 26">
            <a:extLst>
              <a:ext uri="{FF2B5EF4-FFF2-40B4-BE49-F238E27FC236}">
                <a16:creationId xmlns:a16="http://schemas.microsoft.com/office/drawing/2014/main" id="{82214686-B9B6-4FC5-A164-480A7D9ECFDC}"/>
              </a:ext>
            </a:extLst>
          </p:cNvPr>
          <p:cNvSpPr/>
          <p:nvPr/>
        </p:nvSpPr>
        <p:spPr>
          <a:xfrm>
            <a:off x="9112017" y="5931521"/>
            <a:ext cx="933911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C6A9087-D430-470D-BECF-54DF07211786}"/>
              </a:ext>
            </a:extLst>
          </p:cNvPr>
          <p:cNvSpPr txBox="1"/>
          <p:nvPr/>
        </p:nvSpPr>
        <p:spPr>
          <a:xfrm>
            <a:off x="6374068" y="4600367"/>
            <a:ext cx="162401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Components</a:t>
            </a:r>
            <a:endParaRPr lang="he-IL" dirty="0"/>
          </a:p>
        </p:txBody>
      </p:sp>
      <p:sp>
        <p:nvSpPr>
          <p:cNvPr id="29" name="תרשים זרימה: דיסק מגנטי 28">
            <a:extLst>
              <a:ext uri="{FF2B5EF4-FFF2-40B4-BE49-F238E27FC236}">
                <a16:creationId xmlns:a16="http://schemas.microsoft.com/office/drawing/2014/main" id="{B2AA0BE5-4DE9-4777-AAF3-C36D19F79BD4}"/>
              </a:ext>
            </a:extLst>
          </p:cNvPr>
          <p:cNvSpPr/>
          <p:nvPr/>
        </p:nvSpPr>
        <p:spPr>
          <a:xfrm>
            <a:off x="10494501" y="3991338"/>
            <a:ext cx="613571" cy="62068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100" dirty="0"/>
              <a:t>Local data</a:t>
            </a:r>
            <a:endParaRPr lang="he-IL" sz="1100" dirty="0"/>
          </a:p>
        </p:txBody>
      </p:sp>
      <p:cxnSp>
        <p:nvCxnSpPr>
          <p:cNvPr id="7" name="מחבר ישר 6">
            <a:extLst>
              <a:ext uri="{FF2B5EF4-FFF2-40B4-BE49-F238E27FC236}">
                <a16:creationId xmlns:a16="http://schemas.microsoft.com/office/drawing/2014/main" id="{9F72CBD9-7524-4B6E-A324-A19A8356488D}"/>
              </a:ext>
            </a:extLst>
          </p:cNvPr>
          <p:cNvCxnSpPr>
            <a:stCxn id="28" idx="3"/>
            <a:endCxn id="4" idx="1"/>
          </p:cNvCxnSpPr>
          <p:nvPr/>
        </p:nvCxnSpPr>
        <p:spPr>
          <a:xfrm flipV="1">
            <a:off x="7998081" y="4656775"/>
            <a:ext cx="1131171" cy="128258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מחבר ישר 14">
            <a:extLst>
              <a:ext uri="{FF2B5EF4-FFF2-40B4-BE49-F238E27FC236}">
                <a16:creationId xmlns:a16="http://schemas.microsoft.com/office/drawing/2014/main" id="{2CBD7B37-1754-4BA0-A980-693810E50789}"/>
              </a:ext>
            </a:extLst>
          </p:cNvPr>
          <p:cNvCxnSpPr>
            <a:stCxn id="29" idx="2"/>
            <a:endCxn id="4" idx="3"/>
          </p:cNvCxnSpPr>
          <p:nvPr/>
        </p:nvCxnSpPr>
        <p:spPr>
          <a:xfrm flipH="1">
            <a:off x="10063163" y="4301680"/>
            <a:ext cx="431338" cy="355095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66065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170</Words>
  <Application>Microsoft Office PowerPoint</Application>
  <PresentationFormat>מסך רחב</PresentationFormat>
  <Paragraphs>70</Paragraphs>
  <Slides>14</Slides>
  <Notes>0</Notes>
  <HiddenSlides>0</HiddenSlides>
  <MMClips>2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14</vt:i4>
      </vt:variant>
    </vt:vector>
  </HeadingPairs>
  <TitlesOfParts>
    <vt:vector size="18" baseType="lpstr">
      <vt:lpstr>Rockwell</vt:lpstr>
      <vt:lpstr>Bookman Old Style</vt:lpstr>
      <vt:lpstr>Arial</vt:lpstr>
      <vt:lpstr>Damask</vt:lpstr>
      <vt:lpstr>React</vt:lpstr>
      <vt:lpstr>SPA – single page application</vt:lpstr>
      <vt:lpstr>SPA – single page application</vt:lpstr>
      <vt:lpstr>SPA – single page application</vt:lpstr>
      <vt:lpstr>SPA – single page application</vt:lpstr>
      <vt:lpstr>SPA – single page application</vt:lpstr>
      <vt:lpstr>SPA – single page application</vt:lpstr>
      <vt:lpstr>SPA – single page application</vt:lpstr>
      <vt:lpstr>SPA – single page application</vt:lpstr>
      <vt:lpstr>SPA – single page application</vt:lpstr>
      <vt:lpstr>React: elements and JSX</vt:lpstr>
      <vt:lpstr>React: components</vt:lpstr>
      <vt:lpstr>מצגת של PowerPoint‏</vt:lpstr>
      <vt:lpstr>React lifecycles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</dc:title>
  <dc:creator>Tal Yaron</dc:creator>
  <cp:lastModifiedBy>Tal Yaron</cp:lastModifiedBy>
  <cp:revision>4</cp:revision>
  <dcterms:created xsi:type="dcterms:W3CDTF">2019-01-30T06:58:53Z</dcterms:created>
  <dcterms:modified xsi:type="dcterms:W3CDTF">2019-01-30T09:09:44Z</dcterms:modified>
</cp:coreProperties>
</file>