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80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36905-B5B4-4D64-80BF-A92D02511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BBD7D4-36CE-432E-A1E8-F8740DC5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165B4-2E13-4072-B4C2-53556DF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B9F057-7503-4EBF-AC6D-B9296DC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F18456-9E67-45B1-9170-C4D0AEDC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63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1B5B2-4B9B-4FE8-80A6-83983740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69C64B4-A08A-4F14-AC33-8A477BC5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4770AD-8CB5-4677-BFC7-79D376BD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86E08B-3661-4751-8558-A9D5595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104188-8802-402F-A963-6C6EAAB3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9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5DA85EE-6CB9-4571-B077-5F5FB4BB9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59E7AD-7C96-433A-85B8-0ADE02E3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86420A-65FB-475F-9874-D0DBDE6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CE1CDF-EEA9-4B8B-9815-59A2FBFC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0F8AD2-6CF9-4957-90B3-B752C40C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6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8FAEC-BEFD-4F35-BB61-94B6E739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A6E753-8C20-4CAF-909D-7067ECCF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B14EC-686F-413D-8D29-42054BC0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C002F3-3F05-4230-953D-10215DBA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7DE1F3-F159-4BB6-888D-DF62140A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7D7026-3E43-40AE-A725-EA06A7B5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365EE6-90C8-41E5-A64D-BE0EFA4F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9DDE2-5B21-45E8-B4A5-59C2C582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F0DACB-78B1-43AF-85A3-DD48A4F8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FAE6-8648-466A-8E69-BAD1D82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59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C0522-6063-40AA-B40D-986CBC77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B78980-85B5-46DA-9517-CEA2482B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81B673-3052-4671-81E7-FC645C29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A4BC57-F171-4ADA-B242-1E2C8355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0A9E39-306A-4846-A589-44BCEA59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B98822-93B3-45EE-B5C0-DF854E0D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4840FC-7CA5-42C6-8FD4-8BD84EA7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3DC1599-A0F4-462D-B186-93FBB11B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05D1DC-C728-43CF-93FA-789FF886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7352C03-F1DF-4C6C-B03B-61A80209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5CAD70-0FEA-4715-A364-96BD7934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A6A2E80-C602-41D5-A62E-E89AEA1B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8A6C6FC-1896-491F-8D33-902BBD33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7B08E7-A06F-4BA7-8ABA-9BDDDAB0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39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8C290F-BE14-4D8A-AD52-76B34035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CEBBBED-FE2B-4706-AE5D-30392677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8472EE5-075E-48C6-A1A1-1F323562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7635BCD-E4C5-4E26-98BB-45AA27E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91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802C8B5-96D4-48DC-A700-E12325AA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A964EE1-232E-4608-8E5C-3E74F0B0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3C00938-C06E-4213-A58A-6A682A40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9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9C2093-7C17-45FB-8BB1-16F22BC2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C0B9A-11A8-472E-B276-1B30BFB6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3E921C6-C835-44B7-9BB0-0CC61A9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F4A257-6E77-46BF-A6C6-5B3AAA2F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9911DD-849B-40AC-88B4-8ACCA17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45710B-7659-4D25-9D87-62D9B73C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93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836985-A086-40BE-869F-72B5A59D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6EECC4-ABAD-4E95-96E9-B89A48B5C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71520C-532D-4A47-AD74-A6414EBA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FFEC2D-8D2F-4E5E-8B54-7E394957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DFF721-7503-4812-AD0E-100F0D1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69C45C-69C4-473F-8DCE-08300828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9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8FDFC42-F6D5-40F4-94EC-5DD2D9EF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4271DC-55D9-4427-8FEF-FEAD1F5A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8E2E7A-1F9F-4157-A7B2-5928E38C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CFE0B4-B90D-482F-AC2D-3A280EF3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C432C0-2ED1-44C0-AF10-8F5ADD1C7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83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1F8DE7-228B-49AC-9750-5FAFC603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870"/>
            <a:ext cx="9144000" cy="1046920"/>
          </a:xfrm>
        </p:spPr>
        <p:txBody>
          <a:bodyPr/>
          <a:lstStyle/>
          <a:p>
            <a:r>
              <a:rPr lang="en-US" dirty="0"/>
              <a:t>Angular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A84EFE-71A0-4F1E-BE48-4DFF430F5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790"/>
            <a:ext cx="9144000" cy="434009"/>
          </a:xfrm>
        </p:spPr>
        <p:txBody>
          <a:bodyPr/>
          <a:lstStyle/>
          <a:p>
            <a:r>
              <a:rPr lang="en-US" dirty="0"/>
              <a:t>Google’s framework for SPA</a:t>
            </a:r>
            <a:endParaRPr lang="he-IL" dirty="0"/>
          </a:p>
        </p:txBody>
      </p:sp>
      <p:pic>
        <p:nvPicPr>
          <p:cNvPr id="6" name="גרפיקה 5">
            <a:extLst>
              <a:ext uri="{FF2B5EF4-FFF2-40B4-BE49-F238E27FC236}">
                <a16:creationId xmlns:a16="http://schemas.microsoft.com/office/drawing/2014/main" id="{90B71579-0E90-45B8-A06B-25A2312A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231" y="449332"/>
            <a:ext cx="3327538" cy="33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50CAB8-2BE3-4527-8334-DC653BC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13488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Select (on select)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790A0A-A341-452B-8F78-C87A6296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80" y="365125"/>
            <a:ext cx="7556420" cy="189859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567C917-B8DD-4E9F-B9F2-1F636591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49" y="2365633"/>
            <a:ext cx="5051563" cy="44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102B4D-7AB6-4DC4-A117-931696FC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Input (two-ways binding)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C8CB386-BDFF-4302-93F7-88198772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" y="1326466"/>
            <a:ext cx="5267325" cy="32766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CDE80D8-00DA-4EAC-A97C-EE5E8D73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61" y="1326466"/>
            <a:ext cx="6332842" cy="30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CE4B21-D12C-4966-9D63-FEEAF363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we will cover?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06A045-80A9-471D-B265-9E02D34C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Init project</a:t>
            </a:r>
          </a:p>
          <a:p>
            <a:pPr algn="l" rtl="0"/>
            <a:r>
              <a:rPr lang="en-US" dirty="0"/>
              <a:t>Architecture</a:t>
            </a:r>
          </a:p>
          <a:p>
            <a:pPr algn="l" rtl="0"/>
            <a:r>
              <a:rPr lang="en-US" dirty="0"/>
              <a:t>Creating new component</a:t>
            </a:r>
          </a:p>
          <a:p>
            <a:pPr algn="l" rtl="0"/>
            <a:r>
              <a:rPr lang="en-US" dirty="0"/>
              <a:t>Data model (in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lvl="1" algn="l" rtl="0"/>
            <a:r>
              <a:rPr lang="en-US" dirty="0"/>
              <a:t>Single</a:t>
            </a:r>
          </a:p>
          <a:p>
            <a:pPr lvl="1" algn="l" rtl="0"/>
            <a:r>
              <a:rPr lang="en-US" dirty="0"/>
              <a:t>Array</a:t>
            </a:r>
          </a:p>
          <a:p>
            <a:pPr algn="l" rtl="0"/>
            <a:r>
              <a:rPr lang="en-US" dirty="0"/>
              <a:t>Events</a:t>
            </a:r>
          </a:p>
          <a:p>
            <a:pPr lvl="1" algn="l" rtl="0"/>
            <a:r>
              <a:rPr lang="en-US" dirty="0"/>
              <a:t>Select</a:t>
            </a:r>
          </a:p>
          <a:p>
            <a:pPr lvl="1" algn="l" rtl="0"/>
            <a:r>
              <a:rPr lang="en-US" dirty="0"/>
              <a:t>Input (with two way binding)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31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FC36E-228F-4800-81EF-0F36852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init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B23F8-1A9F-4894-B985-69F23FA0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pPr algn="l" rtl="0"/>
            <a:r>
              <a:rPr lang="en-US" dirty="0"/>
              <a:t>ng new &lt;</a:t>
            </a:r>
            <a:r>
              <a:rPr lang="en-US" dirty="0" err="1"/>
              <a:t>nameOfApp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cd &lt;</a:t>
            </a:r>
            <a:r>
              <a:rPr lang="en-US" dirty="0" err="1"/>
              <a:t>nameOfApp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ng serve --open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36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46DF6A-6650-4E93-A827-CE3D92F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Architecture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A6F917-8436-4DB6-8EF5-346093886780}"/>
              </a:ext>
            </a:extLst>
          </p:cNvPr>
          <p:cNvSpPr/>
          <p:nvPr/>
        </p:nvSpPr>
        <p:spPr>
          <a:xfrm>
            <a:off x="838200" y="2187334"/>
            <a:ext cx="3882887" cy="390939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Module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19A235C-925E-4088-9956-557F7A63D71C}"/>
              </a:ext>
            </a:extLst>
          </p:cNvPr>
          <p:cNvSpPr/>
          <p:nvPr/>
        </p:nvSpPr>
        <p:spPr>
          <a:xfrm>
            <a:off x="1123122" y="2703806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8B2C94C-22A7-44B1-A3C3-A9DB33BD5416}"/>
              </a:ext>
            </a:extLst>
          </p:cNvPr>
          <p:cNvSpPr/>
          <p:nvPr/>
        </p:nvSpPr>
        <p:spPr>
          <a:xfrm>
            <a:off x="1119809" y="4154193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6FD306-5118-4EEE-BD19-171199955DBF}"/>
              </a:ext>
            </a:extLst>
          </p:cNvPr>
          <p:cNvSpPr/>
          <p:nvPr/>
        </p:nvSpPr>
        <p:spPr>
          <a:xfrm>
            <a:off x="1265582" y="4670665"/>
            <a:ext cx="1742661" cy="73014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lh4.googleusercontent.com/2V-oRsZNLXSIpD-C50U-2T6LQYfC_q0KKGw2z3xuFBnBgw3CSCObXYallb_J-c-6B0J91TDUMyML_Hkgdeh95jYc3NX2KOoxsjpoGxiW4QnkYGjiRGadwuP0nmfqlyTGmliS2P25SJQ">
            <a:extLst>
              <a:ext uri="{FF2B5EF4-FFF2-40B4-BE49-F238E27FC236}">
                <a16:creationId xmlns:a16="http://schemas.microsoft.com/office/drawing/2014/main" id="{A4C95965-9860-432E-BE23-879809910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05" y="1611537"/>
            <a:ext cx="62347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46DF6A-6650-4E93-A827-CE3D92F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Architecture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A6F917-8436-4DB6-8EF5-346093886780}"/>
              </a:ext>
            </a:extLst>
          </p:cNvPr>
          <p:cNvSpPr/>
          <p:nvPr/>
        </p:nvSpPr>
        <p:spPr>
          <a:xfrm>
            <a:off x="838200" y="2187334"/>
            <a:ext cx="3882887" cy="390939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Module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19A235C-925E-4088-9956-557F7A63D71C}"/>
              </a:ext>
            </a:extLst>
          </p:cNvPr>
          <p:cNvSpPr/>
          <p:nvPr/>
        </p:nvSpPr>
        <p:spPr>
          <a:xfrm>
            <a:off x="1123122" y="2703806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8B2C94C-22A7-44B1-A3C3-A9DB33BD5416}"/>
              </a:ext>
            </a:extLst>
          </p:cNvPr>
          <p:cNvSpPr/>
          <p:nvPr/>
        </p:nvSpPr>
        <p:spPr>
          <a:xfrm>
            <a:off x="1119809" y="4154193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6FD306-5118-4EEE-BD19-171199955DBF}"/>
              </a:ext>
            </a:extLst>
          </p:cNvPr>
          <p:cNvSpPr/>
          <p:nvPr/>
        </p:nvSpPr>
        <p:spPr>
          <a:xfrm>
            <a:off x="1265582" y="4670665"/>
            <a:ext cx="1742661" cy="73014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3087C87-538C-4CE3-A506-CA913E57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64" y="1385888"/>
            <a:ext cx="7217380" cy="222408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16A3925-34B3-4552-98AC-F441BB0B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7" y="318123"/>
            <a:ext cx="4100754" cy="557384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48980C1-25C9-496A-8601-A3C91FF15ABE}"/>
              </a:ext>
            </a:extLst>
          </p:cNvPr>
          <p:cNvCxnSpPr/>
          <p:nvPr/>
        </p:nvCxnSpPr>
        <p:spPr>
          <a:xfrm flipH="1">
            <a:off x="6347791" y="889242"/>
            <a:ext cx="1338470" cy="111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8512F4-A8C6-4D09-B6DD-E9ACC20B3A8A}"/>
              </a:ext>
            </a:extLst>
          </p:cNvPr>
          <p:cNvSpPr txBox="1"/>
          <p:nvPr/>
        </p:nvSpPr>
        <p:spPr>
          <a:xfrm>
            <a:off x="5314122" y="3843130"/>
            <a:ext cx="36443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(control)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87BABE28-0D97-43E9-BF99-7B0DA866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96" y="4212462"/>
            <a:ext cx="4737652" cy="25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51AD231-0399-49FB-8456-14D1F0EC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 new component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8F70562-BABD-442A-8774-20B2238F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11" y="1675227"/>
            <a:ext cx="88725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51AD231-0399-49FB-8456-14D1F0EC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 new component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081F94-D87E-4D8C-8B27-A7E513C5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55432"/>
            <a:ext cx="9544071" cy="5156994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9C234F6-69DA-408E-952F-47565338395C}"/>
              </a:ext>
            </a:extLst>
          </p:cNvPr>
          <p:cNvSpPr/>
          <p:nvPr/>
        </p:nvSpPr>
        <p:spPr>
          <a:xfrm>
            <a:off x="1448972" y="3179298"/>
            <a:ext cx="8482819" cy="90033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295DE6F-6BE5-4B2E-B2FF-F6065052DE74}"/>
              </a:ext>
            </a:extLst>
          </p:cNvPr>
          <p:cNvSpPr/>
          <p:nvPr/>
        </p:nvSpPr>
        <p:spPr>
          <a:xfrm>
            <a:off x="1448971" y="4246760"/>
            <a:ext cx="3096525" cy="1769727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3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FA90FD1-A275-4439-8C54-522DC557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CA57AF3-7167-443B-B12D-61194750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1" y="1548619"/>
            <a:ext cx="5746855" cy="2643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A9300-CB3C-48D8-AED7-081FD3B68717}"/>
              </a:ext>
            </a:extLst>
          </p:cNvPr>
          <p:cNvSpPr txBox="1"/>
          <p:nvPr/>
        </p:nvSpPr>
        <p:spPr>
          <a:xfrm>
            <a:off x="556532" y="4304714"/>
            <a:ext cx="377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Declare class of variable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01FBF3F-E2AA-4B33-9A7A-3B550894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48619"/>
            <a:ext cx="6071955" cy="4865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CE1D2-320D-4111-9498-C3816B1DF897}"/>
              </a:ext>
            </a:extLst>
          </p:cNvPr>
          <p:cNvSpPr txBox="1"/>
          <p:nvPr/>
        </p:nvSpPr>
        <p:spPr>
          <a:xfrm>
            <a:off x="3465383" y="4601921"/>
            <a:ext cx="377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Declare variable in control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5D810FE-BA4C-4174-84C2-7E14F40F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1" y="5355198"/>
            <a:ext cx="5496732" cy="1502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848AE-1CEA-4765-9AD5-DD90FF1FC958}"/>
              </a:ext>
            </a:extLst>
          </p:cNvPr>
          <p:cNvSpPr txBox="1"/>
          <p:nvPr/>
        </p:nvSpPr>
        <p:spPr>
          <a:xfrm>
            <a:off x="662548" y="4916879"/>
            <a:ext cx="377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Call it in 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81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FA90FD1-A275-4439-8C54-522DC557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CEE3FC9-0BE8-4AEC-ACDC-5C4EDF38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2862"/>
            <a:ext cx="5288799" cy="314354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B6DE6AA-B636-4FD2-86E3-7E0D48C6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21" y="1512862"/>
            <a:ext cx="6302547" cy="500532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52CEF71-7063-4F5E-BDBB-25143BF0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" y="4780964"/>
            <a:ext cx="4882647" cy="17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ערכת נושא Office</vt:lpstr>
      <vt:lpstr>Angular</vt:lpstr>
      <vt:lpstr>What we will cover?</vt:lpstr>
      <vt:lpstr>init</vt:lpstr>
      <vt:lpstr>Architecture</vt:lpstr>
      <vt:lpstr>Architecture</vt:lpstr>
      <vt:lpstr>Generate new component</vt:lpstr>
      <vt:lpstr>Generate new component</vt:lpstr>
      <vt:lpstr>Data model</vt:lpstr>
      <vt:lpstr>Data model</vt:lpstr>
      <vt:lpstr>Select (on select)</vt:lpstr>
      <vt:lpstr>Input (two-ways binding)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Tal Yaron</dc:creator>
  <cp:lastModifiedBy>IITC</cp:lastModifiedBy>
  <cp:revision>6</cp:revision>
  <dcterms:created xsi:type="dcterms:W3CDTF">2019-03-27T09:10:46Z</dcterms:created>
  <dcterms:modified xsi:type="dcterms:W3CDTF">2019-03-27T16:44:41Z</dcterms:modified>
</cp:coreProperties>
</file>