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E654094-0D85-440C-B54C-1A5E2B8140F9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434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US" sz="5400" spc="-1" strike="noStrike">
                <a:latin typeface="Arial"/>
              </a:rPr>
              <a:t>Socket.io</a:t>
            </a:r>
            <a:endParaRPr b="0" lang="en-US" sz="54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333333"/>
                </a:solidFill>
                <a:latin typeface="Arial"/>
              </a:rPr>
              <a:t>Real-time connection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Structure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7200" y="1554480"/>
            <a:ext cx="8778240" cy="3566160"/>
          </a:xfrm>
          <a:prstGeom prst="ellipse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3"/>
          <p:cNvSpPr txBox="1"/>
          <p:nvPr/>
        </p:nvSpPr>
        <p:spPr>
          <a:xfrm>
            <a:off x="914400" y="1554480"/>
            <a:ext cx="1920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Socket.emit:all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1188720" y="1920240"/>
            <a:ext cx="7040880" cy="2468880"/>
          </a:xfrm>
          <a:prstGeom prst="ellipse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TextShape 5"/>
          <p:cNvSpPr txBox="1"/>
          <p:nvPr/>
        </p:nvSpPr>
        <p:spPr>
          <a:xfrm>
            <a:off x="2194560" y="2140920"/>
            <a:ext cx="4846320" cy="51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Socket.emit(name-space):name-space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 rot="58200">
            <a:off x="2173680" y="2916000"/>
            <a:ext cx="4398840" cy="1344600"/>
          </a:xfrm>
          <a:prstGeom prst="ellipse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TextShape 7"/>
          <p:cNvSpPr txBox="1"/>
          <p:nvPr/>
        </p:nvSpPr>
        <p:spPr>
          <a:xfrm>
            <a:off x="2377440" y="3291840"/>
            <a:ext cx="47548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Socket.in(room).emit(name-space):Room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TextShape 8"/>
          <p:cNvSpPr txBox="1"/>
          <p:nvPr/>
        </p:nvSpPr>
        <p:spPr>
          <a:xfrm>
            <a:off x="1554480" y="5139720"/>
            <a:ext cx="40654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https://socket.io/docs/emit-cheatsheet/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Old server-client communication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280160" y="2834640"/>
            <a:ext cx="2194560" cy="12801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5212080" y="2834640"/>
            <a:ext cx="2194560" cy="12801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Line 4"/>
          <p:cNvSpPr/>
          <p:nvPr/>
        </p:nvSpPr>
        <p:spPr>
          <a:xfrm flipH="1">
            <a:off x="3474720" y="3291840"/>
            <a:ext cx="1737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TextShape 5"/>
          <p:cNvSpPr txBox="1"/>
          <p:nvPr/>
        </p:nvSpPr>
        <p:spPr>
          <a:xfrm>
            <a:off x="3474720" y="2743200"/>
            <a:ext cx="1737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HTTP request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Old server-client communication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280160" y="2834640"/>
            <a:ext cx="2194560" cy="12801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5212080" y="2834640"/>
            <a:ext cx="2194560" cy="12801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Line 4"/>
          <p:cNvSpPr/>
          <p:nvPr/>
        </p:nvSpPr>
        <p:spPr>
          <a:xfrm>
            <a:off x="3474720" y="3840480"/>
            <a:ext cx="1737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5"/>
          <p:cNvSpPr txBox="1"/>
          <p:nvPr/>
        </p:nvSpPr>
        <p:spPr>
          <a:xfrm>
            <a:off x="3474720" y="3969720"/>
            <a:ext cx="20116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HTTP response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Old server-client communication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1280160" y="2834640"/>
            <a:ext cx="2194560" cy="12801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5212080" y="2834640"/>
            <a:ext cx="2194560" cy="12801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Line 4"/>
          <p:cNvSpPr/>
          <p:nvPr/>
        </p:nvSpPr>
        <p:spPr>
          <a:xfrm>
            <a:off x="3474720" y="3840480"/>
            <a:ext cx="1737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TextShape 5"/>
          <p:cNvSpPr txBox="1"/>
          <p:nvPr/>
        </p:nvSpPr>
        <p:spPr>
          <a:xfrm>
            <a:off x="3474720" y="3969720"/>
            <a:ext cx="20116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HTTP response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Line 6"/>
          <p:cNvSpPr/>
          <p:nvPr/>
        </p:nvSpPr>
        <p:spPr>
          <a:xfrm flipH="1">
            <a:off x="3475080" y="3292200"/>
            <a:ext cx="1737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Shape 7"/>
          <p:cNvSpPr txBox="1"/>
          <p:nvPr/>
        </p:nvSpPr>
        <p:spPr>
          <a:xfrm>
            <a:off x="3475080" y="2743560"/>
            <a:ext cx="1737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HTTP request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TextShape 8"/>
          <p:cNvSpPr txBox="1"/>
          <p:nvPr/>
        </p:nvSpPr>
        <p:spPr>
          <a:xfrm>
            <a:off x="1828800" y="2011680"/>
            <a:ext cx="557784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200" spc="-1" strike="noStrike">
                <a:latin typeface="Arial"/>
              </a:rPr>
              <a:t>The client only initiate communication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Old server-client communication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2" name="Group 2"/>
          <p:cNvGrpSpPr/>
          <p:nvPr/>
        </p:nvGrpSpPr>
        <p:grpSpPr>
          <a:xfrm>
            <a:off x="1280160" y="2743560"/>
            <a:ext cx="4206240" cy="1226160"/>
            <a:chOff x="1280160" y="2743560"/>
            <a:chExt cx="4206240" cy="1226160"/>
          </a:xfrm>
        </p:grpSpPr>
        <p:sp>
          <p:nvSpPr>
            <p:cNvPr id="63" name="CustomShape 3"/>
            <p:cNvSpPr/>
            <p:nvPr/>
          </p:nvSpPr>
          <p:spPr>
            <a:xfrm>
              <a:off x="1280160" y="2804760"/>
              <a:ext cx="1506600" cy="858240"/>
            </a:xfrm>
            <a:prstGeom prst="rect">
              <a:avLst/>
            </a:prstGeom>
            <a:solidFill>
              <a:srgbClr val="cfe7f5"/>
            </a:solidFill>
            <a:ln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Server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" name="CustomShape 4"/>
            <p:cNvSpPr/>
            <p:nvPr/>
          </p:nvSpPr>
          <p:spPr>
            <a:xfrm>
              <a:off x="3979800" y="2804760"/>
              <a:ext cx="1506600" cy="858240"/>
            </a:xfrm>
            <a:prstGeom prst="rect">
              <a:avLst/>
            </a:prstGeom>
            <a:solidFill>
              <a:srgbClr val="cfe7f5"/>
            </a:solidFill>
            <a:ln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Client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5" name="Line 5"/>
            <p:cNvSpPr/>
            <p:nvPr/>
          </p:nvSpPr>
          <p:spPr>
            <a:xfrm>
              <a:off x="2786760" y="3479040"/>
              <a:ext cx="1192680" cy="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TextShape 6"/>
            <p:cNvSpPr txBox="1"/>
            <p:nvPr/>
          </p:nvSpPr>
          <p:spPr>
            <a:xfrm>
              <a:off x="2786760" y="3565800"/>
              <a:ext cx="1381320" cy="4039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spAutoFit/>
            </a:bodyPr>
            <a:p>
              <a:r>
                <a:rPr b="0" lang="en-US" sz="1300" spc="-1" strike="noStrike">
                  <a:latin typeface="Arial"/>
                </a:rPr>
                <a:t>HTTP response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67" name="Line 7"/>
            <p:cNvSpPr/>
            <p:nvPr/>
          </p:nvSpPr>
          <p:spPr>
            <a:xfrm flipH="1">
              <a:off x="2787120" y="3111480"/>
              <a:ext cx="1192680" cy="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TextShape 8"/>
            <p:cNvSpPr txBox="1"/>
            <p:nvPr/>
          </p:nvSpPr>
          <p:spPr>
            <a:xfrm>
              <a:off x="2787120" y="2743560"/>
              <a:ext cx="1192680" cy="4039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spAutoFit/>
            </a:bodyPr>
            <a:p>
              <a:r>
                <a:rPr b="0" lang="en-US" sz="1200" spc="-1" strike="noStrike">
                  <a:latin typeface="Arial"/>
                </a:rPr>
                <a:t>HTTP request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69" name="TextShape 9"/>
          <p:cNvSpPr txBox="1"/>
          <p:nvPr/>
        </p:nvSpPr>
        <p:spPr>
          <a:xfrm>
            <a:off x="1828800" y="1631160"/>
            <a:ext cx="5029200" cy="74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</a:pPr>
            <a:r>
              <a:rPr b="1" lang="en-US" sz="1800" spc="-1" strike="noStrike">
                <a:solidFill>
                  <a:srgbClr val="3465a4"/>
                </a:solidFill>
                <a:latin typeface="Arial"/>
              </a:rPr>
              <a:t>How can a server send real-time updates?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</a:pPr>
            <a:r>
              <a:rPr b="1" lang="en-US" sz="1800" spc="-1" strike="noStrike">
                <a:solidFill>
                  <a:srgbClr val="3465a4"/>
                </a:solidFill>
                <a:latin typeface="Arial"/>
              </a:rPr>
              <a:t>How can a chat be handled?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Socket.io communication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1280160" y="2834640"/>
            <a:ext cx="2194560" cy="12801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5212080" y="2834640"/>
            <a:ext cx="2194560" cy="12801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Line 4"/>
          <p:cNvSpPr/>
          <p:nvPr/>
        </p:nvSpPr>
        <p:spPr>
          <a:xfrm>
            <a:off x="3474720" y="3840480"/>
            <a:ext cx="1737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TextShape 5"/>
          <p:cNvSpPr txBox="1"/>
          <p:nvPr/>
        </p:nvSpPr>
        <p:spPr>
          <a:xfrm>
            <a:off x="3566160" y="3421080"/>
            <a:ext cx="20116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TCP/IP ping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Line 6"/>
          <p:cNvSpPr/>
          <p:nvPr/>
        </p:nvSpPr>
        <p:spPr>
          <a:xfrm flipH="1">
            <a:off x="3474720" y="3291840"/>
            <a:ext cx="1737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"/>
          <p:cNvSpPr/>
          <p:nvPr/>
        </p:nvSpPr>
        <p:spPr>
          <a:xfrm>
            <a:off x="2377440" y="1463040"/>
            <a:ext cx="3383280" cy="1280160"/>
          </a:xfrm>
          <a:prstGeom prst="wedgeRoundRectCallout">
            <a:avLst>
              <a:gd name="adj1" fmla="val 6185"/>
              <a:gd name="adj2" fmla="val 101388"/>
              <a:gd name="adj3" fmla="val 16667"/>
            </a:avLst>
          </a:prstGeom>
          <a:solidFill>
            <a:srgbClr val="729fcf"/>
          </a:solidFill>
          <a:ln>
            <a:solidFill>
              <a:srgbClr val="808080"/>
            </a:solidFill>
          </a:ln>
          <a:effectLst>
            <a:outerShdw dist="36147" dir="2700000">
              <a:srgbClr val="80808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Check for constant connection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Socket.io communication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188720" y="1737360"/>
            <a:ext cx="2194560" cy="12801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5120640" y="1737360"/>
            <a:ext cx="2194560" cy="12801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Line 4"/>
          <p:cNvSpPr/>
          <p:nvPr/>
        </p:nvSpPr>
        <p:spPr>
          <a:xfrm>
            <a:off x="3383280" y="2743200"/>
            <a:ext cx="1737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TextShape 5"/>
          <p:cNvSpPr txBox="1"/>
          <p:nvPr/>
        </p:nvSpPr>
        <p:spPr>
          <a:xfrm>
            <a:off x="3474720" y="2323800"/>
            <a:ext cx="20116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TCP/IP ping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Line 6"/>
          <p:cNvSpPr/>
          <p:nvPr/>
        </p:nvSpPr>
        <p:spPr>
          <a:xfrm flipH="1">
            <a:off x="3383280" y="2194560"/>
            <a:ext cx="1737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257480" y="3177720"/>
            <a:ext cx="754200" cy="75420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6469560" y="4480560"/>
            <a:ext cx="754200" cy="754200"/>
          </a:xfrm>
          <a:prstGeom prst="rect">
            <a:avLst/>
          </a:prstGeom>
          <a:ln>
            <a:noFill/>
          </a:ln>
        </p:spPr>
      </p:pic>
      <p:sp>
        <p:nvSpPr>
          <p:cNvPr id="85" name="TextShape 7"/>
          <p:cNvSpPr txBox="1"/>
          <p:nvPr/>
        </p:nvSpPr>
        <p:spPr>
          <a:xfrm>
            <a:off x="2194560" y="3383280"/>
            <a:ext cx="1188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Emit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Shape 8"/>
          <p:cNvSpPr txBox="1"/>
          <p:nvPr/>
        </p:nvSpPr>
        <p:spPr>
          <a:xfrm>
            <a:off x="5394960" y="4663440"/>
            <a:ext cx="822960" cy="52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Emit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TextShape 9"/>
          <p:cNvSpPr txBox="1"/>
          <p:nvPr/>
        </p:nvSpPr>
        <p:spPr>
          <a:xfrm>
            <a:off x="5852160" y="3383280"/>
            <a:ext cx="283464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on(‘namespace’, callback)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TextShape 10"/>
          <p:cNvSpPr txBox="1"/>
          <p:nvPr/>
        </p:nvSpPr>
        <p:spPr>
          <a:xfrm>
            <a:off x="822960" y="4663440"/>
            <a:ext cx="283464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on(‘namespace’, callback)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Line 11"/>
          <p:cNvSpPr/>
          <p:nvPr/>
        </p:nvSpPr>
        <p:spPr>
          <a:xfrm flipH="1">
            <a:off x="3657600" y="484632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12"/>
          <p:cNvSpPr/>
          <p:nvPr/>
        </p:nvSpPr>
        <p:spPr>
          <a:xfrm>
            <a:off x="2926080" y="3566160"/>
            <a:ext cx="27432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Client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5029200" cy="571068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5029200" y="-83520"/>
            <a:ext cx="5050800" cy="575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Socket.io communication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188720" y="1737360"/>
            <a:ext cx="2194560" cy="12801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5120640" y="1737360"/>
            <a:ext cx="2194560" cy="12801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Line 4"/>
          <p:cNvSpPr/>
          <p:nvPr/>
        </p:nvSpPr>
        <p:spPr>
          <a:xfrm>
            <a:off x="3383280" y="2743200"/>
            <a:ext cx="1737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Shape 5"/>
          <p:cNvSpPr txBox="1"/>
          <p:nvPr/>
        </p:nvSpPr>
        <p:spPr>
          <a:xfrm>
            <a:off x="3474720" y="2323800"/>
            <a:ext cx="20116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TCP/IP ping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Line 6"/>
          <p:cNvSpPr/>
          <p:nvPr/>
        </p:nvSpPr>
        <p:spPr>
          <a:xfrm flipH="1">
            <a:off x="3383280" y="2194560"/>
            <a:ext cx="1737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257480" y="3177720"/>
            <a:ext cx="754200" cy="75420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6469560" y="4480560"/>
            <a:ext cx="754200" cy="754200"/>
          </a:xfrm>
          <a:prstGeom prst="rect">
            <a:avLst/>
          </a:prstGeom>
          <a:ln>
            <a:noFill/>
          </a:ln>
        </p:spPr>
      </p:pic>
      <p:sp>
        <p:nvSpPr>
          <p:cNvPr id="102" name="TextShape 7"/>
          <p:cNvSpPr txBox="1"/>
          <p:nvPr/>
        </p:nvSpPr>
        <p:spPr>
          <a:xfrm>
            <a:off x="2194560" y="3383280"/>
            <a:ext cx="1188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Emit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TextShape 8"/>
          <p:cNvSpPr txBox="1"/>
          <p:nvPr/>
        </p:nvSpPr>
        <p:spPr>
          <a:xfrm>
            <a:off x="5394960" y="4663440"/>
            <a:ext cx="822960" cy="52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Emit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TextShape 9"/>
          <p:cNvSpPr txBox="1"/>
          <p:nvPr/>
        </p:nvSpPr>
        <p:spPr>
          <a:xfrm>
            <a:off x="5852160" y="3383280"/>
            <a:ext cx="283464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on(‘namespace’, callback)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TextShape 10"/>
          <p:cNvSpPr txBox="1"/>
          <p:nvPr/>
        </p:nvSpPr>
        <p:spPr>
          <a:xfrm>
            <a:off x="822960" y="4663440"/>
            <a:ext cx="283464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on(‘namespace’, callback)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Line 11"/>
          <p:cNvSpPr/>
          <p:nvPr/>
        </p:nvSpPr>
        <p:spPr>
          <a:xfrm flipH="1">
            <a:off x="3657600" y="484632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12"/>
          <p:cNvSpPr/>
          <p:nvPr/>
        </p:nvSpPr>
        <p:spPr>
          <a:xfrm>
            <a:off x="2926080" y="3566160"/>
            <a:ext cx="27432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LibreOffice/6.2.5.2$Linux_X86_64 LibreOffice_project/a887734edd14b7c31b8ab527c0422d03c5e16f8b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2019-07-21T12:31:12Z</dcterms:created>
  <dc:creator/>
  <dc:description/>
  <dc:language>en-US</dc:language>
  <cp:lastModifiedBy/>
  <dcterms:modified xsi:type="dcterms:W3CDTF">2019-07-21T14:08:11Z</dcterms:modified>
  <cp:revision>4</cp:revision>
  <dc:subject/>
  <dc:title>Bright Blue</dc:title>
</cp:coreProperties>
</file>