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75" r:id="rId11"/>
    <p:sldId id="276" r:id="rId12"/>
    <p:sldId id="271" r:id="rId13"/>
    <p:sldId id="267" r:id="rId14"/>
    <p:sldId id="263" r:id="rId15"/>
    <p:sldId id="264" r:id="rId16"/>
    <p:sldId id="268" r:id="rId17"/>
    <p:sldId id="269" r:id="rId18"/>
    <p:sldId id="270" r:id="rId19"/>
    <p:sldId id="272" r:id="rId20"/>
    <p:sldId id="273" r:id="rId21"/>
  </p:sldIdLst>
  <p:sldSz cx="12192000" cy="6858000"/>
  <p:notesSz cx="6858000" cy="9144000"/>
  <p:embeddedFontLst>
    <p:embeddedFont>
      <p:font typeface="Rockwell" panose="02060603020205020403" pitchFamily="18" charset="0"/>
      <p:regular r:id="rId22"/>
      <p:bold r:id="rId23"/>
      <p:italic r:id="rId24"/>
      <p:boldItalic r:id="rId25"/>
    </p:embeddedFont>
    <p:embeddedFont>
      <p:font typeface="Bookman Old Style" panose="02050604050505020204" pitchFamily="18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BC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60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435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00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95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674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01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33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857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4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545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2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6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16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0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0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9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7021-42A5-46F1-9A14-1EDB131AF606}" type="datetimeFigureOut">
              <a:rPr lang="he-IL" smtClean="0"/>
              <a:t>כ"ט/חשון/תש"פ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2909-30A5-4E33-8535-B27CD457960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0061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react-fetching-data/#react-where-fetch-dat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usypeoples.github.io/post/react-component-lifecycl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9A61EAF-9E2F-44DE-9FEB-3BB7F054A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React</a:t>
            </a:r>
            <a:endParaRPr lang="he-IL" sz="72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6A5CAA-CF2E-40AB-96EF-3A5B5F9C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Teacher: Tal Yaron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41490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smtClean="0"/>
              <a:t>Passing props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6840415" y="1935922"/>
            <a:ext cx="3421183" cy="4485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810406" y="3228145"/>
            <a:ext cx="1544610" cy="9745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Components</a:t>
            </a:r>
            <a:endParaRPr lang="he-IL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4623" y="2743200"/>
            <a:ext cx="677008" cy="77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67199" y="2398955"/>
            <a:ext cx="1041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Props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677509" y="2337400"/>
            <a:ext cx="38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&lt;Components title=‘something’ /&gt;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05698" y="3846755"/>
            <a:ext cx="28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&lt;div&gt;{</a:t>
            </a:r>
            <a:r>
              <a:rPr lang="en-US" dirty="0" err="1" smtClean="0"/>
              <a:t>props.title</a:t>
            </a:r>
            <a:r>
              <a:rPr lang="en-US" dirty="0" smtClean="0"/>
              <a:t>}&lt;/div&gt;</a:t>
            </a:r>
            <a:endParaRPr lang="en-US" dirty="0"/>
          </a:p>
        </p:txBody>
      </p:sp>
      <p:cxnSp>
        <p:nvCxnSpPr>
          <p:cNvPr id="23" name="Straight Connector 22"/>
          <p:cNvCxnSpPr>
            <a:stCxn id="4" idx="1"/>
            <a:endCxn id="30" idx="3"/>
          </p:cNvCxnSpPr>
          <p:nvPr/>
        </p:nvCxnSpPr>
        <p:spPr>
          <a:xfrm flipH="1">
            <a:off x="6012044" y="3715434"/>
            <a:ext cx="1798362" cy="3159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6" idx="3"/>
          </p:cNvCxnSpPr>
          <p:nvPr/>
        </p:nvCxnSpPr>
        <p:spPr>
          <a:xfrm flipH="1" flipV="1">
            <a:off x="6540233" y="2522066"/>
            <a:ext cx="1524087" cy="54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 smtClean="0"/>
              <a:t>Changing component state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756138" y="2416539"/>
            <a:ext cx="10049607" cy="3324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Components</a:t>
            </a:r>
            <a:endParaRPr lang="he-IL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99139" y="2751992"/>
            <a:ext cx="600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= [color, </a:t>
            </a:r>
            <a:r>
              <a:rPr lang="en-US" dirty="0" err="1" smtClean="0"/>
              <a:t>setColor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(‘initial color’)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2677" y="4853354"/>
            <a:ext cx="32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setColor</a:t>
            </a:r>
            <a:r>
              <a:rPr lang="en-US" dirty="0" smtClean="0"/>
              <a:t>(‘new color’)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7523" y="4492869"/>
            <a:ext cx="201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UI will update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5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Mount, update, unmount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9" idx="0"/>
          </p:cNvCxnSpPr>
          <p:nvPr/>
        </p:nvCxnSpPr>
        <p:spPr>
          <a:xfrm>
            <a:off x="8920162" y="3209166"/>
            <a:ext cx="658812" cy="112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9C4C2747-E6A7-4F22-90EE-91404527543B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CA56C5C-8015-414D-991C-4DBB71BACBA8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D4B9B1A-B616-4FDB-B6E5-3EC821EAA3DF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35593BE-FF5E-48CA-9248-05FCB24E5FAD}"/>
              </a:ext>
            </a:extLst>
          </p:cNvPr>
          <p:cNvSpPr/>
          <p:nvPr/>
        </p:nvSpPr>
        <p:spPr>
          <a:xfrm>
            <a:off x="8896349" y="4334252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3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04C46126-52F4-4B38-908B-F1641FD8ACA2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EC29C8AF-4F20-4F83-BF8F-DECBFBE1AA2B}"/>
              </a:ext>
            </a:extLst>
          </p:cNvPr>
          <p:cNvSpPr txBox="1"/>
          <p:nvPr/>
        </p:nvSpPr>
        <p:spPr>
          <a:xfrm>
            <a:off x="3728781" y="2873431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 (Bundle)</a:t>
            </a:r>
            <a:endParaRPr lang="he-IL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6A97D9A4-5C2C-4E2E-B1F5-8A0BDC2C65A9}"/>
              </a:ext>
            </a:extLst>
          </p:cNvPr>
          <p:cNvSpPr txBox="1"/>
          <p:nvPr/>
        </p:nvSpPr>
        <p:spPr>
          <a:xfrm>
            <a:off x="6354615" y="2545521"/>
            <a:ext cx="1624013" cy="369332"/>
          </a:xfrm>
          <a:prstGeom prst="rect">
            <a:avLst/>
          </a:prstGeom>
          <a:solidFill>
            <a:srgbClr val="EBC48A">
              <a:alpha val="60000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68944C7F-760E-40CB-9FED-1F6BFB168A03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flipH="1">
            <a:off x="5584874" y="2914853"/>
            <a:ext cx="1581748" cy="201014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3FF523DC-87EF-4382-8574-21BB67C9DC95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>
            <a:off x="7166622" y="2914853"/>
            <a:ext cx="1729727" cy="246276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7">
            <a:extLst>
              <a:ext uri="{FF2B5EF4-FFF2-40B4-BE49-F238E27FC236}">
                <a16:creationId xmlns:a16="http://schemas.microsoft.com/office/drawing/2014/main" id="{67B293B1-7BB9-464B-BE7A-A8C33B5F2D50}"/>
              </a:ext>
            </a:extLst>
          </p:cNvPr>
          <p:cNvSpPr txBox="1"/>
          <p:nvPr/>
        </p:nvSpPr>
        <p:spPr>
          <a:xfrm>
            <a:off x="7530139" y="5544733"/>
            <a:ext cx="16240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Mount</a:t>
            </a:r>
          </a:p>
          <a:p>
            <a:r>
              <a:rPr lang="en-US" dirty="0"/>
              <a:t>Update</a:t>
            </a:r>
          </a:p>
          <a:p>
            <a:r>
              <a:rPr lang="en-US" dirty="0" err="1"/>
              <a:t>UnMount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45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CF13AD-AB01-4E07-A8C8-B230C52A71AF}"/>
              </a:ext>
            </a:extLst>
          </p:cNvPr>
          <p:cNvSpPr txBox="1"/>
          <p:nvPr/>
        </p:nvSpPr>
        <p:spPr>
          <a:xfrm>
            <a:off x="1814513" y="3429000"/>
            <a:ext cx="3795966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MVC</a:t>
            </a:r>
          </a:p>
          <a:p>
            <a:endParaRPr lang="en-US" dirty="0"/>
          </a:p>
          <a:p>
            <a:r>
              <a:rPr lang="en-US" dirty="0"/>
              <a:t>Model – data (state)</a:t>
            </a:r>
          </a:p>
          <a:p>
            <a:r>
              <a:rPr lang="en-US" dirty="0"/>
              <a:t>View – DOM (Components)</a:t>
            </a:r>
          </a:p>
          <a:p>
            <a:r>
              <a:rPr lang="en-US" dirty="0"/>
              <a:t>Controllers - Functions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4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C6782C-992C-4CC4-ACC3-A321A228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elements and JSX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3B4579-4DDE-49CF-BB98-C15F1AD8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429000"/>
            <a:ext cx="5143500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DD1BB-6B69-4F0A-9328-F9AC929D5284}"/>
              </a:ext>
            </a:extLst>
          </p:cNvPr>
          <p:cNvSpPr txBox="1"/>
          <p:nvPr/>
        </p:nvSpPr>
        <p:spPr>
          <a:xfrm>
            <a:off x="1185863" y="2414588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react tutorial: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EE8A-0255-4729-A77E-CD05E7083376}"/>
              </a:ext>
            </a:extLst>
          </p:cNvPr>
          <p:cNvSpPr txBox="1"/>
          <p:nvPr/>
        </p:nvSpPr>
        <p:spPr>
          <a:xfrm>
            <a:off x="1571625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Element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722E5D4-8F95-4490-8BD0-541E98CEF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522"/>
          <a:stretch/>
        </p:blipFill>
        <p:spPr>
          <a:xfrm>
            <a:off x="6577012" y="3369707"/>
            <a:ext cx="5119699" cy="208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A21DA5-E314-4C2C-946D-7E51B429C1B0}"/>
              </a:ext>
            </a:extLst>
          </p:cNvPr>
          <p:cNvSpPr txBox="1"/>
          <p:nvPr/>
        </p:nvSpPr>
        <p:spPr>
          <a:xfrm>
            <a:off x="6838950" y="3000375"/>
            <a:ext cx="29860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JSX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27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700D5F-102A-47C5-8A48-F099A0E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React: components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176F079-14E8-407F-8E69-05B45D23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3857625"/>
            <a:ext cx="3228975" cy="65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CE76D-F44C-433C-8C1D-CD38CB8F1E0F}"/>
              </a:ext>
            </a:extLst>
          </p:cNvPr>
          <p:cNvSpPr txBox="1"/>
          <p:nvPr/>
        </p:nvSpPr>
        <p:spPr>
          <a:xfrm>
            <a:off x="1400175" y="3429000"/>
            <a:ext cx="1243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Function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77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5">
            <a:hlinkClick r:id="rId3"/>
            <a:extLst>
              <a:ext uri="{FF2B5EF4-FFF2-40B4-BE49-F238E27FC236}">
                <a16:creationId xmlns:a16="http://schemas.microsoft.com/office/drawing/2014/main" id="{CC8F14ED-4797-440B-820C-F7A9A054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2273" r="1211" b="5603"/>
          <a:stretch/>
        </p:blipFill>
        <p:spPr>
          <a:xfrm>
            <a:off x="913795" y="1026250"/>
            <a:ext cx="10276720" cy="4805498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20687CB0-93F8-4C7B-9716-17FCDE7E9B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94" y="6442678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45EE62FC-8C5B-4090-848B-D072011757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442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4834CBC-FB27-4E65-8FA7-66FC071C097F}" type="datetime1">
              <a:rPr lang="en-US" smtClean="0"/>
              <a:pPr>
                <a:spcAft>
                  <a:spcPts val="600"/>
                </a:spcAft>
              </a:pPr>
              <a:t>11/27/2019</a:t>
            </a:fld>
            <a:endParaRPr lang="en-US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2DA7BED-7B14-455C-AD9E-D634460683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4011" y="6442678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E59737B-AF67-42EE-B20D-05656D79239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41BFF-5870-4F8C-8A59-3713DBAD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lifecycles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0CF54-2C89-48E8-A79E-31A5F537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Sharif</a:t>
            </a:r>
            <a:r>
              <a:rPr lang="en-US" dirty="0"/>
              <a:t>: advance explanation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855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context and app state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01CD3C0C-2428-4CA0-8E4E-B5E89ACF217C}"/>
              </a:ext>
            </a:extLst>
          </p:cNvPr>
          <p:cNvSpPr/>
          <p:nvPr/>
        </p:nvSpPr>
        <p:spPr>
          <a:xfrm>
            <a:off x="5518215" y="1357744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D4A0889-B873-4101-AE2F-BE2B8C693A36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4431323" y="1947121"/>
            <a:ext cx="1086892" cy="148187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677B3D99-534C-43C7-B46F-8C6F0DE5F6A1}"/>
              </a:ext>
            </a:extLst>
          </p:cNvPr>
          <p:cNvGrpSpPr/>
          <p:nvPr/>
        </p:nvGrpSpPr>
        <p:grpSpPr>
          <a:xfrm>
            <a:off x="7118253" y="1935922"/>
            <a:ext cx="3143346" cy="4485066"/>
            <a:chOff x="8896349" y="4334252"/>
            <a:chExt cx="1365249" cy="2086735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171B2CD0-BAF0-45BA-860E-8DA356B49963}"/>
                </a:ext>
              </a:extLst>
            </p:cNvPr>
            <p:cNvSpPr/>
            <p:nvPr/>
          </p:nvSpPr>
          <p:spPr>
            <a:xfrm>
              <a:off x="8896349" y="4334252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4000" dirty="0"/>
                <a:t>Page 3</a:t>
              </a:r>
              <a:endParaRPr lang="he-IL" sz="4000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044EAB5-29AC-4686-99ED-CAD87FAC4761}"/>
                </a:ext>
              </a:extLst>
            </p:cNvPr>
            <p:cNvSpPr/>
            <p:nvPr/>
          </p:nvSpPr>
          <p:spPr>
            <a:xfrm>
              <a:off x="9129252" y="4472109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Components</a:t>
              </a:r>
              <a:endParaRPr lang="he-IL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26F534DB-D3C8-47C6-B867-364C4E08C68B}"/>
                </a:ext>
              </a:extLst>
            </p:cNvPr>
            <p:cNvSpPr/>
            <p:nvPr/>
          </p:nvSpPr>
          <p:spPr>
            <a:xfrm>
              <a:off x="9129252" y="4843015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786E750-B490-4086-923A-C7D50CE3CBA7}"/>
                </a:ext>
              </a:extLst>
            </p:cNvPr>
            <p:cNvSpPr/>
            <p:nvPr/>
          </p:nvSpPr>
          <p:spPr>
            <a:xfrm>
              <a:off x="9121773" y="5561327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EF0C6753-9789-489E-A6E5-E12734A4E9B4}"/>
                </a:ext>
              </a:extLst>
            </p:cNvPr>
            <p:cNvSpPr/>
            <p:nvPr/>
          </p:nvSpPr>
          <p:spPr>
            <a:xfrm>
              <a:off x="9112017" y="5931521"/>
              <a:ext cx="933911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000"/>
            </a:p>
          </p:txBody>
        </p:sp>
      </p:grp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BA1E8982-6ABD-44FF-AB80-35451D397FD2}"/>
              </a:ext>
            </a:extLst>
          </p:cNvPr>
          <p:cNvSpPr/>
          <p:nvPr/>
        </p:nvSpPr>
        <p:spPr>
          <a:xfrm>
            <a:off x="10438915" y="1483591"/>
            <a:ext cx="1202908" cy="16482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State</a:t>
            </a:r>
          </a:p>
          <a:p>
            <a:pPr algn="ctr"/>
            <a:r>
              <a:rPr lang="en-US" sz="1600" dirty="0"/>
              <a:t> (data-</a:t>
            </a:r>
            <a:r>
              <a:rPr lang="en-US" sz="1600" dirty="0" err="1"/>
              <a:t>ui</a:t>
            </a:r>
            <a:r>
              <a:rPr lang="en-US" sz="1600" dirty="0"/>
              <a:t> coupling)</a:t>
            </a:r>
            <a:endParaRPr lang="he-IL" sz="1600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6F5C455B-A18D-462A-9464-81B320288E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379544" y="2307734"/>
            <a:ext cx="1059371" cy="58875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F65DFF1F-3713-43E8-A98E-2C6266B07E43}"/>
              </a:ext>
            </a:extLst>
          </p:cNvPr>
          <p:cNvSpPr/>
          <p:nvPr/>
        </p:nvSpPr>
        <p:spPr>
          <a:xfrm>
            <a:off x="3578085" y="37266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EF871048-A2F5-4357-866F-C50428A6AEF0}"/>
              </a:ext>
            </a:extLst>
          </p:cNvPr>
          <p:cNvSpPr/>
          <p:nvPr/>
        </p:nvSpPr>
        <p:spPr>
          <a:xfrm>
            <a:off x="3730485" y="38790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FB0E179-BDFA-4FC1-AC0E-23C2177A926E}"/>
              </a:ext>
            </a:extLst>
          </p:cNvPr>
          <p:cNvSpPr/>
          <p:nvPr/>
        </p:nvSpPr>
        <p:spPr>
          <a:xfrm>
            <a:off x="3882885" y="4031421"/>
            <a:ext cx="1365249" cy="2086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7F1579C-757A-4AEF-8A21-8EC299524A2C}"/>
              </a:ext>
            </a:extLst>
          </p:cNvPr>
          <p:cNvSpPr/>
          <p:nvPr/>
        </p:nvSpPr>
        <p:spPr>
          <a:xfrm>
            <a:off x="3277772" y="3429000"/>
            <a:ext cx="2307102" cy="29919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709509D-E6B7-4B18-A858-7C0D43C0E8CB}"/>
              </a:ext>
            </a:extLst>
          </p:cNvPr>
          <p:cNvSpPr txBox="1"/>
          <p:nvPr/>
        </p:nvSpPr>
        <p:spPr>
          <a:xfrm>
            <a:off x="7197611" y="1889006"/>
            <a:ext cx="1127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Props</a:t>
            </a:r>
            <a:endParaRPr lang="he-IL" dirty="0"/>
          </a:p>
        </p:txBody>
      </p:sp>
      <p:sp>
        <p:nvSpPr>
          <p:cNvPr id="19" name="צורה חופשית: צורה 18">
            <a:extLst>
              <a:ext uri="{FF2B5EF4-FFF2-40B4-BE49-F238E27FC236}">
                <a16:creationId xmlns:a16="http://schemas.microsoft.com/office/drawing/2014/main" id="{B85311F5-6AA3-448E-9DA2-8EA05CAF2A7D}"/>
              </a:ext>
            </a:extLst>
          </p:cNvPr>
          <p:cNvSpPr/>
          <p:nvPr/>
        </p:nvSpPr>
        <p:spPr>
          <a:xfrm>
            <a:off x="7976381" y="2082019"/>
            <a:ext cx="624393" cy="436099"/>
          </a:xfrm>
          <a:custGeom>
            <a:avLst/>
            <a:gdLst>
              <a:gd name="connsiteX0" fmla="*/ 0 w 624393"/>
              <a:gd name="connsiteY0" fmla="*/ 0 h 436099"/>
              <a:gd name="connsiteX1" fmla="*/ 534573 w 624393"/>
              <a:gd name="connsiteY1" fmla="*/ 182880 h 436099"/>
              <a:gd name="connsiteX2" fmla="*/ 618979 w 624393"/>
              <a:gd name="connsiteY2" fmla="*/ 436099 h 43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393" h="436099">
                <a:moveTo>
                  <a:pt x="0" y="0"/>
                </a:moveTo>
                <a:cubicBezTo>
                  <a:pt x="215705" y="55098"/>
                  <a:pt x="431410" y="110197"/>
                  <a:pt x="534573" y="182880"/>
                </a:cubicBezTo>
                <a:cubicBezTo>
                  <a:pt x="637736" y="255563"/>
                  <a:pt x="628357" y="345831"/>
                  <a:pt x="618979" y="43609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8C7A10A5-2BA0-4DAC-9805-DAABFFD10ECD}"/>
              </a:ext>
            </a:extLst>
          </p:cNvPr>
          <p:cNvCxnSpPr>
            <a:cxnSpLocks/>
            <a:stCxn id="5" idx="4"/>
            <a:endCxn id="4" idx="1"/>
          </p:cNvCxnSpPr>
          <p:nvPr/>
        </p:nvCxnSpPr>
        <p:spPr>
          <a:xfrm>
            <a:off x="6432615" y="1947121"/>
            <a:ext cx="685638" cy="223133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86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F6BC4-3216-49C9-9C94-45BE6D6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state – state provider</a:t>
            </a:r>
            <a:endParaRPr lang="he-IL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D767037-17C5-41A7-B88F-D1FB0FCAC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73" y="1693544"/>
            <a:ext cx="9900639" cy="4172683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9BAD1D82-5A25-4F2D-B573-092CA7B05A4F}"/>
              </a:ext>
            </a:extLst>
          </p:cNvPr>
          <p:cNvSpPr/>
          <p:nvPr/>
        </p:nvSpPr>
        <p:spPr>
          <a:xfrm>
            <a:off x="2110154" y="2293034"/>
            <a:ext cx="3334043" cy="26728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09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64842132-4A37-40D9-851F-98AF7B06A323}"/>
              </a:ext>
            </a:extLst>
          </p:cNvPr>
          <p:cNvGrpSpPr/>
          <p:nvPr/>
        </p:nvGrpSpPr>
        <p:grpSpPr>
          <a:xfrm>
            <a:off x="112541" y="2067950"/>
            <a:ext cx="3643532" cy="1953797"/>
            <a:chOff x="112541" y="2067950"/>
            <a:chExt cx="3643532" cy="1953797"/>
          </a:xfrm>
        </p:grpSpPr>
        <p:sp>
          <p:nvSpPr>
            <p:cNvPr id="4" name="מלבן: פינות מעוגלות 3">
              <a:extLst>
                <a:ext uri="{FF2B5EF4-FFF2-40B4-BE49-F238E27FC236}">
                  <a16:creationId xmlns:a16="http://schemas.microsoft.com/office/drawing/2014/main" id="{04C259A1-7782-45F5-B19D-F9C15E0485B4}"/>
                </a:ext>
              </a:extLst>
            </p:cNvPr>
            <p:cNvSpPr/>
            <p:nvPr/>
          </p:nvSpPr>
          <p:spPr>
            <a:xfrm>
              <a:off x="112541" y="2528667"/>
              <a:ext cx="3643532" cy="1493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62354186-3539-49DB-A394-654C106E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453" y="2787967"/>
              <a:ext cx="3281708" cy="974481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CB005E-9532-4F63-B6BB-DE553A53EB0D}"/>
                </a:ext>
              </a:extLst>
            </p:cNvPr>
            <p:cNvSpPr txBox="1"/>
            <p:nvPr/>
          </p:nvSpPr>
          <p:spPr>
            <a:xfrm>
              <a:off x="1209821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Action</a:t>
              </a:r>
              <a:endParaRPr lang="he-IL" dirty="0"/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D670A48B-B1DD-46F9-BF96-C4FB77E283C8}"/>
              </a:ext>
            </a:extLst>
          </p:cNvPr>
          <p:cNvGrpSpPr/>
          <p:nvPr/>
        </p:nvGrpSpPr>
        <p:grpSpPr>
          <a:xfrm>
            <a:off x="824132" y="3537138"/>
            <a:ext cx="1463040" cy="1199592"/>
            <a:chOff x="824132" y="3537138"/>
            <a:chExt cx="1463040" cy="1199592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D29AE33-9122-41E7-BF4F-42B586EC027D}"/>
                </a:ext>
              </a:extLst>
            </p:cNvPr>
            <p:cNvSpPr txBox="1"/>
            <p:nvPr/>
          </p:nvSpPr>
          <p:spPr>
            <a:xfrm>
              <a:off x="824132" y="4398176"/>
              <a:ext cx="146304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/>
                <a:t>Payload</a:t>
              </a:r>
              <a:endParaRPr lang="he-IL" sz="1600" dirty="0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DFFDAA78-ADB1-4ACD-8D84-2526DD8B11B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555652" y="3537138"/>
              <a:ext cx="536264" cy="8610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06D2D5C2-EC73-4CF5-9F2C-100C464AB8F1}"/>
              </a:ext>
            </a:extLst>
          </p:cNvPr>
          <p:cNvGrpSpPr/>
          <p:nvPr/>
        </p:nvGrpSpPr>
        <p:grpSpPr>
          <a:xfrm>
            <a:off x="3756073" y="2067950"/>
            <a:ext cx="3826413" cy="2785403"/>
            <a:chOff x="3756073" y="2067950"/>
            <a:chExt cx="3826413" cy="2785403"/>
          </a:xfrm>
        </p:grpSpPr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7219A5B5-FD24-4BE4-8894-3B24C8C0868E}"/>
                </a:ext>
              </a:extLst>
            </p:cNvPr>
            <p:cNvSpPr/>
            <p:nvPr/>
          </p:nvSpPr>
          <p:spPr>
            <a:xfrm>
              <a:off x="4147624" y="2437282"/>
              <a:ext cx="3434862" cy="2416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6256B7E4-32F9-451B-872B-3051CF736A3B}"/>
                </a:ext>
              </a:extLst>
            </p:cNvPr>
            <p:cNvSpPr txBox="1"/>
            <p:nvPr/>
          </p:nvSpPr>
          <p:spPr>
            <a:xfrm>
              <a:off x="5237870" y="2067950"/>
              <a:ext cx="146304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Reducer</a:t>
              </a:r>
              <a:endParaRPr lang="he-IL" dirty="0"/>
            </a:p>
          </p:txBody>
        </p:sp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006663F8-24F4-4C84-94C0-392BA3E48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638" y="2688198"/>
              <a:ext cx="2806834" cy="1914239"/>
            </a:xfrm>
            <a:prstGeom prst="rect">
              <a:avLst/>
            </a:prstGeom>
          </p:spPr>
        </p:pic>
        <p:cxnSp>
          <p:nvCxnSpPr>
            <p:cNvPr id="21" name="מחבר חץ ישר 20">
              <a:extLst>
                <a:ext uri="{FF2B5EF4-FFF2-40B4-BE49-F238E27FC236}">
                  <a16:creationId xmlns:a16="http://schemas.microsoft.com/office/drawing/2014/main" id="{17D6F495-6AFC-4DD3-AC0D-6AB45BCD6363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3756073" y="3275207"/>
              <a:ext cx="391551" cy="3701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27A3393D-6423-45C3-8BCE-B8123D6C828D}"/>
              </a:ext>
            </a:extLst>
          </p:cNvPr>
          <p:cNvGrpSpPr/>
          <p:nvPr/>
        </p:nvGrpSpPr>
        <p:grpSpPr>
          <a:xfrm>
            <a:off x="6700910" y="175991"/>
            <a:ext cx="5032848" cy="2352676"/>
            <a:chOff x="6700910" y="175991"/>
            <a:chExt cx="5032848" cy="2352676"/>
          </a:xfrm>
        </p:grpSpPr>
        <p:sp>
          <p:nvSpPr>
            <p:cNvPr id="14" name="מלבן: פינות מעוגלות 13">
              <a:extLst>
                <a:ext uri="{FF2B5EF4-FFF2-40B4-BE49-F238E27FC236}">
                  <a16:creationId xmlns:a16="http://schemas.microsoft.com/office/drawing/2014/main" id="{062BD16B-E1F1-41D2-958C-A4FDEA55DBA5}"/>
                </a:ext>
              </a:extLst>
            </p:cNvPr>
            <p:cNvSpPr/>
            <p:nvPr/>
          </p:nvSpPr>
          <p:spPr>
            <a:xfrm>
              <a:off x="6991643" y="676138"/>
              <a:ext cx="4742115" cy="1630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תמונה 12">
              <a:extLst>
                <a:ext uri="{FF2B5EF4-FFF2-40B4-BE49-F238E27FC236}">
                  <a16:creationId xmlns:a16="http://schemas.microsoft.com/office/drawing/2014/main" id="{1DB13C08-46BE-485A-8CEA-5CE40F17D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3466" y="937769"/>
              <a:ext cx="4338469" cy="1107703"/>
            </a:xfrm>
            <a:prstGeom prst="rect">
              <a:avLst/>
            </a:prstGeom>
          </p:spPr>
        </p:pic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D491318B-9DAB-43F2-BFAF-91A8E1D68157}"/>
                </a:ext>
              </a:extLst>
            </p:cNvPr>
            <p:cNvSpPr txBox="1"/>
            <p:nvPr/>
          </p:nvSpPr>
          <p:spPr>
            <a:xfrm>
              <a:off x="8106833" y="175991"/>
              <a:ext cx="2511734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/>
                <a:t>State Provider</a:t>
              </a:r>
              <a:endParaRPr lang="he-IL" dirty="0"/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379D154A-2EBA-48C7-BE3D-E1A10D15EF2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00910" y="1491620"/>
              <a:ext cx="290733" cy="10370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84ADEFB7-8F06-43D7-A06E-66449F797B00}"/>
              </a:ext>
            </a:extLst>
          </p:cNvPr>
          <p:cNvGrpSpPr/>
          <p:nvPr/>
        </p:nvGrpSpPr>
        <p:grpSpPr>
          <a:xfrm>
            <a:off x="7708323" y="2307102"/>
            <a:ext cx="4371136" cy="4266428"/>
            <a:chOff x="7708323" y="2307102"/>
            <a:chExt cx="4371136" cy="4266428"/>
          </a:xfrm>
        </p:grpSpPr>
        <p:pic>
          <p:nvPicPr>
            <p:cNvPr id="17" name="תמונה 16">
              <a:extLst>
                <a:ext uri="{FF2B5EF4-FFF2-40B4-BE49-F238E27FC236}">
                  <a16:creationId xmlns:a16="http://schemas.microsoft.com/office/drawing/2014/main" id="{B299C526-A4A9-4CDC-B2CF-44C6E80F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8323" y="3133175"/>
              <a:ext cx="4371136" cy="3440355"/>
            </a:xfrm>
            <a:prstGeom prst="rect">
              <a:avLst/>
            </a:prstGeom>
          </p:spPr>
        </p:pic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2B086809-0838-485F-8C2A-80578EA3847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9362701" y="2307102"/>
              <a:ext cx="531190" cy="8260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0B35D381-7CF3-4D61-B88D-7389C042F39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34307" y="4021747"/>
            <a:ext cx="5781050" cy="2206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62EEE1-9639-44BA-B094-9B1891A0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109E420-CCE5-4496-B803-89F9E5D208FA}"/>
              </a:ext>
            </a:extLst>
          </p:cNvPr>
          <p:cNvSpPr/>
          <p:nvPr/>
        </p:nvSpPr>
        <p:spPr>
          <a:xfrm>
            <a:off x="858374" y="4440996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1</a:t>
            </a:r>
            <a:endParaRPr lang="he-IL" dirty="0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V="1">
            <a:off x="1479319" y="3114675"/>
            <a:ext cx="1292456" cy="132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2019-01-23 at 09-36-58">
            <a:hlinkClick r:id="" action="ppaction://media"/>
            <a:extLst>
              <a:ext uri="{FF2B5EF4-FFF2-40B4-BE49-F238E27FC236}">
                <a16:creationId xmlns:a16="http://schemas.microsoft.com/office/drawing/2014/main" id="{E15E3D8A-8FC1-4922-9F16-3D0D423E3C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45088" y="2463800"/>
            <a:ext cx="1889125" cy="3327400"/>
          </a:xfrm>
        </p:spPr>
      </p:pic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220325" y="3971925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4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3454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רשים זרימה: דיסק מגנטי 4">
            <a:extLst>
              <a:ext uri="{FF2B5EF4-FFF2-40B4-BE49-F238E27FC236}">
                <a16:creationId xmlns:a16="http://schemas.microsoft.com/office/drawing/2014/main" id="{F084A738-B63B-45E7-9C83-D1330E6B0BE9}"/>
              </a:ext>
            </a:extLst>
          </p:cNvPr>
          <p:cNvSpPr/>
          <p:nvPr/>
        </p:nvSpPr>
        <p:spPr>
          <a:xfrm>
            <a:off x="2314575" y="1935921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F883027-1000-4222-A173-F5BE3C823EB3}"/>
              </a:ext>
            </a:extLst>
          </p:cNvPr>
          <p:cNvSpPr/>
          <p:nvPr/>
        </p:nvSpPr>
        <p:spPr>
          <a:xfrm>
            <a:off x="3001500" y="4473125"/>
            <a:ext cx="1241889" cy="194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Page 2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8DFD308-52C5-4A17-B3EF-739374523594}"/>
              </a:ext>
            </a:extLst>
          </p:cNvPr>
          <p:cNvCxnSpPr>
            <a:cxnSpLocks/>
          </p:cNvCxnSpPr>
          <p:nvPr/>
        </p:nvCxnSpPr>
        <p:spPr>
          <a:xfrm>
            <a:off x="2814638" y="2986088"/>
            <a:ext cx="814387" cy="14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pic>
        <p:nvPicPr>
          <p:cNvPr id="3" name="2019-01-23 at 09-47-04">
            <a:hlinkClick r:id="" action="ppaction://media"/>
            <a:extLst>
              <a:ext uri="{FF2B5EF4-FFF2-40B4-BE49-F238E27FC236}">
                <a16:creationId xmlns:a16="http://schemas.microsoft.com/office/drawing/2014/main" id="{FFD4809B-F81F-42A4-AECD-0FB7A10772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85746" y="1800224"/>
            <a:ext cx="2877153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F3904-A390-4333-A6B0-660346A9E5B0}"/>
              </a:ext>
            </a:extLst>
          </p:cNvPr>
          <p:cNvSpPr txBox="1"/>
          <p:nvPr/>
        </p:nvSpPr>
        <p:spPr>
          <a:xfrm>
            <a:off x="10063163" y="3358443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Router</a:t>
            </a:r>
            <a:endParaRPr lang="he-IL" dirty="0"/>
          </a:p>
        </p:txBody>
      </p: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75169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Local data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613571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8B5AC4C-BAFA-4D9D-9FE4-D33C39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SPA – single page application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FE99DF52-A35E-490E-A0DE-A150FC96E4AD}"/>
              </a:ext>
            </a:extLst>
          </p:cNvPr>
          <p:cNvSpPr/>
          <p:nvPr/>
        </p:nvSpPr>
        <p:spPr>
          <a:xfrm>
            <a:off x="8462962" y="2030412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44D9D10D-48AB-42CF-AC0C-7D76596A40C3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>
            <a:off x="8920162" y="3209166"/>
            <a:ext cx="201612" cy="6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2CA22D49-1036-4CD4-B9A1-C7F31438F79B}"/>
              </a:ext>
            </a:extLst>
          </p:cNvPr>
          <p:cNvGrpSpPr/>
          <p:nvPr/>
        </p:nvGrpSpPr>
        <p:grpSpPr>
          <a:xfrm>
            <a:off x="8439149" y="3877052"/>
            <a:ext cx="1822449" cy="2543935"/>
            <a:chOff x="8550276" y="4331907"/>
            <a:chExt cx="1822449" cy="2543935"/>
          </a:xfrm>
        </p:grpSpPr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9C4C2747-E6A7-4F22-90EE-91404527543B}"/>
                </a:ext>
              </a:extLst>
            </p:cNvPr>
            <p:cNvSpPr/>
            <p:nvPr/>
          </p:nvSpPr>
          <p:spPr>
            <a:xfrm>
              <a:off x="8550276" y="43319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6CA56C5C-8015-414D-991C-4DBB71BACBA8}"/>
                </a:ext>
              </a:extLst>
            </p:cNvPr>
            <p:cNvSpPr/>
            <p:nvPr/>
          </p:nvSpPr>
          <p:spPr>
            <a:xfrm>
              <a:off x="8702676" y="44843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BD4B9B1A-B616-4FDB-B6E5-3EC821EAA3DF}"/>
                </a:ext>
              </a:extLst>
            </p:cNvPr>
            <p:cNvSpPr/>
            <p:nvPr/>
          </p:nvSpPr>
          <p:spPr>
            <a:xfrm>
              <a:off x="8855076" y="46367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1</a:t>
              </a:r>
              <a:endParaRPr lang="he-IL" dirty="0"/>
            </a:p>
          </p:txBody>
        </p:sp>
        <p:sp>
          <p:nvSpPr>
            <p:cNvPr id="19" name="מלבן 18">
              <a:extLst>
                <a:ext uri="{FF2B5EF4-FFF2-40B4-BE49-F238E27FC236}">
                  <a16:creationId xmlns:a16="http://schemas.microsoft.com/office/drawing/2014/main" id="{935593BE-FF5E-48CA-9248-05FCB24E5FAD}"/>
                </a:ext>
              </a:extLst>
            </p:cNvPr>
            <p:cNvSpPr/>
            <p:nvPr/>
          </p:nvSpPr>
          <p:spPr>
            <a:xfrm>
              <a:off x="9007476" y="4789107"/>
              <a:ext cx="1365249" cy="2086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Page 3</a:t>
              </a:r>
              <a:endParaRPr lang="he-IL" dirty="0"/>
            </a:p>
          </p:txBody>
        </p:sp>
      </p:grpSp>
      <p:sp>
        <p:nvSpPr>
          <p:cNvPr id="22" name="תרשים זרימה: דיסק מגנטי 21">
            <a:extLst>
              <a:ext uri="{FF2B5EF4-FFF2-40B4-BE49-F238E27FC236}">
                <a16:creationId xmlns:a16="http://schemas.microsoft.com/office/drawing/2014/main" id="{A2026437-4DD2-4487-9691-A1DED43667F5}"/>
              </a:ext>
            </a:extLst>
          </p:cNvPr>
          <p:cNvSpPr/>
          <p:nvPr/>
        </p:nvSpPr>
        <p:spPr>
          <a:xfrm>
            <a:off x="10843418" y="4785033"/>
            <a:ext cx="914400" cy="1178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state</a:t>
            </a:r>
            <a:endParaRPr lang="he-IL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265B348B-434D-499D-867E-E6A3D26D61B2}"/>
              </a:ext>
            </a:extLst>
          </p:cNvPr>
          <p:cNvCxnSpPr>
            <a:stCxn id="22" idx="2"/>
            <a:endCxn id="19" idx="3"/>
          </p:cNvCxnSpPr>
          <p:nvPr/>
        </p:nvCxnSpPr>
        <p:spPr>
          <a:xfrm flipH="1">
            <a:off x="10261598" y="5374410"/>
            <a:ext cx="581820" cy="32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05D9F657-C2F6-45DF-A586-1C82B30CB925}"/>
              </a:ext>
            </a:extLst>
          </p:cNvPr>
          <p:cNvSpPr/>
          <p:nvPr/>
        </p:nvSpPr>
        <p:spPr>
          <a:xfrm>
            <a:off x="9129252" y="4472109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/>
              <a:t>Components</a:t>
            </a:r>
            <a:endParaRPr lang="he-IL" sz="1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25423A-6F6D-4E62-87F2-1360577F2CA4}"/>
              </a:ext>
            </a:extLst>
          </p:cNvPr>
          <p:cNvSpPr/>
          <p:nvPr/>
        </p:nvSpPr>
        <p:spPr>
          <a:xfrm>
            <a:off x="9129252" y="4843015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5DDB15BC-D109-44E2-9DD2-C3F592E187E2}"/>
              </a:ext>
            </a:extLst>
          </p:cNvPr>
          <p:cNvSpPr/>
          <p:nvPr/>
        </p:nvSpPr>
        <p:spPr>
          <a:xfrm>
            <a:off x="9121773" y="5561327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82214686-B9B6-4FC5-A164-480A7D9ECFDC}"/>
              </a:ext>
            </a:extLst>
          </p:cNvPr>
          <p:cNvSpPr/>
          <p:nvPr/>
        </p:nvSpPr>
        <p:spPr>
          <a:xfrm>
            <a:off x="9112017" y="5931521"/>
            <a:ext cx="933911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6A9087-D430-470D-BECF-54DF07211786}"/>
              </a:ext>
            </a:extLst>
          </p:cNvPr>
          <p:cNvSpPr txBox="1"/>
          <p:nvPr/>
        </p:nvSpPr>
        <p:spPr>
          <a:xfrm>
            <a:off x="6374068" y="4600367"/>
            <a:ext cx="16240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Components</a:t>
            </a:r>
            <a:endParaRPr lang="he-IL" dirty="0"/>
          </a:p>
        </p:txBody>
      </p:sp>
      <p:sp>
        <p:nvSpPr>
          <p:cNvPr id="29" name="תרשים זרימה: דיסק מגנטי 28">
            <a:extLst>
              <a:ext uri="{FF2B5EF4-FFF2-40B4-BE49-F238E27FC236}">
                <a16:creationId xmlns:a16="http://schemas.microsoft.com/office/drawing/2014/main" id="{B2AA0BE5-4DE9-4777-AAF3-C36D19F79BD4}"/>
              </a:ext>
            </a:extLst>
          </p:cNvPr>
          <p:cNvSpPr/>
          <p:nvPr/>
        </p:nvSpPr>
        <p:spPr>
          <a:xfrm>
            <a:off x="10494501" y="3991338"/>
            <a:ext cx="613571" cy="6206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Local data</a:t>
            </a:r>
            <a:endParaRPr lang="he-IL" sz="1100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9F72CBD9-7524-4B6E-A324-A19A8356488D}"/>
              </a:ext>
            </a:extLst>
          </p:cNvPr>
          <p:cNvCxnSpPr>
            <a:stCxn id="28" idx="3"/>
            <a:endCxn id="4" idx="1"/>
          </p:cNvCxnSpPr>
          <p:nvPr/>
        </p:nvCxnSpPr>
        <p:spPr>
          <a:xfrm flipV="1">
            <a:off x="7998081" y="4656775"/>
            <a:ext cx="1131171" cy="12825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CBD7B37-1754-4BA0-A980-693810E50789}"/>
              </a:ext>
            </a:extLst>
          </p:cNvPr>
          <p:cNvCxnSpPr>
            <a:stCxn id="29" idx="2"/>
            <a:endCxn id="4" idx="3"/>
          </p:cNvCxnSpPr>
          <p:nvPr/>
        </p:nvCxnSpPr>
        <p:spPr>
          <a:xfrm flipH="1">
            <a:off x="10063163" y="4301680"/>
            <a:ext cx="431338" cy="35509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276</Words>
  <Application>Microsoft Office PowerPoint</Application>
  <PresentationFormat>Widescreen</PresentationFormat>
  <Paragraphs>109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Rockwell</vt:lpstr>
      <vt:lpstr>Bookman Old Style</vt:lpstr>
      <vt:lpstr>Times New Roman</vt:lpstr>
      <vt:lpstr>Arial</vt:lpstr>
      <vt:lpstr>Damask</vt:lpstr>
      <vt:lpstr>React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SPA – single page application</vt:lpstr>
      <vt:lpstr>Passing props</vt:lpstr>
      <vt:lpstr>Changing component state</vt:lpstr>
      <vt:lpstr>SPA – Mount, update, unmount</vt:lpstr>
      <vt:lpstr>SPA – single page application</vt:lpstr>
      <vt:lpstr>React: elements and JSX</vt:lpstr>
      <vt:lpstr>React: components</vt:lpstr>
      <vt:lpstr>PowerPoint Presentation</vt:lpstr>
      <vt:lpstr>React lifecycles</vt:lpstr>
      <vt:lpstr>Use context and app state</vt:lpstr>
      <vt:lpstr>App state – state provider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Tal Yaron</dc:creator>
  <cp:lastModifiedBy>carmel</cp:lastModifiedBy>
  <cp:revision>12</cp:revision>
  <dcterms:created xsi:type="dcterms:W3CDTF">2019-01-30T06:58:53Z</dcterms:created>
  <dcterms:modified xsi:type="dcterms:W3CDTF">2019-11-27T17:53:43Z</dcterms:modified>
</cp:coreProperties>
</file>