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40B0EF-079F-482F-A313-6C9B47EBE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DB79DDA-6573-4651-A53F-ECCC6B895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088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גרפיקה 4" descr="טלפון חכם">
            <a:extLst>
              <a:ext uri="{FF2B5EF4-FFF2-40B4-BE49-F238E27FC236}">
                <a16:creationId xmlns:a16="http://schemas.microsoft.com/office/drawing/2014/main" id="{4D2F8841-3BD4-4DF7-AE30-9CAD234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815741" y="1181852"/>
            <a:ext cx="914400" cy="914400"/>
          </a:xfrm>
          <a:prstGeom prst="rect">
            <a:avLst/>
          </a:prstGeom>
        </p:spPr>
      </p:pic>
      <p:pic>
        <p:nvPicPr>
          <p:cNvPr id="7" name="גרפיקה 6" descr="טאבלט">
            <a:extLst>
              <a:ext uri="{FF2B5EF4-FFF2-40B4-BE49-F238E27FC236}">
                <a16:creationId xmlns:a16="http://schemas.microsoft.com/office/drawing/2014/main" id="{4DCFBCAE-DD52-4ABD-8218-04FCFA45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41" y="612110"/>
            <a:ext cx="914400" cy="914400"/>
          </a:xfrm>
          <a:prstGeom prst="rect">
            <a:avLst/>
          </a:prstGeom>
        </p:spPr>
      </p:pic>
      <p:pic>
        <p:nvPicPr>
          <p:cNvPr id="9" name="גרפיקה 8" descr="צג">
            <a:extLst>
              <a:ext uri="{FF2B5EF4-FFF2-40B4-BE49-F238E27FC236}">
                <a16:creationId xmlns:a16="http://schemas.microsoft.com/office/drawing/2014/main" id="{C4FC3BD7-0CF7-4B68-9549-E09334C95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3354" y="1115030"/>
            <a:ext cx="914400" cy="914400"/>
          </a:xfrm>
          <a:prstGeom prst="rect">
            <a:avLst/>
          </a:prstGeom>
        </p:spPr>
      </p:pic>
      <p:pic>
        <p:nvPicPr>
          <p:cNvPr id="11" name="גרפיקה 10" descr="שרת">
            <a:extLst>
              <a:ext uri="{FF2B5EF4-FFF2-40B4-BE49-F238E27FC236}">
                <a16:creationId xmlns:a16="http://schemas.microsoft.com/office/drawing/2014/main" id="{63A76B5D-B3D9-4E4D-9756-D9C99776A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1329" y="4082983"/>
            <a:ext cx="914400" cy="91440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8E2D3DA5-48FA-4F45-9C40-164B8AAE5F3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18529" y="2029430"/>
            <a:ext cx="1102025" cy="205355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AB02CFC-6698-4698-AC19-A34889A700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187341" y="1526510"/>
            <a:ext cx="131188" cy="255647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C3860B2F-F7D9-43BD-A84C-10C5A1F63EFC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>
            <a:off x="7272941" y="2096252"/>
            <a:ext cx="1045588" cy="19867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DA6BE4-EEDA-4DEA-8613-F3DD726B611C}"/>
              </a:ext>
            </a:extLst>
          </p:cNvPr>
          <p:cNvSpPr txBox="1"/>
          <p:nvPr/>
        </p:nvSpPr>
        <p:spPr>
          <a:xfrm>
            <a:off x="7802713" y="4997383"/>
            <a:ext cx="110202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ספק השרות</a:t>
            </a:r>
            <a:endParaRPr lang="en-US" dirty="0"/>
          </a:p>
          <a:p>
            <a:pPr algn="ctr"/>
            <a:r>
              <a:rPr lang="en-US" dirty="0"/>
              <a:t>ISP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14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גרפיקה 4" descr="טלפון חכם">
            <a:extLst>
              <a:ext uri="{FF2B5EF4-FFF2-40B4-BE49-F238E27FC236}">
                <a16:creationId xmlns:a16="http://schemas.microsoft.com/office/drawing/2014/main" id="{4D2F8841-3BD4-4DF7-AE30-9CAD234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815741" y="1181852"/>
            <a:ext cx="914400" cy="914400"/>
          </a:xfrm>
          <a:prstGeom prst="rect">
            <a:avLst/>
          </a:prstGeom>
        </p:spPr>
      </p:pic>
      <p:pic>
        <p:nvPicPr>
          <p:cNvPr id="7" name="גרפיקה 6" descr="טאבלט">
            <a:extLst>
              <a:ext uri="{FF2B5EF4-FFF2-40B4-BE49-F238E27FC236}">
                <a16:creationId xmlns:a16="http://schemas.microsoft.com/office/drawing/2014/main" id="{4DCFBCAE-DD52-4ABD-8218-04FCFA45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41" y="612110"/>
            <a:ext cx="914400" cy="914400"/>
          </a:xfrm>
          <a:prstGeom prst="rect">
            <a:avLst/>
          </a:prstGeom>
        </p:spPr>
      </p:pic>
      <p:pic>
        <p:nvPicPr>
          <p:cNvPr id="9" name="גרפיקה 8" descr="צג">
            <a:extLst>
              <a:ext uri="{FF2B5EF4-FFF2-40B4-BE49-F238E27FC236}">
                <a16:creationId xmlns:a16="http://schemas.microsoft.com/office/drawing/2014/main" id="{C4FC3BD7-0CF7-4B68-9549-E09334C95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3354" y="1115030"/>
            <a:ext cx="914400" cy="914400"/>
          </a:xfrm>
          <a:prstGeom prst="rect">
            <a:avLst/>
          </a:prstGeom>
        </p:spPr>
      </p:pic>
      <p:pic>
        <p:nvPicPr>
          <p:cNvPr id="11" name="גרפיקה 10" descr="שרת">
            <a:extLst>
              <a:ext uri="{FF2B5EF4-FFF2-40B4-BE49-F238E27FC236}">
                <a16:creationId xmlns:a16="http://schemas.microsoft.com/office/drawing/2014/main" id="{63A76B5D-B3D9-4E4D-9756-D9C99776A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1329" y="4082983"/>
            <a:ext cx="914400" cy="91440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8E2D3DA5-48FA-4F45-9C40-164B8AAE5F3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18529" y="2029430"/>
            <a:ext cx="1102025" cy="205355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AB02CFC-6698-4698-AC19-A34889A700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187341" y="1526510"/>
            <a:ext cx="131188" cy="255647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C3860B2F-F7D9-43BD-A84C-10C5A1F63EFC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>
            <a:off x="7272941" y="2096252"/>
            <a:ext cx="1045588" cy="19867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DA6BE4-EEDA-4DEA-8613-F3DD726B611C}"/>
              </a:ext>
            </a:extLst>
          </p:cNvPr>
          <p:cNvSpPr txBox="1"/>
          <p:nvPr/>
        </p:nvSpPr>
        <p:spPr>
          <a:xfrm>
            <a:off x="7802713" y="4997383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ספק השרות</a:t>
            </a:r>
          </a:p>
        </p:txBody>
      </p:sp>
      <p:pic>
        <p:nvPicPr>
          <p:cNvPr id="21" name="גרפיקה 20" descr="שרת">
            <a:extLst>
              <a:ext uri="{FF2B5EF4-FFF2-40B4-BE49-F238E27FC236}">
                <a16:creationId xmlns:a16="http://schemas.microsoft.com/office/drawing/2014/main" id="{D449DF9B-977A-4434-B578-7862C4D5B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5956" y="518651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1F3EDC-D8D4-4A64-B805-4F2BA19961E2}"/>
              </a:ext>
            </a:extLst>
          </p:cNvPr>
          <p:cNvSpPr txBox="1"/>
          <p:nvPr/>
        </p:nvSpPr>
        <p:spPr>
          <a:xfrm>
            <a:off x="4642143" y="6138653"/>
            <a:ext cx="11020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DNS</a:t>
            </a:r>
            <a:endParaRPr lang="he-IL" dirty="0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F35C2EB-3ED4-4B1C-946F-9F18EC843E5F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5650356" y="5320549"/>
            <a:ext cx="2152357" cy="323165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גרפיקה 4" descr="טלפון חכם">
            <a:extLst>
              <a:ext uri="{FF2B5EF4-FFF2-40B4-BE49-F238E27FC236}">
                <a16:creationId xmlns:a16="http://schemas.microsoft.com/office/drawing/2014/main" id="{4D2F8841-3BD4-4DF7-AE30-9CAD234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815741" y="1181852"/>
            <a:ext cx="914400" cy="914400"/>
          </a:xfrm>
          <a:prstGeom prst="rect">
            <a:avLst/>
          </a:prstGeom>
        </p:spPr>
      </p:pic>
      <p:pic>
        <p:nvPicPr>
          <p:cNvPr id="7" name="גרפיקה 6" descr="טאבלט">
            <a:extLst>
              <a:ext uri="{FF2B5EF4-FFF2-40B4-BE49-F238E27FC236}">
                <a16:creationId xmlns:a16="http://schemas.microsoft.com/office/drawing/2014/main" id="{4DCFBCAE-DD52-4ABD-8218-04FCFA45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41" y="612110"/>
            <a:ext cx="914400" cy="914400"/>
          </a:xfrm>
          <a:prstGeom prst="rect">
            <a:avLst/>
          </a:prstGeom>
        </p:spPr>
      </p:pic>
      <p:pic>
        <p:nvPicPr>
          <p:cNvPr id="9" name="גרפיקה 8" descr="צג">
            <a:extLst>
              <a:ext uri="{FF2B5EF4-FFF2-40B4-BE49-F238E27FC236}">
                <a16:creationId xmlns:a16="http://schemas.microsoft.com/office/drawing/2014/main" id="{C4FC3BD7-0CF7-4B68-9549-E09334C95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3354" y="1115030"/>
            <a:ext cx="914400" cy="914400"/>
          </a:xfrm>
          <a:prstGeom prst="rect">
            <a:avLst/>
          </a:prstGeom>
        </p:spPr>
      </p:pic>
      <p:pic>
        <p:nvPicPr>
          <p:cNvPr id="11" name="גרפיקה 10" descr="שרת">
            <a:extLst>
              <a:ext uri="{FF2B5EF4-FFF2-40B4-BE49-F238E27FC236}">
                <a16:creationId xmlns:a16="http://schemas.microsoft.com/office/drawing/2014/main" id="{63A76B5D-B3D9-4E4D-9756-D9C99776A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1329" y="4082983"/>
            <a:ext cx="914400" cy="91440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8E2D3DA5-48FA-4F45-9C40-164B8AAE5F3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18529" y="2029430"/>
            <a:ext cx="1102025" cy="205355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AB02CFC-6698-4698-AC19-A34889A700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187341" y="1526510"/>
            <a:ext cx="131188" cy="255647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C3860B2F-F7D9-43BD-A84C-10C5A1F63EFC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>
            <a:off x="7272941" y="2096252"/>
            <a:ext cx="1045588" cy="19867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DA6BE4-EEDA-4DEA-8613-F3DD726B611C}"/>
              </a:ext>
            </a:extLst>
          </p:cNvPr>
          <p:cNvSpPr txBox="1"/>
          <p:nvPr/>
        </p:nvSpPr>
        <p:spPr>
          <a:xfrm>
            <a:off x="7802713" y="4997383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ספק השרות</a:t>
            </a:r>
            <a:endParaRPr lang="en-US" dirty="0"/>
          </a:p>
        </p:txBody>
      </p:sp>
      <p:pic>
        <p:nvPicPr>
          <p:cNvPr id="21" name="גרפיקה 20" descr="שרת">
            <a:extLst>
              <a:ext uri="{FF2B5EF4-FFF2-40B4-BE49-F238E27FC236}">
                <a16:creationId xmlns:a16="http://schemas.microsoft.com/office/drawing/2014/main" id="{D449DF9B-977A-4434-B578-7862C4D5B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5956" y="518651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1F3EDC-D8D4-4A64-B805-4F2BA19961E2}"/>
              </a:ext>
            </a:extLst>
          </p:cNvPr>
          <p:cNvSpPr txBox="1"/>
          <p:nvPr/>
        </p:nvSpPr>
        <p:spPr>
          <a:xfrm>
            <a:off x="4642143" y="6138653"/>
            <a:ext cx="11020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DNS</a:t>
            </a:r>
            <a:endParaRPr lang="he-IL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DD1D929E-5995-4454-80E8-6B3CA276B727}"/>
              </a:ext>
            </a:extLst>
          </p:cNvPr>
          <p:cNvSpPr/>
          <p:nvPr/>
        </p:nvSpPr>
        <p:spPr>
          <a:xfrm rot="20456752">
            <a:off x="3230809" y="523397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45454"/>
                </a:solidFill>
                <a:latin typeface="arial" panose="020B0604020202020204" pitchFamily="34" charset="0"/>
              </a:rPr>
              <a:t>caraman</a:t>
            </a:r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 - Fotolia</a:t>
            </a:r>
            <a:endParaRPr lang="he-IL" dirty="0"/>
          </a:p>
        </p:txBody>
      </p:sp>
      <p:pic>
        <p:nvPicPr>
          <p:cNvPr id="1026" name="Picture 2" descr="×ª××¦××ª ×ª××× × ×¢×××¨ ××¨××× ××ª">
            <a:extLst>
              <a:ext uri="{FF2B5EF4-FFF2-40B4-BE49-F238E27FC236}">
                <a16:creationId xmlns:a16="http://schemas.microsoft.com/office/drawing/2014/main" id="{E67A3D43-0FE8-4935-B396-174FA630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848" y="1115030"/>
            <a:ext cx="33432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FC31C887-301F-4A85-9530-ED1950538700}"/>
              </a:ext>
            </a:extLst>
          </p:cNvPr>
          <p:cNvCxnSpPr>
            <a:cxnSpLocks/>
          </p:cNvCxnSpPr>
          <p:nvPr/>
        </p:nvCxnSpPr>
        <p:spPr>
          <a:xfrm flipV="1">
            <a:off x="5650356" y="5320549"/>
            <a:ext cx="2152357" cy="323165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0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גרפיקה 4" descr="טלפון חכם">
            <a:extLst>
              <a:ext uri="{FF2B5EF4-FFF2-40B4-BE49-F238E27FC236}">
                <a16:creationId xmlns:a16="http://schemas.microsoft.com/office/drawing/2014/main" id="{4D2F8841-3BD4-4DF7-AE30-9CAD234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815741" y="1181852"/>
            <a:ext cx="914400" cy="914400"/>
          </a:xfrm>
          <a:prstGeom prst="rect">
            <a:avLst/>
          </a:prstGeom>
        </p:spPr>
      </p:pic>
      <p:pic>
        <p:nvPicPr>
          <p:cNvPr id="7" name="גרפיקה 6" descr="טאבלט">
            <a:extLst>
              <a:ext uri="{FF2B5EF4-FFF2-40B4-BE49-F238E27FC236}">
                <a16:creationId xmlns:a16="http://schemas.microsoft.com/office/drawing/2014/main" id="{4DCFBCAE-DD52-4ABD-8218-04FCFA45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41" y="612110"/>
            <a:ext cx="914400" cy="914400"/>
          </a:xfrm>
          <a:prstGeom prst="rect">
            <a:avLst/>
          </a:prstGeom>
        </p:spPr>
      </p:pic>
      <p:pic>
        <p:nvPicPr>
          <p:cNvPr id="9" name="גרפיקה 8" descr="צג">
            <a:extLst>
              <a:ext uri="{FF2B5EF4-FFF2-40B4-BE49-F238E27FC236}">
                <a16:creationId xmlns:a16="http://schemas.microsoft.com/office/drawing/2014/main" id="{C4FC3BD7-0CF7-4B68-9549-E09334C95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3354" y="1115030"/>
            <a:ext cx="914400" cy="914400"/>
          </a:xfrm>
          <a:prstGeom prst="rect">
            <a:avLst/>
          </a:prstGeom>
        </p:spPr>
      </p:pic>
      <p:pic>
        <p:nvPicPr>
          <p:cNvPr id="11" name="גרפיקה 10" descr="שרת">
            <a:extLst>
              <a:ext uri="{FF2B5EF4-FFF2-40B4-BE49-F238E27FC236}">
                <a16:creationId xmlns:a16="http://schemas.microsoft.com/office/drawing/2014/main" id="{63A76B5D-B3D9-4E4D-9756-D9C99776A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1329" y="4082983"/>
            <a:ext cx="914400" cy="91440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8E2D3DA5-48FA-4F45-9C40-164B8AAE5F3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18529" y="2029430"/>
            <a:ext cx="1102025" cy="205355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AB02CFC-6698-4698-AC19-A34889A700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187341" y="1526510"/>
            <a:ext cx="131188" cy="255647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C3860B2F-F7D9-43BD-A84C-10C5A1F63EFC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>
            <a:off x="7272941" y="2096252"/>
            <a:ext cx="1045588" cy="19867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DA6BE4-EEDA-4DEA-8613-F3DD726B611C}"/>
              </a:ext>
            </a:extLst>
          </p:cNvPr>
          <p:cNvSpPr txBox="1"/>
          <p:nvPr/>
        </p:nvSpPr>
        <p:spPr>
          <a:xfrm>
            <a:off x="7802713" y="4997383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ספק השרות</a:t>
            </a:r>
          </a:p>
        </p:txBody>
      </p:sp>
      <p:pic>
        <p:nvPicPr>
          <p:cNvPr id="21" name="גרפיקה 20" descr="שרת">
            <a:extLst>
              <a:ext uri="{FF2B5EF4-FFF2-40B4-BE49-F238E27FC236}">
                <a16:creationId xmlns:a16="http://schemas.microsoft.com/office/drawing/2014/main" id="{D449DF9B-977A-4434-B578-7862C4D5B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5956" y="518651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1F3EDC-D8D4-4A64-B805-4F2BA19961E2}"/>
              </a:ext>
            </a:extLst>
          </p:cNvPr>
          <p:cNvSpPr txBox="1"/>
          <p:nvPr/>
        </p:nvSpPr>
        <p:spPr>
          <a:xfrm>
            <a:off x="4642143" y="6138653"/>
            <a:ext cx="11020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DNS</a:t>
            </a:r>
            <a:endParaRPr lang="he-IL" dirty="0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F35C2EB-3ED4-4B1C-946F-9F18EC843E5F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5650356" y="5320549"/>
            <a:ext cx="2152357" cy="323165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F9D10D-CFCA-4A62-A553-09F02CFAE041}"/>
              </a:ext>
            </a:extLst>
          </p:cNvPr>
          <p:cNvSpPr txBox="1"/>
          <p:nvPr/>
        </p:nvSpPr>
        <p:spPr>
          <a:xfrm>
            <a:off x="869657" y="5643714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Remote server</a:t>
            </a:r>
            <a:endParaRPr lang="he-IL" dirty="0"/>
          </a:p>
        </p:txBody>
      </p: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ECE1C4E-935D-400F-BD29-785F8AA017E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877870" y="4997383"/>
            <a:ext cx="2858086" cy="6463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גרפיקה 18" descr="שרת">
            <a:extLst>
              <a:ext uri="{FF2B5EF4-FFF2-40B4-BE49-F238E27FC236}">
                <a16:creationId xmlns:a16="http://schemas.microsoft.com/office/drawing/2014/main" id="{B3993FBE-546E-419B-8ED5-9A27C313E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870" y="469258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5044A6-E459-45CA-ABB5-7ED9C91A9BD3}"/>
              </a:ext>
            </a:extLst>
          </p:cNvPr>
          <p:cNvSpPr txBox="1"/>
          <p:nvPr/>
        </p:nvSpPr>
        <p:spPr>
          <a:xfrm>
            <a:off x="1022057" y="5796114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Remote server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805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גרפיקה 4" descr="טלפון חכם">
            <a:extLst>
              <a:ext uri="{FF2B5EF4-FFF2-40B4-BE49-F238E27FC236}">
                <a16:creationId xmlns:a16="http://schemas.microsoft.com/office/drawing/2014/main" id="{4D2F8841-3BD4-4DF7-AE30-9CAD234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815741" y="1181852"/>
            <a:ext cx="914400" cy="914400"/>
          </a:xfrm>
          <a:prstGeom prst="rect">
            <a:avLst/>
          </a:prstGeom>
        </p:spPr>
      </p:pic>
      <p:pic>
        <p:nvPicPr>
          <p:cNvPr id="7" name="גרפיקה 6" descr="טאבלט">
            <a:extLst>
              <a:ext uri="{FF2B5EF4-FFF2-40B4-BE49-F238E27FC236}">
                <a16:creationId xmlns:a16="http://schemas.microsoft.com/office/drawing/2014/main" id="{4DCFBCAE-DD52-4ABD-8218-04FCFA45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41" y="612110"/>
            <a:ext cx="914400" cy="914400"/>
          </a:xfrm>
          <a:prstGeom prst="rect">
            <a:avLst/>
          </a:prstGeom>
        </p:spPr>
      </p:pic>
      <p:pic>
        <p:nvPicPr>
          <p:cNvPr id="9" name="גרפיקה 8" descr="צג">
            <a:extLst>
              <a:ext uri="{FF2B5EF4-FFF2-40B4-BE49-F238E27FC236}">
                <a16:creationId xmlns:a16="http://schemas.microsoft.com/office/drawing/2014/main" id="{C4FC3BD7-0CF7-4B68-9549-E09334C95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3354" y="1115030"/>
            <a:ext cx="914400" cy="914400"/>
          </a:xfrm>
          <a:prstGeom prst="rect">
            <a:avLst/>
          </a:prstGeom>
        </p:spPr>
      </p:pic>
      <p:pic>
        <p:nvPicPr>
          <p:cNvPr id="11" name="גרפיקה 10" descr="שרת">
            <a:extLst>
              <a:ext uri="{FF2B5EF4-FFF2-40B4-BE49-F238E27FC236}">
                <a16:creationId xmlns:a16="http://schemas.microsoft.com/office/drawing/2014/main" id="{63A76B5D-B3D9-4E4D-9756-D9C99776A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1329" y="4082983"/>
            <a:ext cx="914400" cy="91440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8E2D3DA5-48FA-4F45-9C40-164B8AAE5F3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18529" y="2029430"/>
            <a:ext cx="1102025" cy="205355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AB02CFC-6698-4698-AC19-A34889A700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187341" y="1526510"/>
            <a:ext cx="131188" cy="255647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C3860B2F-F7D9-43BD-A84C-10C5A1F63EFC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>
            <a:off x="7272941" y="2096252"/>
            <a:ext cx="1045588" cy="19867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DA6BE4-EEDA-4DEA-8613-F3DD726B611C}"/>
              </a:ext>
            </a:extLst>
          </p:cNvPr>
          <p:cNvSpPr txBox="1"/>
          <p:nvPr/>
        </p:nvSpPr>
        <p:spPr>
          <a:xfrm>
            <a:off x="7802713" y="4997383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ספק השרות</a:t>
            </a:r>
          </a:p>
        </p:txBody>
      </p:sp>
      <p:pic>
        <p:nvPicPr>
          <p:cNvPr id="21" name="גרפיקה 20" descr="שרת">
            <a:extLst>
              <a:ext uri="{FF2B5EF4-FFF2-40B4-BE49-F238E27FC236}">
                <a16:creationId xmlns:a16="http://schemas.microsoft.com/office/drawing/2014/main" id="{D449DF9B-977A-4434-B578-7862C4D5B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5956" y="518651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1F3EDC-D8D4-4A64-B805-4F2BA19961E2}"/>
              </a:ext>
            </a:extLst>
          </p:cNvPr>
          <p:cNvSpPr txBox="1"/>
          <p:nvPr/>
        </p:nvSpPr>
        <p:spPr>
          <a:xfrm>
            <a:off x="4642143" y="6138653"/>
            <a:ext cx="11020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DNS</a:t>
            </a:r>
            <a:endParaRPr lang="he-IL" dirty="0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F35C2EB-3ED4-4B1C-946F-9F18EC843E5F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5650356" y="5320549"/>
            <a:ext cx="2152357" cy="323165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גרפיקה 14" descr="שרת">
            <a:extLst>
              <a:ext uri="{FF2B5EF4-FFF2-40B4-BE49-F238E27FC236}">
                <a16:creationId xmlns:a16="http://schemas.microsoft.com/office/drawing/2014/main" id="{C0439698-ED27-46B7-AFD9-04ACAE33D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470" y="454018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F9D10D-CFCA-4A62-A553-09F02CFAE041}"/>
              </a:ext>
            </a:extLst>
          </p:cNvPr>
          <p:cNvSpPr txBox="1"/>
          <p:nvPr/>
        </p:nvSpPr>
        <p:spPr>
          <a:xfrm>
            <a:off x="869657" y="5643714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Remote server</a:t>
            </a:r>
            <a:endParaRPr lang="he-IL" dirty="0"/>
          </a:p>
        </p:txBody>
      </p: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ECE1C4E-935D-400F-BD29-785F8AA017E4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877870" y="4997383"/>
            <a:ext cx="2858086" cy="6463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תרשים זרימה: דיסק מגנטי 3">
            <a:extLst>
              <a:ext uri="{FF2B5EF4-FFF2-40B4-BE49-F238E27FC236}">
                <a16:creationId xmlns:a16="http://schemas.microsoft.com/office/drawing/2014/main" id="{A86193EA-0592-4498-9421-52BA414135ED}"/>
              </a:ext>
            </a:extLst>
          </p:cNvPr>
          <p:cNvSpPr/>
          <p:nvPr/>
        </p:nvSpPr>
        <p:spPr>
          <a:xfrm>
            <a:off x="506435" y="1710983"/>
            <a:ext cx="1102025" cy="1378634"/>
          </a:xfrm>
          <a:prstGeom prst="flowChartMagneticDisk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59D50-00D6-4AB0-A5AC-FD1F5D6C1089}"/>
              </a:ext>
            </a:extLst>
          </p:cNvPr>
          <p:cNvSpPr txBox="1"/>
          <p:nvPr/>
        </p:nvSpPr>
        <p:spPr>
          <a:xfrm>
            <a:off x="1395939" y="3223651"/>
            <a:ext cx="963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Data base</a:t>
            </a:r>
            <a:endParaRPr lang="he-IL" dirty="0"/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0DA1B68C-64EA-4B73-8ECC-473C4176F99D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1057448" y="3089617"/>
            <a:ext cx="363222" cy="1450566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2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גרפיקה 4" descr="טלפון חכם">
            <a:extLst>
              <a:ext uri="{FF2B5EF4-FFF2-40B4-BE49-F238E27FC236}">
                <a16:creationId xmlns:a16="http://schemas.microsoft.com/office/drawing/2014/main" id="{4D2F8841-3BD4-4DF7-AE30-9CAD234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815741" y="1181852"/>
            <a:ext cx="914400" cy="914400"/>
          </a:xfrm>
          <a:prstGeom prst="rect">
            <a:avLst/>
          </a:prstGeom>
        </p:spPr>
      </p:pic>
      <p:pic>
        <p:nvPicPr>
          <p:cNvPr id="7" name="גרפיקה 6" descr="טאבלט">
            <a:extLst>
              <a:ext uri="{FF2B5EF4-FFF2-40B4-BE49-F238E27FC236}">
                <a16:creationId xmlns:a16="http://schemas.microsoft.com/office/drawing/2014/main" id="{4DCFBCAE-DD52-4ABD-8218-04FCFA45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41" y="612110"/>
            <a:ext cx="914400" cy="914400"/>
          </a:xfrm>
          <a:prstGeom prst="rect">
            <a:avLst/>
          </a:prstGeom>
        </p:spPr>
      </p:pic>
      <p:pic>
        <p:nvPicPr>
          <p:cNvPr id="9" name="גרפיקה 8" descr="צג">
            <a:extLst>
              <a:ext uri="{FF2B5EF4-FFF2-40B4-BE49-F238E27FC236}">
                <a16:creationId xmlns:a16="http://schemas.microsoft.com/office/drawing/2014/main" id="{C4FC3BD7-0CF7-4B68-9549-E09334C95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3354" y="1115030"/>
            <a:ext cx="914400" cy="914400"/>
          </a:xfrm>
          <a:prstGeom prst="rect">
            <a:avLst/>
          </a:prstGeom>
        </p:spPr>
      </p:pic>
      <p:pic>
        <p:nvPicPr>
          <p:cNvPr id="11" name="גרפיקה 10" descr="שרת">
            <a:extLst>
              <a:ext uri="{FF2B5EF4-FFF2-40B4-BE49-F238E27FC236}">
                <a16:creationId xmlns:a16="http://schemas.microsoft.com/office/drawing/2014/main" id="{63A76B5D-B3D9-4E4D-9756-D9C99776A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1329" y="4082983"/>
            <a:ext cx="914400" cy="91440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8E2D3DA5-48FA-4F45-9C40-164B8AAE5F3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18529" y="2029430"/>
            <a:ext cx="1102025" cy="205355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AB02CFC-6698-4698-AC19-A34889A700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187341" y="1526510"/>
            <a:ext cx="131188" cy="255647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C3860B2F-F7D9-43BD-A84C-10C5A1F63EFC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>
            <a:off x="7272941" y="2096252"/>
            <a:ext cx="1045588" cy="19867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DA6BE4-EEDA-4DEA-8613-F3DD726B611C}"/>
              </a:ext>
            </a:extLst>
          </p:cNvPr>
          <p:cNvSpPr txBox="1"/>
          <p:nvPr/>
        </p:nvSpPr>
        <p:spPr>
          <a:xfrm>
            <a:off x="7802713" y="4997383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ספק השרות</a:t>
            </a:r>
          </a:p>
        </p:txBody>
      </p:sp>
      <p:pic>
        <p:nvPicPr>
          <p:cNvPr id="21" name="גרפיקה 20" descr="שרת">
            <a:extLst>
              <a:ext uri="{FF2B5EF4-FFF2-40B4-BE49-F238E27FC236}">
                <a16:creationId xmlns:a16="http://schemas.microsoft.com/office/drawing/2014/main" id="{D449DF9B-977A-4434-B578-7862C4D5B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5956" y="518651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1F3EDC-D8D4-4A64-B805-4F2BA19961E2}"/>
              </a:ext>
            </a:extLst>
          </p:cNvPr>
          <p:cNvSpPr txBox="1"/>
          <p:nvPr/>
        </p:nvSpPr>
        <p:spPr>
          <a:xfrm>
            <a:off x="4642143" y="6138653"/>
            <a:ext cx="11020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DNS</a:t>
            </a:r>
            <a:endParaRPr lang="he-IL" dirty="0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F35C2EB-3ED4-4B1C-946F-9F18EC843E5F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5650356" y="5320549"/>
            <a:ext cx="2152357" cy="323165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גרפיקה 14" descr="שרת">
            <a:extLst>
              <a:ext uri="{FF2B5EF4-FFF2-40B4-BE49-F238E27FC236}">
                <a16:creationId xmlns:a16="http://schemas.microsoft.com/office/drawing/2014/main" id="{C0439698-ED27-46B7-AFD9-04ACAE33D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470" y="454018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F9D10D-CFCA-4A62-A553-09F02CFAE041}"/>
              </a:ext>
            </a:extLst>
          </p:cNvPr>
          <p:cNvSpPr txBox="1"/>
          <p:nvPr/>
        </p:nvSpPr>
        <p:spPr>
          <a:xfrm>
            <a:off x="869657" y="5643714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Remote server</a:t>
            </a:r>
            <a:endParaRPr lang="he-IL" dirty="0"/>
          </a:p>
        </p:txBody>
      </p: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ECE1C4E-935D-400F-BD29-785F8AA017E4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877870" y="4997383"/>
            <a:ext cx="2858086" cy="6463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תרשים זרימה: דיסק מגנטי 3">
            <a:extLst>
              <a:ext uri="{FF2B5EF4-FFF2-40B4-BE49-F238E27FC236}">
                <a16:creationId xmlns:a16="http://schemas.microsoft.com/office/drawing/2014/main" id="{A86193EA-0592-4498-9421-52BA414135ED}"/>
              </a:ext>
            </a:extLst>
          </p:cNvPr>
          <p:cNvSpPr/>
          <p:nvPr/>
        </p:nvSpPr>
        <p:spPr>
          <a:xfrm>
            <a:off x="506435" y="1710983"/>
            <a:ext cx="1102025" cy="1378634"/>
          </a:xfrm>
          <a:prstGeom prst="flowChartMagneticDisk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59D50-00D6-4AB0-A5AC-FD1F5D6C1089}"/>
              </a:ext>
            </a:extLst>
          </p:cNvPr>
          <p:cNvSpPr txBox="1"/>
          <p:nvPr/>
        </p:nvSpPr>
        <p:spPr>
          <a:xfrm>
            <a:off x="1395939" y="3223651"/>
            <a:ext cx="963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Data base</a:t>
            </a:r>
            <a:endParaRPr lang="he-IL" dirty="0"/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0DA1B68C-64EA-4B73-8ECC-473C4176F99D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1057448" y="3089617"/>
            <a:ext cx="363222" cy="1450566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×ª××¦××ª ×ª××× × ×¢×××¨ âªwhatsappâ¬â">
            <a:extLst>
              <a:ext uri="{FF2B5EF4-FFF2-40B4-BE49-F238E27FC236}">
                <a16:creationId xmlns:a16="http://schemas.microsoft.com/office/drawing/2014/main" id="{ECF739B5-1A22-4E55-91EA-E48604E9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42" y="350015"/>
            <a:ext cx="7110759" cy="44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8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גרפיקה 4" descr="טלפון חכם">
            <a:extLst>
              <a:ext uri="{FF2B5EF4-FFF2-40B4-BE49-F238E27FC236}">
                <a16:creationId xmlns:a16="http://schemas.microsoft.com/office/drawing/2014/main" id="{4D2F8841-3BD4-4DF7-AE30-9CAD234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815741" y="1181852"/>
            <a:ext cx="914400" cy="914400"/>
          </a:xfrm>
          <a:prstGeom prst="rect">
            <a:avLst/>
          </a:prstGeom>
        </p:spPr>
      </p:pic>
      <p:pic>
        <p:nvPicPr>
          <p:cNvPr id="7" name="גרפיקה 6" descr="טאבלט">
            <a:extLst>
              <a:ext uri="{FF2B5EF4-FFF2-40B4-BE49-F238E27FC236}">
                <a16:creationId xmlns:a16="http://schemas.microsoft.com/office/drawing/2014/main" id="{4DCFBCAE-DD52-4ABD-8218-04FCFA45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0141" y="612110"/>
            <a:ext cx="914400" cy="914400"/>
          </a:xfrm>
          <a:prstGeom prst="rect">
            <a:avLst/>
          </a:prstGeom>
        </p:spPr>
      </p:pic>
      <p:pic>
        <p:nvPicPr>
          <p:cNvPr id="9" name="גרפיקה 8" descr="צג">
            <a:extLst>
              <a:ext uri="{FF2B5EF4-FFF2-40B4-BE49-F238E27FC236}">
                <a16:creationId xmlns:a16="http://schemas.microsoft.com/office/drawing/2014/main" id="{C4FC3BD7-0CF7-4B68-9549-E09334C95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3354" y="1115030"/>
            <a:ext cx="914400" cy="914400"/>
          </a:xfrm>
          <a:prstGeom prst="rect">
            <a:avLst/>
          </a:prstGeom>
        </p:spPr>
      </p:pic>
      <p:pic>
        <p:nvPicPr>
          <p:cNvPr id="11" name="גרפיקה 10" descr="שרת">
            <a:extLst>
              <a:ext uri="{FF2B5EF4-FFF2-40B4-BE49-F238E27FC236}">
                <a16:creationId xmlns:a16="http://schemas.microsoft.com/office/drawing/2014/main" id="{63A76B5D-B3D9-4E4D-9756-D9C99776A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1329" y="4082983"/>
            <a:ext cx="914400" cy="91440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8E2D3DA5-48FA-4F45-9C40-164B8AAE5F3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18529" y="2029430"/>
            <a:ext cx="1102025" cy="205355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AB02CFC-6698-4698-AC19-A34889A700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187341" y="1526510"/>
            <a:ext cx="131188" cy="2556473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C3860B2F-F7D9-43BD-A84C-10C5A1F63EFC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>
            <a:off x="7272941" y="2096252"/>
            <a:ext cx="1045588" cy="19867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DA6BE4-EEDA-4DEA-8613-F3DD726B611C}"/>
              </a:ext>
            </a:extLst>
          </p:cNvPr>
          <p:cNvSpPr txBox="1"/>
          <p:nvPr/>
        </p:nvSpPr>
        <p:spPr>
          <a:xfrm>
            <a:off x="7802713" y="4997383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ספק השרות</a:t>
            </a:r>
          </a:p>
        </p:txBody>
      </p:sp>
      <p:pic>
        <p:nvPicPr>
          <p:cNvPr id="21" name="גרפיקה 20" descr="שרת">
            <a:extLst>
              <a:ext uri="{FF2B5EF4-FFF2-40B4-BE49-F238E27FC236}">
                <a16:creationId xmlns:a16="http://schemas.microsoft.com/office/drawing/2014/main" id="{D449DF9B-977A-4434-B578-7862C4D5B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5956" y="518651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1F3EDC-D8D4-4A64-B805-4F2BA19961E2}"/>
              </a:ext>
            </a:extLst>
          </p:cNvPr>
          <p:cNvSpPr txBox="1"/>
          <p:nvPr/>
        </p:nvSpPr>
        <p:spPr>
          <a:xfrm>
            <a:off x="4642143" y="6138653"/>
            <a:ext cx="11020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DNS</a:t>
            </a:r>
            <a:endParaRPr lang="he-IL" dirty="0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F35C2EB-3ED4-4B1C-946F-9F18EC843E5F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5650356" y="5320549"/>
            <a:ext cx="2152357" cy="323165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גרפיקה 14" descr="שרת">
            <a:extLst>
              <a:ext uri="{FF2B5EF4-FFF2-40B4-BE49-F238E27FC236}">
                <a16:creationId xmlns:a16="http://schemas.microsoft.com/office/drawing/2014/main" id="{C0439698-ED27-46B7-AFD9-04ACAE33D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470" y="454018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F9D10D-CFCA-4A62-A553-09F02CFAE041}"/>
              </a:ext>
            </a:extLst>
          </p:cNvPr>
          <p:cNvSpPr txBox="1"/>
          <p:nvPr/>
        </p:nvSpPr>
        <p:spPr>
          <a:xfrm>
            <a:off x="869657" y="5643714"/>
            <a:ext cx="1102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Remote server</a:t>
            </a:r>
            <a:endParaRPr lang="he-IL" dirty="0"/>
          </a:p>
        </p:txBody>
      </p: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ECE1C4E-935D-400F-BD29-785F8AA017E4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877870" y="4997383"/>
            <a:ext cx="2858086" cy="646331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תרשים זרימה: דיסק מגנטי 3">
            <a:extLst>
              <a:ext uri="{FF2B5EF4-FFF2-40B4-BE49-F238E27FC236}">
                <a16:creationId xmlns:a16="http://schemas.microsoft.com/office/drawing/2014/main" id="{A86193EA-0592-4498-9421-52BA414135ED}"/>
              </a:ext>
            </a:extLst>
          </p:cNvPr>
          <p:cNvSpPr/>
          <p:nvPr/>
        </p:nvSpPr>
        <p:spPr>
          <a:xfrm>
            <a:off x="506435" y="1710983"/>
            <a:ext cx="1102025" cy="1378634"/>
          </a:xfrm>
          <a:prstGeom prst="flowChartMagneticDisk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59D50-00D6-4AB0-A5AC-FD1F5D6C1089}"/>
              </a:ext>
            </a:extLst>
          </p:cNvPr>
          <p:cNvSpPr txBox="1"/>
          <p:nvPr/>
        </p:nvSpPr>
        <p:spPr>
          <a:xfrm>
            <a:off x="1395939" y="3223651"/>
            <a:ext cx="963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Data base</a:t>
            </a:r>
            <a:endParaRPr lang="he-IL" dirty="0"/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0DA1B68C-64EA-4B73-8ECC-473C4176F99D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1057448" y="3089617"/>
            <a:ext cx="363222" cy="1450566"/>
          </a:xfrm>
          <a:prstGeom prst="line">
            <a:avLst/>
          </a:prstGeom>
          <a:ln w="85725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17872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17</TotalTime>
  <Words>41</Words>
  <Application>Microsoft Office PowerPoint</Application>
  <PresentationFormat>מסך רחב</PresentationFormat>
  <Paragraphs>24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Arial</vt:lpstr>
      <vt:lpstr>Gill Sans MT</vt:lpstr>
      <vt:lpstr>חבילה</vt:lpstr>
      <vt:lpstr>server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</dc:title>
  <dc:creator>Tal Yaron</dc:creator>
  <cp:lastModifiedBy>Tal Yaron</cp:lastModifiedBy>
  <cp:revision>6</cp:revision>
  <dcterms:created xsi:type="dcterms:W3CDTF">2019-01-15T05:25:40Z</dcterms:created>
  <dcterms:modified xsi:type="dcterms:W3CDTF">2019-01-15T05:43:38Z</dcterms:modified>
</cp:coreProperties>
</file>