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59" r:id="rId10"/>
  </p:sldIdLst>
  <p:sldSz cx="10080625" cy="7559675"/>
  <p:notesSz cx="7559675" cy="10691813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292068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3168000"/>
            <a:ext cx="292068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3168000"/>
            <a:ext cx="292068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5086080"/>
            <a:ext cx="292068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5086080"/>
            <a:ext cx="292068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5086080"/>
            <a:ext cx="292068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1080000"/>
            <a:ext cx="9071640" cy="8011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292068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3168000"/>
            <a:ext cx="292068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3168000"/>
            <a:ext cx="292068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5086080"/>
            <a:ext cx="292068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5086080"/>
            <a:ext cx="292068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5086080"/>
            <a:ext cx="292068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1080000"/>
            <a:ext cx="9071640" cy="8011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5860" b="0" strike="noStrike" spc="-1">
                <a:solidFill>
                  <a:srgbClr val="FFFFFF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tIns="0" rIns="0" bIns="0">
            <a:normAutofit fontScale="66000"/>
          </a:bodyPr>
          <a:lstStyle/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4260" b="0" strike="noStrike" spc="-1">
                <a:solidFill>
                  <a:srgbClr val="FFFFFF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51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4260" b="0" strike="noStrike" spc="-1">
                <a:solidFill>
                  <a:srgbClr val="FFFFFF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113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4260" b="0" strike="noStrike" spc="-1">
                <a:solidFill>
                  <a:srgbClr val="FFFFFF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75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4260" b="0" strike="noStrike" spc="-1">
                <a:solidFill>
                  <a:srgbClr val="FFFFFF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4260" b="0" strike="noStrike" spc="-1">
                <a:solidFill>
                  <a:srgbClr val="FFFFFF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4260" b="0" strike="noStrike" spc="-1">
                <a:solidFill>
                  <a:srgbClr val="FFFFFF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4260" b="0" strike="noStrike" spc="-1">
                <a:solidFill>
                  <a:srgbClr val="FFFFFF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0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0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0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B0F14E21-368B-49E8-ACAD-2955EE7C6CF3}" type="slidenum"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B8EAA5CA-5DD6-47D2-97C9-340F62F7A430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5wtnKulcquA?t=1232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1080000"/>
            <a:ext cx="9071640" cy="172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5860" b="0" strike="noStrike" spc="-1">
                <a:solidFill>
                  <a:srgbClr val="FFFFFF"/>
                </a:solidFill>
                <a:latin typeface="Arial"/>
              </a:rPr>
              <a:t>Angular</a:t>
            </a:r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1261161A-14D2-4D9B-BA8D-75C6D52165B6}"/>
              </a:ext>
            </a:extLst>
          </p:cNvPr>
          <p:cNvSpPr/>
          <p:nvPr/>
        </p:nvSpPr>
        <p:spPr>
          <a:xfrm>
            <a:off x="2985904" y="3595172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dirty="0">
                <a:hlinkClick r:id="rId2"/>
              </a:rPr>
              <a:t>https://youtu.be/5wtnKulcquA?t=1232</a:t>
            </a:r>
            <a:endParaRPr lang="he-I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Install </a:t>
            </a:r>
          </a:p>
        </p:txBody>
      </p:sp>
      <p:sp>
        <p:nvSpPr>
          <p:cNvPr id="8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 algn="l" rtl="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latin typeface="Arial"/>
              </a:rPr>
              <a:t>npm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i</a:t>
            </a:r>
            <a:r>
              <a:rPr lang="en-US" sz="3200" b="0" strike="noStrike" spc="-1" dirty="0">
                <a:latin typeface="Arial"/>
              </a:rPr>
              <a:t> -g @angular/cli</a:t>
            </a:r>
          </a:p>
          <a:p>
            <a:pPr algn="l" rtl="0"/>
            <a:endParaRPr lang="en-US" sz="3200" b="0" strike="noStrike" spc="-1" dirty="0">
              <a:latin typeface="Arial"/>
            </a:endParaRPr>
          </a:p>
          <a:p>
            <a:pPr algn="l" rtl="0"/>
            <a:r>
              <a:rPr lang="en-US" sz="3200" b="0" strike="noStrike" spc="-1" dirty="0">
                <a:latin typeface="Arial"/>
              </a:rPr>
              <a:t>Install instance:</a:t>
            </a:r>
          </a:p>
          <a:p>
            <a:pPr algn="l" rtl="0"/>
            <a:r>
              <a:rPr lang="en-US" sz="3200" b="0" strike="noStrike" spc="-1" dirty="0">
                <a:solidFill>
                  <a:srgbClr val="666666"/>
                </a:solidFill>
                <a:latin typeface="Arial"/>
              </a:rPr>
              <a:t>ng new &lt;name of folder&gt;</a:t>
            </a:r>
            <a:endParaRPr lang="en-US" sz="3200" b="0" strike="noStrike" spc="-1" dirty="0">
              <a:latin typeface="Arial"/>
            </a:endParaRPr>
          </a:p>
          <a:p>
            <a:pPr algn="l" rtl="0"/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Run:</a:t>
            </a:r>
            <a:endParaRPr lang="en-US" sz="3200" b="0" strike="noStrike" spc="-1" dirty="0">
              <a:latin typeface="Arial"/>
            </a:endParaRPr>
          </a:p>
          <a:p>
            <a:pPr algn="l" rtl="0"/>
            <a:r>
              <a:rPr lang="en-US" sz="3200" b="0" strike="noStrike" spc="-1" dirty="0">
                <a:solidFill>
                  <a:srgbClr val="666666"/>
                </a:solidFill>
                <a:latin typeface="Arial"/>
              </a:rPr>
              <a:t>cd &lt;name of folder&gt;</a:t>
            </a:r>
            <a:endParaRPr lang="en-US" sz="3200" b="0" strike="noStrike" spc="-1" dirty="0">
              <a:latin typeface="Arial"/>
            </a:endParaRPr>
          </a:p>
          <a:p>
            <a:pPr algn="l" rtl="0"/>
            <a:r>
              <a:rPr lang="en-US" sz="3200" b="0" strike="noStrike" spc="-1" dirty="0">
                <a:solidFill>
                  <a:srgbClr val="666666"/>
                </a:solidFill>
                <a:latin typeface="Arial"/>
              </a:rPr>
              <a:t>ng serve -o</a:t>
            </a:r>
            <a:endParaRPr lang="en-US" sz="3200" b="0" strike="noStrike" spc="-1" dirty="0">
              <a:latin typeface="Arial"/>
            </a:endParaRPr>
          </a:p>
          <a:p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Components</a:t>
            </a:r>
          </a:p>
        </p:txBody>
      </p:sp>
      <p:sp>
        <p:nvSpPr>
          <p:cNvPr id="8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 algn="l" rtl="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Every component is built out of three files:</a:t>
            </a:r>
          </a:p>
          <a:p>
            <a:pPr marL="432000" indent="-324000" algn="l" rtl="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Logic (</a:t>
            </a:r>
            <a:r>
              <a:rPr lang="en-US" sz="3200" b="0" strike="noStrike" spc="-1" dirty="0" err="1">
                <a:latin typeface="Arial"/>
              </a:rPr>
              <a:t>ts</a:t>
            </a:r>
            <a:r>
              <a:rPr lang="en-US" sz="3200" b="0" strike="noStrike" spc="-1" dirty="0">
                <a:latin typeface="Arial"/>
              </a:rPr>
              <a:t>)</a:t>
            </a:r>
          </a:p>
          <a:p>
            <a:pPr marL="432000" indent="-324000" algn="l" rtl="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template(HTML)</a:t>
            </a:r>
          </a:p>
          <a:p>
            <a:pPr marL="432000" indent="-324000" algn="l" rtl="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Style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90AA2F5C-6427-4DBD-83DE-45AEAF1A3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071" y="3628460"/>
            <a:ext cx="5916569" cy="36298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593846"/>
            <a:ext cx="9071640" cy="6771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 dirty="0">
                <a:latin typeface="Arial"/>
              </a:rPr>
              <a:t>Create component</a:t>
            </a:r>
          </a:p>
        </p:txBody>
      </p:sp>
      <p:sp>
        <p:nvSpPr>
          <p:cNvPr id="8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08000" algn="l" rtl="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b="0" strike="noStrike" spc="-1" dirty="0">
                <a:latin typeface="Arial"/>
              </a:rPr>
              <a:t>ng generate component &lt;component name&gt;</a:t>
            </a: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FB9634B6-2401-4AC2-A9EF-748B61B75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21" y="2337662"/>
            <a:ext cx="9728387" cy="5044349"/>
          </a:xfrm>
          <a:prstGeom prst="rect">
            <a:avLst/>
          </a:prstGeom>
        </p:spPr>
      </p:pic>
      <p:sp>
        <p:nvSpPr>
          <p:cNvPr id="4" name="אליפסה 3">
            <a:extLst>
              <a:ext uri="{FF2B5EF4-FFF2-40B4-BE49-F238E27FC236}">
                <a16:creationId xmlns:a16="http://schemas.microsoft.com/office/drawing/2014/main" id="{4E484AE6-1A1F-409B-AC1D-A608F7464E04}"/>
              </a:ext>
            </a:extLst>
          </p:cNvPr>
          <p:cNvSpPr/>
          <p:nvPr/>
        </p:nvSpPr>
        <p:spPr>
          <a:xfrm>
            <a:off x="8539566" y="2402237"/>
            <a:ext cx="1541059" cy="37196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אליפסה 6">
            <a:extLst>
              <a:ext uri="{FF2B5EF4-FFF2-40B4-BE49-F238E27FC236}">
                <a16:creationId xmlns:a16="http://schemas.microsoft.com/office/drawing/2014/main" id="{9D6451FE-3479-408E-BAC1-8A9266C1F7A0}"/>
              </a:ext>
            </a:extLst>
          </p:cNvPr>
          <p:cNvSpPr/>
          <p:nvPr/>
        </p:nvSpPr>
        <p:spPr>
          <a:xfrm>
            <a:off x="4269290" y="4738433"/>
            <a:ext cx="1541059" cy="37196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אליפסה 7">
            <a:extLst>
              <a:ext uri="{FF2B5EF4-FFF2-40B4-BE49-F238E27FC236}">
                <a16:creationId xmlns:a16="http://schemas.microsoft.com/office/drawing/2014/main" id="{5F0F2877-9E3C-4439-A22E-8CF4039F2981}"/>
              </a:ext>
            </a:extLst>
          </p:cNvPr>
          <p:cNvSpPr/>
          <p:nvPr/>
        </p:nvSpPr>
        <p:spPr>
          <a:xfrm>
            <a:off x="4530178" y="3833119"/>
            <a:ext cx="3885402" cy="37196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אליפסה 8">
            <a:extLst>
              <a:ext uri="{FF2B5EF4-FFF2-40B4-BE49-F238E27FC236}">
                <a16:creationId xmlns:a16="http://schemas.microsoft.com/office/drawing/2014/main" id="{AD981D5D-16C9-433C-A958-83C6C35F7B68}"/>
              </a:ext>
            </a:extLst>
          </p:cNvPr>
          <p:cNvSpPr/>
          <p:nvPr/>
        </p:nvSpPr>
        <p:spPr>
          <a:xfrm>
            <a:off x="358383" y="4942275"/>
            <a:ext cx="2229834" cy="139653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734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593846"/>
            <a:ext cx="9071640" cy="6771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 dirty="0">
                <a:latin typeface="Arial"/>
              </a:rPr>
              <a:t>Create component</a:t>
            </a:r>
          </a:p>
        </p:txBody>
      </p:sp>
      <p:sp>
        <p:nvSpPr>
          <p:cNvPr id="8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08000" algn="l" rtl="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b="0" strike="noStrike" spc="-1" dirty="0">
                <a:latin typeface="Arial"/>
              </a:rPr>
              <a:t>ng g c &lt;component name&gt;</a:t>
            </a: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FB9634B6-2401-4AC2-A9EF-748B61B75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21" y="2337662"/>
            <a:ext cx="9728387" cy="5044349"/>
          </a:xfrm>
          <a:prstGeom prst="rect">
            <a:avLst/>
          </a:prstGeom>
        </p:spPr>
      </p:pic>
      <p:sp>
        <p:nvSpPr>
          <p:cNvPr id="4" name="אליפסה 3">
            <a:extLst>
              <a:ext uri="{FF2B5EF4-FFF2-40B4-BE49-F238E27FC236}">
                <a16:creationId xmlns:a16="http://schemas.microsoft.com/office/drawing/2014/main" id="{4E484AE6-1A1F-409B-AC1D-A608F7464E04}"/>
              </a:ext>
            </a:extLst>
          </p:cNvPr>
          <p:cNvSpPr/>
          <p:nvPr/>
        </p:nvSpPr>
        <p:spPr>
          <a:xfrm>
            <a:off x="8539566" y="2402237"/>
            <a:ext cx="1541059" cy="37196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אליפסה 6">
            <a:extLst>
              <a:ext uri="{FF2B5EF4-FFF2-40B4-BE49-F238E27FC236}">
                <a16:creationId xmlns:a16="http://schemas.microsoft.com/office/drawing/2014/main" id="{9D6451FE-3479-408E-BAC1-8A9266C1F7A0}"/>
              </a:ext>
            </a:extLst>
          </p:cNvPr>
          <p:cNvSpPr/>
          <p:nvPr/>
        </p:nvSpPr>
        <p:spPr>
          <a:xfrm>
            <a:off x="4269290" y="4738433"/>
            <a:ext cx="1541059" cy="37196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אליפסה 7">
            <a:extLst>
              <a:ext uri="{FF2B5EF4-FFF2-40B4-BE49-F238E27FC236}">
                <a16:creationId xmlns:a16="http://schemas.microsoft.com/office/drawing/2014/main" id="{5F0F2877-9E3C-4439-A22E-8CF4039F2981}"/>
              </a:ext>
            </a:extLst>
          </p:cNvPr>
          <p:cNvSpPr/>
          <p:nvPr/>
        </p:nvSpPr>
        <p:spPr>
          <a:xfrm>
            <a:off x="4530178" y="3833119"/>
            <a:ext cx="3885402" cy="37196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אליפסה 8">
            <a:extLst>
              <a:ext uri="{FF2B5EF4-FFF2-40B4-BE49-F238E27FC236}">
                <a16:creationId xmlns:a16="http://schemas.microsoft.com/office/drawing/2014/main" id="{AD981D5D-16C9-433C-A958-83C6C35F7B68}"/>
              </a:ext>
            </a:extLst>
          </p:cNvPr>
          <p:cNvSpPr/>
          <p:nvPr/>
        </p:nvSpPr>
        <p:spPr>
          <a:xfrm>
            <a:off x="358383" y="4942275"/>
            <a:ext cx="2229834" cy="139653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83578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593846"/>
            <a:ext cx="9071640" cy="6771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 dirty="0">
                <a:latin typeface="Arial"/>
              </a:rPr>
              <a:t>Router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D00C0AA4-3CF6-4CEE-93E0-6FCFA8708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291" y="1454849"/>
            <a:ext cx="8268041" cy="577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164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593846"/>
            <a:ext cx="9071640" cy="6771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 dirty="0">
                <a:latin typeface="Arial"/>
              </a:rPr>
              <a:t>Router</a:t>
            </a: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3C26F7E4-879E-4FB6-879A-6FD0E8538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00" y="1740262"/>
            <a:ext cx="9071640" cy="525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709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2376000" y="3168000"/>
            <a:ext cx="7199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2200" b="0" strike="noStrike" spc="-1">
                <a:solidFill>
                  <a:srgbClr val="FFFFFF"/>
                </a:solidFill>
                <a:latin typeface="Arial"/>
              </a:rPr>
              <a:t>This work is licensed under a Creative Commons Attribution-ShareAlike 3.0 Unported License.</a:t>
            </a:r>
            <a:br/>
            <a:r>
              <a:rPr lang="en-US" sz="2200" b="0" strike="noStrike" spc="-1">
                <a:solidFill>
                  <a:srgbClr val="FFFFFF"/>
                </a:solidFill>
                <a:latin typeface="Arial"/>
              </a:rPr>
              <a:t>It makes use of the works of Mateus Machado Luna.</a:t>
            </a:r>
          </a:p>
        </p:txBody>
      </p:sp>
      <p:pic>
        <p:nvPicPr>
          <p:cNvPr id="88" name="תמונה 87"/>
          <p:cNvPicPr/>
          <p:nvPr/>
        </p:nvPicPr>
        <p:blipFill>
          <a:blip r:embed="rId2"/>
          <a:stretch/>
        </p:blipFill>
        <p:spPr>
          <a:xfrm>
            <a:off x="816120" y="3621600"/>
            <a:ext cx="1271880" cy="447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Words>95</Words>
  <Application>Microsoft Office PowerPoint</Application>
  <PresentationFormat>מותאם אישית</PresentationFormat>
  <Paragraphs>22</Paragraphs>
  <Slides>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8</vt:i4>
      </vt:variant>
    </vt:vector>
  </HeadingPairs>
  <TitlesOfParts>
    <vt:vector size="14" baseType="lpstr">
      <vt:lpstr>Arial</vt:lpstr>
      <vt:lpstr>Symbol</vt:lpstr>
      <vt:lpstr>Times New Roman</vt:lpstr>
      <vt:lpstr>Wingdings</vt:lpstr>
      <vt:lpstr>Office Theme</vt:lpstr>
      <vt:lpstr>Office Theme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Blueprint Plans</dc:title>
  <dc:subject/>
  <dc:creator/>
  <dc:description/>
  <cp:lastModifiedBy>Tal Yaron</cp:lastModifiedBy>
  <cp:revision>10</cp:revision>
  <dcterms:created xsi:type="dcterms:W3CDTF">2019-07-07T12:38:41Z</dcterms:created>
  <dcterms:modified xsi:type="dcterms:W3CDTF">2019-07-07T09:21:22Z</dcterms:modified>
  <dc:language>en-US</dc:language>
</cp:coreProperties>
</file>