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36.png" ContentType="image/png"/>
  <Override PartName="/ppt/media/image35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7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_rels/slideLayout82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92640" y="402120"/>
            <a:ext cx="8694360" cy="1460880"/>
          </a:xfrm>
          <a:prstGeom prst="rect">
            <a:avLst/>
          </a:prstGeom>
        </p:spPr>
        <p:txBody>
          <a:bodyPr anchor="ctr">
            <a:noAutofit/>
          </a:bodyPr>
          <a:p>
            <a:pPr algn="r" rtl="1">
              <a:lnSpc>
                <a:spcPct val="90000"/>
              </a:lnSpc>
            </a:pPr>
            <a:r>
              <a:rPr b="0" lang="he-IL" sz="4400" spc="-1" strike="noStrike">
                <a:solidFill>
                  <a:srgbClr val="000000"/>
                </a:solidFill>
                <a:latin typeface="Calibri Light"/>
              </a:rPr>
              <a:t>לחץ כדי לערוך סגנון כותרת של תבנית בסיס</a:t>
            </a:r>
            <a:endParaRPr b="0" lang="he-I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92640" y="2012040"/>
            <a:ext cx="8694360" cy="4796280"/>
          </a:xfrm>
          <a:prstGeom prst="rect">
            <a:avLst/>
          </a:prstGeom>
        </p:spPr>
        <p:txBody>
          <a:bodyPr>
            <a:noAutofit/>
          </a:bodyPr>
          <a:p>
            <a:pPr marL="228600" indent="-22824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e-IL" sz="2800" spc="-1" strike="noStrike">
                <a:solidFill>
                  <a:srgbClr val="000000"/>
                </a:solidFill>
                <a:latin typeface="Calibri"/>
              </a:rPr>
              <a:t>לחץ כדי לערוך סגנונות טקסט של תבנית בסיס</a:t>
            </a:r>
            <a:endParaRPr b="0" lang="he-IL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 algn="r" rtl="1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he-IL" sz="2400" spc="-1" strike="noStrike">
                <a:solidFill>
                  <a:srgbClr val="000000"/>
                </a:solidFill>
                <a:latin typeface="Calibri"/>
              </a:rPr>
              <a:t>רמה שנייה</a:t>
            </a:r>
            <a:endParaRPr b="0" lang="he-IL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 algn="r" rtl="1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he-IL" sz="2000" spc="-1" strike="noStrike">
                <a:solidFill>
                  <a:srgbClr val="000000"/>
                </a:solidFill>
                <a:latin typeface="Calibri"/>
              </a:rPr>
              <a:t>רמה שלישית</a:t>
            </a:r>
            <a:endParaRPr b="0" lang="he-IL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 algn="r" rtl="1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he-IL" sz="1800" spc="-1" strike="noStrike">
                <a:solidFill>
                  <a:srgbClr val="000000"/>
                </a:solidFill>
                <a:latin typeface="Calibri"/>
              </a:rPr>
              <a:t>רמה רביעית</a:t>
            </a:r>
            <a:endParaRPr b="0" lang="he-IL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 algn="r" rtl="1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he-IL" sz="1800" spc="-1" strike="noStrike">
                <a:solidFill>
                  <a:srgbClr val="000000"/>
                </a:solidFill>
                <a:latin typeface="Calibri"/>
              </a:rPr>
              <a:t>רמה חמישית</a:t>
            </a:r>
            <a:endParaRPr b="0" lang="he-I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dt"/>
          </p:nvPr>
        </p:nvSpPr>
        <p:spPr>
          <a:xfrm>
            <a:off x="7119000" y="7006680"/>
            <a:ext cx="2268000" cy="402120"/>
          </a:xfrm>
          <a:prstGeom prst="rect">
            <a:avLst/>
          </a:prstGeom>
        </p:spPr>
        <p:txBody>
          <a:bodyPr anchor="ctr">
            <a:noAutofit/>
          </a:bodyPr>
          <a:p>
            <a:pPr algn="r" rtl="1">
              <a:lnSpc>
                <a:spcPct val="100000"/>
              </a:lnSpc>
            </a:pPr>
            <a:fld id="{13EDE098-4117-4994-B837-C4405CE61B69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7/25/19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ftr"/>
          </p:nvPr>
        </p:nvSpPr>
        <p:spPr>
          <a:xfrm>
            <a:off x="3339000" y="7006680"/>
            <a:ext cx="3402000" cy="40212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32" name="PlaceHolder 5"/>
          <p:cNvSpPr>
            <a:spLocks noGrp="1"/>
          </p:cNvSpPr>
          <p:nvPr>
            <p:ph type="sldNum"/>
          </p:nvPr>
        </p:nvSpPr>
        <p:spPr>
          <a:xfrm>
            <a:off x="692640" y="7006680"/>
            <a:ext cx="2268000" cy="402120"/>
          </a:xfrm>
          <a:prstGeom prst="rect">
            <a:avLst/>
          </a:prstGeom>
        </p:spPr>
        <p:txBody>
          <a:bodyPr anchor="ctr">
            <a:noAutofit/>
          </a:bodyPr>
          <a:p>
            <a:pPr rtl="1">
              <a:lnSpc>
                <a:spcPct val="100000"/>
              </a:lnSpc>
            </a:pPr>
            <a:fld id="{8707F2C5-6AEA-43C7-AAF0-02108718848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youtu.be/5wtnKulcquA?t=1232" TargetMode="External"/><Relationship Id="rId2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5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5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slideLayout" Target="../slideLayouts/slideLayout7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slideLayout" Target="../slideLayouts/slideLayout7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6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504000" y="1496880"/>
            <a:ext cx="9070920" cy="89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 rtl="1">
              <a:lnSpc>
                <a:spcPct val="100000"/>
              </a:lnSpc>
            </a:pPr>
            <a:r>
              <a:rPr b="0" lang="en-US" sz="5860" spc="-1" strike="noStrike">
                <a:solidFill>
                  <a:srgbClr val="ffffff"/>
                </a:solidFill>
                <a:latin typeface="Arial"/>
                <a:ea typeface="DejaVu Sans"/>
              </a:rPr>
              <a:t>Angular</a:t>
            </a:r>
            <a:endParaRPr b="0" lang="en-US" sz="586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2759400" y="3595320"/>
            <a:ext cx="45612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r" rtl="1"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https://youtu.be/5wtnKulcquA?t=1232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365760" y="874440"/>
            <a:ext cx="9070920" cy="42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Class binding:many (ngClass)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303" name="" descr=""/>
          <p:cNvPicPr/>
          <p:nvPr/>
        </p:nvPicPr>
        <p:blipFill>
          <a:blip r:embed="rId1"/>
          <a:stretch/>
        </p:blipFill>
        <p:spPr>
          <a:xfrm>
            <a:off x="457200" y="3129120"/>
            <a:ext cx="4663080" cy="4277160"/>
          </a:xfrm>
          <a:prstGeom prst="rect">
            <a:avLst/>
          </a:prstGeom>
          <a:ln>
            <a:noFill/>
          </a:ln>
        </p:spPr>
      </p:pic>
      <p:pic>
        <p:nvPicPr>
          <p:cNvPr id="304" name="" descr=""/>
          <p:cNvPicPr/>
          <p:nvPr/>
        </p:nvPicPr>
        <p:blipFill>
          <a:blip r:embed="rId2"/>
          <a:stretch/>
        </p:blipFill>
        <p:spPr>
          <a:xfrm>
            <a:off x="457200" y="1371600"/>
            <a:ext cx="4676040" cy="1666080"/>
          </a:xfrm>
          <a:prstGeom prst="rect">
            <a:avLst/>
          </a:prstGeom>
          <a:ln>
            <a:noFill/>
          </a:ln>
        </p:spPr>
      </p:pic>
      <p:pic>
        <p:nvPicPr>
          <p:cNvPr id="305" name="" descr=""/>
          <p:cNvPicPr/>
          <p:nvPr/>
        </p:nvPicPr>
        <p:blipFill>
          <a:blip r:embed="rId3"/>
          <a:stretch/>
        </p:blipFill>
        <p:spPr>
          <a:xfrm>
            <a:off x="5303520" y="1463040"/>
            <a:ext cx="4244040" cy="2377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365760" y="874440"/>
            <a:ext cx="9070920" cy="42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Class binding: inline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307" name="" descr=""/>
          <p:cNvPicPr/>
          <p:nvPr/>
        </p:nvPicPr>
        <p:blipFill>
          <a:blip r:embed="rId1"/>
          <a:stretch/>
        </p:blipFill>
        <p:spPr>
          <a:xfrm>
            <a:off x="457200" y="3129120"/>
            <a:ext cx="4663080" cy="4277160"/>
          </a:xfrm>
          <a:prstGeom prst="rect">
            <a:avLst/>
          </a:prstGeom>
          <a:ln>
            <a:noFill/>
          </a:ln>
        </p:spPr>
      </p:pic>
      <p:pic>
        <p:nvPicPr>
          <p:cNvPr id="308" name="" descr=""/>
          <p:cNvPicPr/>
          <p:nvPr/>
        </p:nvPicPr>
        <p:blipFill>
          <a:blip r:embed="rId2"/>
          <a:stretch/>
        </p:blipFill>
        <p:spPr>
          <a:xfrm>
            <a:off x="5265360" y="2560320"/>
            <a:ext cx="4244040" cy="2377080"/>
          </a:xfrm>
          <a:prstGeom prst="rect">
            <a:avLst/>
          </a:prstGeom>
          <a:ln>
            <a:noFill/>
          </a:ln>
        </p:spPr>
      </p:pic>
      <p:pic>
        <p:nvPicPr>
          <p:cNvPr id="309" name="" descr=""/>
          <p:cNvPicPr/>
          <p:nvPr/>
        </p:nvPicPr>
        <p:blipFill>
          <a:blip r:embed="rId3"/>
          <a:stretch/>
        </p:blipFill>
        <p:spPr>
          <a:xfrm>
            <a:off x="457200" y="1587240"/>
            <a:ext cx="7569000" cy="515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365760" y="874440"/>
            <a:ext cx="9070920" cy="42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Class binding: inline-multi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311" name="" descr=""/>
          <p:cNvPicPr/>
          <p:nvPr/>
        </p:nvPicPr>
        <p:blipFill>
          <a:blip r:embed="rId1"/>
          <a:stretch/>
        </p:blipFill>
        <p:spPr>
          <a:xfrm>
            <a:off x="457200" y="3474720"/>
            <a:ext cx="4286160" cy="3931560"/>
          </a:xfrm>
          <a:prstGeom prst="rect">
            <a:avLst/>
          </a:prstGeom>
          <a:ln>
            <a:noFill/>
          </a:ln>
        </p:spPr>
      </p:pic>
      <p:pic>
        <p:nvPicPr>
          <p:cNvPr id="312" name="" descr=""/>
          <p:cNvPicPr/>
          <p:nvPr/>
        </p:nvPicPr>
        <p:blipFill>
          <a:blip r:embed="rId2"/>
          <a:stretch/>
        </p:blipFill>
        <p:spPr>
          <a:xfrm>
            <a:off x="4991040" y="3474720"/>
            <a:ext cx="4244040" cy="2377080"/>
          </a:xfrm>
          <a:prstGeom prst="rect">
            <a:avLst/>
          </a:prstGeom>
          <a:ln>
            <a:noFill/>
          </a:ln>
        </p:spPr>
      </p:pic>
      <p:pic>
        <p:nvPicPr>
          <p:cNvPr id="313" name="" descr=""/>
          <p:cNvPicPr/>
          <p:nvPr/>
        </p:nvPicPr>
        <p:blipFill>
          <a:blip r:embed="rId3"/>
          <a:stretch/>
        </p:blipFill>
        <p:spPr>
          <a:xfrm>
            <a:off x="474840" y="1554480"/>
            <a:ext cx="4500360" cy="1828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>
          <a:xfrm>
            <a:off x="504000" y="3019320"/>
            <a:ext cx="9070920" cy="24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latin typeface="Arial"/>
              </a:rPr>
              <a:t>Services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Code that is accessible to many components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ng g s &lt;name_of_service&gt;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365760" y="935280"/>
            <a:ext cx="9070920" cy="48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Service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316" name="" descr=""/>
          <p:cNvPicPr/>
          <p:nvPr/>
        </p:nvPicPr>
        <p:blipFill>
          <a:blip r:embed="rId1"/>
          <a:stretch/>
        </p:blipFill>
        <p:spPr>
          <a:xfrm>
            <a:off x="914400" y="1781640"/>
            <a:ext cx="3565800" cy="4522680"/>
          </a:xfrm>
          <a:prstGeom prst="rect">
            <a:avLst/>
          </a:prstGeom>
          <a:ln>
            <a:noFill/>
          </a:ln>
        </p:spPr>
      </p:pic>
      <p:sp>
        <p:nvSpPr>
          <p:cNvPr id="317" name="CustomShape 2"/>
          <p:cNvSpPr/>
          <p:nvPr/>
        </p:nvSpPr>
        <p:spPr>
          <a:xfrm>
            <a:off x="640080" y="5486400"/>
            <a:ext cx="4114440" cy="914040"/>
          </a:xfrm>
          <a:prstGeom prst="rect">
            <a:avLst/>
          </a:prstGeom>
          <a:noFill/>
          <a:ln w="2916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18" name="" descr=""/>
          <p:cNvPicPr/>
          <p:nvPr/>
        </p:nvPicPr>
        <p:blipFill>
          <a:blip r:embed="rId2"/>
          <a:stretch/>
        </p:blipFill>
        <p:spPr>
          <a:xfrm>
            <a:off x="4703760" y="1920240"/>
            <a:ext cx="4892040" cy="2194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ustomShape 1"/>
          <p:cNvSpPr/>
          <p:nvPr/>
        </p:nvSpPr>
        <p:spPr>
          <a:xfrm>
            <a:off x="365760" y="935280"/>
            <a:ext cx="9070920" cy="48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Service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320" name="" descr=""/>
          <p:cNvPicPr/>
          <p:nvPr/>
        </p:nvPicPr>
        <p:blipFill>
          <a:blip r:embed="rId1"/>
          <a:stretch/>
        </p:blipFill>
        <p:spPr>
          <a:xfrm>
            <a:off x="365760" y="1371600"/>
            <a:ext cx="5211720" cy="3069360"/>
          </a:xfrm>
          <a:prstGeom prst="rect">
            <a:avLst/>
          </a:prstGeom>
          <a:ln>
            <a:noFill/>
          </a:ln>
        </p:spPr>
      </p:pic>
      <p:pic>
        <p:nvPicPr>
          <p:cNvPr id="321" name="" descr=""/>
          <p:cNvPicPr/>
          <p:nvPr/>
        </p:nvPicPr>
        <p:blipFill>
          <a:blip r:embed="rId2"/>
          <a:stretch/>
        </p:blipFill>
        <p:spPr>
          <a:xfrm>
            <a:off x="5156640" y="2926080"/>
            <a:ext cx="4923720" cy="4618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0" y="718200"/>
            <a:ext cx="10080360" cy="811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" name="TextShape 2"/>
          <p:cNvSpPr txBox="1"/>
          <p:nvPr/>
        </p:nvSpPr>
        <p:spPr>
          <a:xfrm>
            <a:off x="460080" y="708840"/>
            <a:ext cx="9268920" cy="8208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he-IL" sz="3200" spc="-1" strike="noStrike">
                <a:solidFill>
                  <a:srgbClr val="ffffff"/>
                </a:solidFill>
                <a:latin typeface="Calibri Light"/>
              </a:rPr>
              <a:t>Data model</a:t>
            </a:r>
            <a:endParaRPr b="0" lang="he-IL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24" name="תמונה 3" descr=""/>
          <p:cNvPicPr/>
          <p:nvPr/>
        </p:nvPicPr>
        <p:blipFill>
          <a:blip r:embed="rId1"/>
          <a:stretch/>
        </p:blipFill>
        <p:spPr>
          <a:xfrm>
            <a:off x="172080" y="1707120"/>
            <a:ext cx="4751280" cy="2913480"/>
          </a:xfrm>
          <a:prstGeom prst="rect">
            <a:avLst/>
          </a:prstGeom>
          <a:ln>
            <a:noFill/>
          </a:ln>
        </p:spPr>
      </p:pic>
      <p:sp>
        <p:nvSpPr>
          <p:cNvPr id="325" name="CustomShape 3"/>
          <p:cNvSpPr/>
          <p:nvPr/>
        </p:nvSpPr>
        <p:spPr>
          <a:xfrm>
            <a:off x="460080" y="4745160"/>
            <a:ext cx="3121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Declare class of variable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26" name="תמונה 5" descr=""/>
          <p:cNvPicPr/>
          <p:nvPr/>
        </p:nvPicPr>
        <p:blipFill>
          <a:blip r:embed="rId2"/>
          <a:stretch/>
        </p:blipFill>
        <p:spPr>
          <a:xfrm>
            <a:off x="5040000" y="1707120"/>
            <a:ext cx="5020200" cy="5362920"/>
          </a:xfrm>
          <a:prstGeom prst="rect">
            <a:avLst/>
          </a:prstGeom>
          <a:ln>
            <a:noFill/>
          </a:ln>
        </p:spPr>
      </p:pic>
      <p:sp>
        <p:nvSpPr>
          <p:cNvPr id="327" name="CustomShape 4"/>
          <p:cNvSpPr/>
          <p:nvPr/>
        </p:nvSpPr>
        <p:spPr>
          <a:xfrm>
            <a:off x="2041200" y="5241240"/>
            <a:ext cx="31219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Declare variable in control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28" name="תמונה 6" descr=""/>
          <p:cNvPicPr/>
          <p:nvPr/>
        </p:nvPicPr>
        <p:blipFill>
          <a:blip r:embed="rId3"/>
          <a:stretch/>
        </p:blipFill>
        <p:spPr>
          <a:xfrm>
            <a:off x="172080" y="5902920"/>
            <a:ext cx="4544640" cy="1656000"/>
          </a:xfrm>
          <a:prstGeom prst="rect">
            <a:avLst/>
          </a:prstGeom>
          <a:ln>
            <a:noFill/>
          </a:ln>
        </p:spPr>
      </p:pic>
      <p:sp>
        <p:nvSpPr>
          <p:cNvPr id="329" name="CustomShape 5"/>
          <p:cNvSpPr/>
          <p:nvPr/>
        </p:nvSpPr>
        <p:spPr>
          <a:xfrm>
            <a:off x="547560" y="5419800"/>
            <a:ext cx="3121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Call it in view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>
                <p:childTnLst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2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"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7" dur="10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10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"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4" dur="1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5" dur="1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8"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9" dur="10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" dur="10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5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6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7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0"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1" dur="10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2" dur="10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0" y="718200"/>
            <a:ext cx="10080360" cy="811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" name="TextShape 2"/>
          <p:cNvSpPr txBox="1"/>
          <p:nvPr/>
        </p:nvSpPr>
        <p:spPr>
          <a:xfrm>
            <a:off x="460080" y="708840"/>
            <a:ext cx="9268920" cy="8208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he-IL" sz="3200" spc="-1" strike="noStrike">
                <a:solidFill>
                  <a:srgbClr val="ffffff"/>
                </a:solidFill>
                <a:latin typeface="Calibri Light"/>
              </a:rPr>
              <a:t>Data model</a:t>
            </a:r>
            <a:endParaRPr b="0" lang="he-IL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32" name="תמונה 10" descr=""/>
          <p:cNvPicPr/>
          <p:nvPr/>
        </p:nvPicPr>
        <p:blipFill>
          <a:blip r:embed="rId1"/>
          <a:stretch/>
        </p:blipFill>
        <p:spPr>
          <a:xfrm>
            <a:off x="0" y="1667160"/>
            <a:ext cx="4372560" cy="3464640"/>
          </a:xfrm>
          <a:prstGeom prst="rect">
            <a:avLst/>
          </a:prstGeom>
          <a:ln>
            <a:noFill/>
          </a:ln>
        </p:spPr>
      </p:pic>
      <p:pic>
        <p:nvPicPr>
          <p:cNvPr id="333" name="תמונה 11" descr=""/>
          <p:cNvPicPr/>
          <p:nvPr/>
        </p:nvPicPr>
        <p:blipFill>
          <a:blip r:embed="rId2"/>
          <a:stretch/>
        </p:blipFill>
        <p:spPr>
          <a:xfrm>
            <a:off x="4628880" y="1667160"/>
            <a:ext cx="5210640" cy="5517000"/>
          </a:xfrm>
          <a:prstGeom prst="rect">
            <a:avLst/>
          </a:prstGeom>
          <a:ln>
            <a:noFill/>
          </a:ln>
        </p:spPr>
      </p:pic>
      <p:pic>
        <p:nvPicPr>
          <p:cNvPr id="334" name="תמונה 12" descr=""/>
          <p:cNvPicPr/>
          <p:nvPr/>
        </p:nvPicPr>
        <p:blipFill>
          <a:blip r:embed="rId3"/>
          <a:stretch/>
        </p:blipFill>
        <p:spPr>
          <a:xfrm>
            <a:off x="47880" y="5269680"/>
            <a:ext cx="4036680" cy="1914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3" dur="indefinite" restart="never" nodeType="tmRoot">
          <p:childTnLst>
            <p:seq>
              <p:cTn id="64" dur="indefinite" nodeType="mainSeq">
                <p:childTnLst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9"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0" dur="10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1" dur="10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nodeType="click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6"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7" dur="10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8" dur="10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3"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4" dur="10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5" dur="10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2376000" y="3295800"/>
            <a:ext cx="7198920" cy="100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 rtl="1"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DejaVu Sans"/>
              </a:rPr>
              <a:t>This work is licensed under a Creative Commons Attribution-ShareAlike 3.0 Unported License.</a:t>
            </a:r>
            <a:br/>
            <a:r>
              <a:rPr b="0" lang="en-US" sz="2200" spc="-1" strike="noStrike">
                <a:solidFill>
                  <a:srgbClr val="ffffff"/>
                </a:solidFill>
                <a:latin typeface="Arial"/>
                <a:ea typeface="DejaVu Sans"/>
              </a:rPr>
              <a:t>It makes use of the works of Mateus Machado Luna</a:t>
            </a: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336" name="תמונה 87" descr=""/>
          <p:cNvPicPr/>
          <p:nvPr/>
        </p:nvPicPr>
        <p:blipFill>
          <a:blip r:embed="rId1"/>
          <a:stretch/>
        </p:blipFill>
        <p:spPr>
          <a:xfrm>
            <a:off x="816120" y="3621600"/>
            <a:ext cx="1271160" cy="446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504000" y="596520"/>
            <a:ext cx="907092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 rtl="1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Install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npm i -g @angular/cli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Install instance: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Arial"/>
                <a:ea typeface="DejaVu Sans"/>
              </a:rPr>
              <a:t>ng new &lt;name of folder&gt;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Run: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Arial"/>
                <a:ea typeface="DejaVu Sans"/>
              </a:rPr>
              <a:t>cd &lt;name of folder&gt;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Arial"/>
                <a:ea typeface="DejaVu Sans"/>
              </a:rPr>
              <a:t>ng serve -o</a:t>
            </a:r>
            <a:endParaRPr b="0" lang="en-US" sz="3200" spc="-1" strike="noStrike">
              <a:latin typeface="Arial"/>
            </a:endParaRPr>
          </a:p>
          <a:p>
            <a:pPr algn="r" rtl="1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504000" y="596520"/>
            <a:ext cx="907092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 rtl="1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Components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Every component is built out of three files: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Logic (ts)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template(HTML)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Style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75" name="תמונה 2" descr=""/>
          <p:cNvPicPr/>
          <p:nvPr/>
        </p:nvPicPr>
        <p:blipFill>
          <a:blip r:embed="rId1"/>
          <a:stretch/>
        </p:blipFill>
        <p:spPr>
          <a:xfrm>
            <a:off x="3659040" y="3628440"/>
            <a:ext cx="5915880" cy="3629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504000" y="596880"/>
            <a:ext cx="907092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 rtl="1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Create component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ng generate component &lt;component name&gt;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78" name="תמונה 1" descr=""/>
          <p:cNvPicPr/>
          <p:nvPr/>
        </p:nvPicPr>
        <p:blipFill>
          <a:blip r:embed="rId1"/>
          <a:stretch/>
        </p:blipFill>
        <p:spPr>
          <a:xfrm>
            <a:off x="206640" y="2337840"/>
            <a:ext cx="9727560" cy="5043600"/>
          </a:xfrm>
          <a:prstGeom prst="rect">
            <a:avLst/>
          </a:prstGeom>
          <a:ln>
            <a:noFill/>
          </a:ln>
        </p:spPr>
      </p:pic>
      <p:sp>
        <p:nvSpPr>
          <p:cNvPr id="279" name="CustomShape 3"/>
          <p:cNvSpPr/>
          <p:nvPr/>
        </p:nvSpPr>
        <p:spPr>
          <a:xfrm>
            <a:off x="8539560" y="2402280"/>
            <a:ext cx="1540440" cy="371160"/>
          </a:xfrm>
          <a:prstGeom prst="ellipse">
            <a:avLst/>
          </a:prstGeom>
          <a:noFill/>
          <a:ln w="28440"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" name="CustomShape 4"/>
          <p:cNvSpPr/>
          <p:nvPr/>
        </p:nvSpPr>
        <p:spPr>
          <a:xfrm>
            <a:off x="4269240" y="4738320"/>
            <a:ext cx="1540440" cy="371160"/>
          </a:xfrm>
          <a:prstGeom prst="ellipse">
            <a:avLst/>
          </a:prstGeom>
          <a:noFill/>
          <a:ln w="28440"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CustomShape 5"/>
          <p:cNvSpPr/>
          <p:nvPr/>
        </p:nvSpPr>
        <p:spPr>
          <a:xfrm>
            <a:off x="4530240" y="3833280"/>
            <a:ext cx="3884760" cy="371160"/>
          </a:xfrm>
          <a:prstGeom prst="ellipse">
            <a:avLst/>
          </a:prstGeom>
          <a:noFill/>
          <a:ln w="28440"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" name="CustomShape 6"/>
          <p:cNvSpPr/>
          <p:nvPr/>
        </p:nvSpPr>
        <p:spPr>
          <a:xfrm>
            <a:off x="358560" y="4942440"/>
            <a:ext cx="2229120" cy="1395720"/>
          </a:xfrm>
          <a:prstGeom prst="ellipse">
            <a:avLst/>
          </a:prstGeom>
          <a:noFill/>
          <a:ln w="28440"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8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3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504000" y="596880"/>
            <a:ext cx="907092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 rtl="1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Create component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84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ng g c &lt;component name&gt;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85" name="תמונה 1" descr=""/>
          <p:cNvPicPr/>
          <p:nvPr/>
        </p:nvPicPr>
        <p:blipFill>
          <a:blip r:embed="rId1"/>
          <a:stretch/>
        </p:blipFill>
        <p:spPr>
          <a:xfrm>
            <a:off x="206640" y="2337840"/>
            <a:ext cx="9727560" cy="5043600"/>
          </a:xfrm>
          <a:prstGeom prst="rect">
            <a:avLst/>
          </a:prstGeom>
          <a:ln>
            <a:noFill/>
          </a:ln>
        </p:spPr>
      </p:pic>
      <p:sp>
        <p:nvSpPr>
          <p:cNvPr id="286" name="CustomShape 3"/>
          <p:cNvSpPr/>
          <p:nvPr/>
        </p:nvSpPr>
        <p:spPr>
          <a:xfrm>
            <a:off x="8539560" y="2402280"/>
            <a:ext cx="1540440" cy="371160"/>
          </a:xfrm>
          <a:prstGeom prst="ellipse">
            <a:avLst/>
          </a:prstGeom>
          <a:noFill/>
          <a:ln w="28440"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CustomShape 4"/>
          <p:cNvSpPr/>
          <p:nvPr/>
        </p:nvSpPr>
        <p:spPr>
          <a:xfrm>
            <a:off x="4269240" y="4738320"/>
            <a:ext cx="1540440" cy="371160"/>
          </a:xfrm>
          <a:prstGeom prst="ellipse">
            <a:avLst/>
          </a:prstGeom>
          <a:noFill/>
          <a:ln w="28440"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530240" y="3833280"/>
            <a:ext cx="3884760" cy="371160"/>
          </a:xfrm>
          <a:prstGeom prst="ellipse">
            <a:avLst/>
          </a:prstGeom>
          <a:noFill/>
          <a:ln w="28440"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358560" y="4942440"/>
            <a:ext cx="2229120" cy="1395720"/>
          </a:xfrm>
          <a:prstGeom prst="ellipse">
            <a:avLst/>
          </a:prstGeom>
          <a:noFill/>
          <a:ln w="28440"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504000" y="596880"/>
            <a:ext cx="907092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 rtl="1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Router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91" name="תמונה 2" descr=""/>
          <p:cNvPicPr/>
          <p:nvPr/>
        </p:nvPicPr>
        <p:blipFill>
          <a:blip r:embed="rId1"/>
          <a:stretch/>
        </p:blipFill>
        <p:spPr>
          <a:xfrm>
            <a:off x="906120" y="1454760"/>
            <a:ext cx="8267400" cy="5773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504000" y="596880"/>
            <a:ext cx="907092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 rtl="1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Router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93" name="תמונה 1" descr=""/>
          <p:cNvPicPr/>
          <p:nvPr/>
        </p:nvPicPr>
        <p:blipFill>
          <a:blip r:embed="rId1"/>
          <a:stretch/>
        </p:blipFill>
        <p:spPr>
          <a:xfrm>
            <a:off x="504000" y="1740240"/>
            <a:ext cx="9070920" cy="5254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504000" y="1699200"/>
            <a:ext cx="9070920" cy="48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Event binding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504000" y="3168000"/>
            <a:ext cx="9070920" cy="36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96" name="" descr=""/>
          <p:cNvPicPr/>
          <p:nvPr/>
        </p:nvPicPr>
        <p:blipFill>
          <a:blip r:embed="rId1"/>
          <a:stretch/>
        </p:blipFill>
        <p:spPr>
          <a:xfrm>
            <a:off x="504000" y="2324520"/>
            <a:ext cx="4609800" cy="4514760"/>
          </a:xfrm>
          <a:prstGeom prst="rect">
            <a:avLst/>
          </a:prstGeom>
          <a:ln>
            <a:noFill/>
          </a:ln>
        </p:spPr>
      </p:pic>
      <p:pic>
        <p:nvPicPr>
          <p:cNvPr id="297" name="" descr=""/>
          <p:cNvPicPr/>
          <p:nvPr/>
        </p:nvPicPr>
        <p:blipFill>
          <a:blip r:embed="rId2"/>
          <a:stretch/>
        </p:blipFill>
        <p:spPr>
          <a:xfrm>
            <a:off x="3132360" y="5029200"/>
            <a:ext cx="6559920" cy="1554120"/>
          </a:xfrm>
          <a:prstGeom prst="rect">
            <a:avLst/>
          </a:prstGeom>
          <a:ln w="57240">
            <a:solidFill>
              <a:srgbClr val="808080"/>
            </a:solidFill>
            <a:round/>
          </a:ln>
          <a:effectLst>
            <a:outerShdw dir="2700000" dist="214847">
              <a:srgbClr val="808080">
                <a:alpha val="61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365760" y="874440"/>
            <a:ext cx="9070920" cy="42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Class binding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299" name="" descr=""/>
          <p:cNvPicPr/>
          <p:nvPr/>
        </p:nvPicPr>
        <p:blipFill>
          <a:blip r:embed="rId1"/>
          <a:stretch/>
        </p:blipFill>
        <p:spPr>
          <a:xfrm>
            <a:off x="274320" y="1560600"/>
            <a:ext cx="4647600" cy="999360"/>
          </a:xfrm>
          <a:prstGeom prst="rect">
            <a:avLst/>
          </a:prstGeom>
          <a:ln>
            <a:noFill/>
          </a:ln>
        </p:spPr>
      </p:pic>
      <p:pic>
        <p:nvPicPr>
          <p:cNvPr id="300" name="" descr=""/>
          <p:cNvPicPr/>
          <p:nvPr/>
        </p:nvPicPr>
        <p:blipFill>
          <a:blip r:embed="rId2"/>
          <a:stretch/>
        </p:blipFill>
        <p:spPr>
          <a:xfrm>
            <a:off x="182880" y="2705400"/>
            <a:ext cx="4663080" cy="4277160"/>
          </a:xfrm>
          <a:prstGeom prst="rect">
            <a:avLst/>
          </a:prstGeom>
          <a:ln>
            <a:noFill/>
          </a:ln>
        </p:spPr>
      </p:pic>
      <p:pic>
        <p:nvPicPr>
          <p:cNvPr id="301" name="" descr=""/>
          <p:cNvPicPr/>
          <p:nvPr/>
        </p:nvPicPr>
        <p:blipFill>
          <a:blip r:embed="rId3"/>
          <a:stretch/>
        </p:blipFill>
        <p:spPr>
          <a:xfrm>
            <a:off x="5120640" y="2560320"/>
            <a:ext cx="3996720" cy="1828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</TotalTime>
  <Application>LibreOffice/6.2.5.2$Linux_X86_64 LibreOffice_project/a887734edd14b7c31b8ab527c0422d03c5e16f8b</Application>
  <Words>95</Words>
  <Paragraphs>22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2019-07-07T12:38:41Z</dcterms:created>
  <dc:creator/>
  <dc:description/>
  <dc:language>en-US</dc:language>
  <cp:lastModifiedBy/>
  <dcterms:modified xsi:type="dcterms:W3CDTF">2019-07-25T11:05:29Z</dcterms:modified>
  <cp:revision>15</cp:revision>
  <dc:subject/>
  <dc:title>Blueprint Plans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מותאם אישית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