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 smtClean="0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3724028" y="1688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עניין</a:t>
          </a:r>
          <a:endParaRPr lang="en-US" sz="2100" kern="1200" dirty="0"/>
        </a:p>
      </dsp:txBody>
      <dsp:txXfrm>
        <a:off x="3916365" y="194025"/>
        <a:ext cx="928682" cy="928682"/>
      </dsp:txXfrm>
    </dsp:sp>
    <dsp:sp modelId="{9DC509D3-E856-4FBD-819B-BCFF4D24D467}">
      <dsp:nvSpPr>
        <dsp:cNvPr id="0" name=""/>
        <dsp:cNvSpPr/>
      </dsp:nvSpPr>
      <dsp:spPr>
        <a:xfrm rot="1800000">
          <a:off x="5051789" y="925234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58823" y="987633"/>
        <a:ext cx="245024" cy="265955"/>
      </dsp:txXfrm>
    </dsp:sp>
    <dsp:sp modelId="{66DD604B-73AF-4485-8DFC-9C21E959573B}">
      <dsp:nvSpPr>
        <dsp:cNvPr id="0" name=""/>
        <dsp:cNvSpPr/>
      </dsp:nvSpPr>
      <dsp:spPr>
        <a:xfrm>
          <a:off x="5433388" y="988587"/>
          <a:ext cx="1313356" cy="1313356"/>
        </a:xfrm>
        <a:prstGeom prst="ellipse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איך עושים זאת</a:t>
          </a:r>
          <a:endParaRPr lang="en-US" sz="2100" kern="1200" dirty="0"/>
        </a:p>
      </dsp:txBody>
      <dsp:txXfrm>
        <a:off x="5625725" y="1180924"/>
        <a:ext cx="928682" cy="928682"/>
      </dsp:txXfrm>
    </dsp:sp>
    <dsp:sp modelId="{98436BF7-369F-4F26-8AD6-3A6F787ECE1B}">
      <dsp:nvSpPr>
        <dsp:cNvPr id="0" name=""/>
        <dsp:cNvSpPr/>
      </dsp:nvSpPr>
      <dsp:spPr>
        <a:xfrm rot="5400000">
          <a:off x="5915049" y="240062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967554" y="2436775"/>
        <a:ext cx="245024" cy="265955"/>
      </dsp:txXfrm>
    </dsp:sp>
    <dsp:sp modelId="{9361F8C5-D2D9-4E7C-80CE-EE6714EA4B33}">
      <dsp:nvSpPr>
        <dsp:cNvPr id="0" name=""/>
        <dsp:cNvSpPr/>
      </dsp:nvSpPr>
      <dsp:spPr>
        <a:xfrm>
          <a:off x="543338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ניסיון</a:t>
          </a:r>
          <a:endParaRPr lang="en-US" sz="2100" kern="1200" dirty="0"/>
        </a:p>
      </dsp:txBody>
      <dsp:txXfrm>
        <a:off x="5625725" y="3154723"/>
        <a:ext cx="928682" cy="928682"/>
      </dsp:txXfrm>
    </dsp:sp>
    <dsp:sp modelId="{D23D2CD3-6F32-4F3C-AABA-D16C228AFFC1}">
      <dsp:nvSpPr>
        <dsp:cNvPr id="0" name=""/>
        <dsp:cNvSpPr/>
      </dsp:nvSpPr>
      <dsp:spPr>
        <a:xfrm rot="9000000">
          <a:off x="5068948" y="3885932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166924" y="3948331"/>
        <a:ext cx="245024" cy="265955"/>
      </dsp:txXfrm>
    </dsp:sp>
    <dsp:sp modelId="{B2163300-FC63-4086-98E6-D98B88B55EB2}">
      <dsp:nvSpPr>
        <dsp:cNvPr id="0" name=""/>
        <dsp:cNvSpPr/>
      </dsp:nvSpPr>
      <dsp:spPr>
        <a:xfrm>
          <a:off x="3724028" y="39492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טעות</a:t>
          </a:r>
          <a:endParaRPr lang="en-US" sz="2100" kern="1200" dirty="0"/>
        </a:p>
      </dsp:txBody>
      <dsp:txXfrm>
        <a:off x="3916365" y="4141623"/>
        <a:ext cx="928682" cy="928682"/>
      </dsp:txXfrm>
    </dsp:sp>
    <dsp:sp modelId="{1F4461EC-EDDF-42F9-9209-F7B10E960CCC}">
      <dsp:nvSpPr>
        <dsp:cNvPr id="0" name=""/>
        <dsp:cNvSpPr/>
      </dsp:nvSpPr>
      <dsp:spPr>
        <a:xfrm rot="12600000">
          <a:off x="3359588" y="389583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457564" y="4010743"/>
        <a:ext cx="245024" cy="265955"/>
      </dsp:txXfrm>
    </dsp:sp>
    <dsp:sp modelId="{E733B983-E3DD-49D5-BF0D-0C14CC0EDD31}">
      <dsp:nvSpPr>
        <dsp:cNvPr id="0" name=""/>
        <dsp:cNvSpPr/>
      </dsp:nvSpPr>
      <dsp:spPr>
        <a:xfrm>
          <a:off x="201466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לימוד קבוצתי מהטעות</a:t>
          </a:r>
          <a:endParaRPr lang="en-US" sz="2100" kern="1200" dirty="0"/>
        </a:p>
      </dsp:txBody>
      <dsp:txXfrm>
        <a:off x="2207005" y="3154723"/>
        <a:ext cx="928682" cy="928682"/>
      </dsp:txXfrm>
    </dsp:sp>
    <dsp:sp modelId="{E17CB246-EF6C-4708-ACC7-95ED2937F1A3}">
      <dsp:nvSpPr>
        <dsp:cNvPr id="0" name=""/>
        <dsp:cNvSpPr/>
      </dsp:nvSpPr>
      <dsp:spPr>
        <a:xfrm rot="16200000">
          <a:off x="2496329" y="2420443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48834" y="2561599"/>
        <a:ext cx="245024" cy="265955"/>
      </dsp:txXfrm>
    </dsp:sp>
    <dsp:sp modelId="{A8CBEE61-1F20-4B3C-83E1-CCEC89EA0498}">
      <dsp:nvSpPr>
        <dsp:cNvPr id="0" name=""/>
        <dsp:cNvSpPr/>
      </dsp:nvSpPr>
      <dsp:spPr>
        <a:xfrm>
          <a:off x="2014668" y="988587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שיפור</a:t>
          </a:r>
          <a:endParaRPr lang="en-US" sz="2100" kern="1200" dirty="0"/>
        </a:p>
      </dsp:txBody>
      <dsp:txXfrm>
        <a:off x="2207005" y="1180924"/>
        <a:ext cx="928682" cy="928682"/>
      </dsp:txXfrm>
    </dsp:sp>
    <dsp:sp modelId="{CCCDC119-36F8-43ED-867B-4E93B2BC311D}">
      <dsp:nvSpPr>
        <dsp:cNvPr id="0" name=""/>
        <dsp:cNvSpPr/>
      </dsp:nvSpPr>
      <dsp:spPr>
        <a:xfrm rot="19800000">
          <a:off x="3342429" y="935140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349463" y="1050044"/>
        <a:ext cx="245024" cy="26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11814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8522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1174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500" kern="1200" dirty="0"/>
            <a:t>פיתוח </a:t>
          </a:r>
          <a:r>
            <a:rPr lang="he-IL" sz="3500" kern="1200" dirty="0" err="1" smtClean="0"/>
            <a:t>בתעשיה</a:t>
          </a:r>
          <a:endParaRPr lang="en-US" sz="3500" kern="1200" dirty="0"/>
        </a:p>
      </dsp:txBody>
      <dsp:txXfrm>
        <a:off x="287882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1003" y="1024890"/>
          <a:ext cx="280733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7711" y="1091598"/>
        <a:ext cx="2673919" cy="1233104"/>
      </dsp:txXfrm>
    </dsp:sp>
    <dsp:sp modelId="{4E1E5F36-4C47-4B2F-A95C-FCBB11A30577}">
      <dsp:nvSpPr>
        <dsp:cNvPr id="0" name=""/>
        <dsp:cNvSpPr/>
      </dsp:nvSpPr>
      <dsp:spPr>
        <a:xfrm>
          <a:off x="2977038" y="1024890"/>
          <a:ext cx="280733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3746" y="1091598"/>
        <a:ext cx="2673919" cy="1233104"/>
      </dsp:txXfrm>
    </dsp:sp>
    <dsp:sp modelId="{1E1835AC-BC52-4FA3-8E86-A179AFA99438}">
      <dsp:nvSpPr>
        <dsp:cNvPr id="0" name=""/>
        <dsp:cNvSpPr/>
      </dsp:nvSpPr>
      <dsp:spPr>
        <a:xfrm>
          <a:off x="3073" y="1024890"/>
          <a:ext cx="280733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9781" y="1091598"/>
        <a:ext cx="267391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otlein.wee.co.il:7543/ritweb/adam/RIT_ServiceCalls/RIT_ServiceCalls/public/index.html" TargetMode="External"/><Relationship Id="rId2" Type="http://schemas.openxmlformats.org/officeDocument/2006/relationships/hyperlink" Target="https://app.jtbd.te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otewiz.firebaseapp.com/#!/invitation/1" TargetMode="External"/><Relationship Id="rId5" Type="http://schemas.openxmlformats.org/officeDocument/2006/relationships/hyperlink" Target="https://groupicks.firebaseapp.com/travel/#!/travel/eirytiu" TargetMode="External"/><Relationship Id="rId4" Type="http://schemas.openxmlformats.org/officeDocument/2006/relationships/hyperlink" Target="https://groupicks.firebaseapp.com/#!/ma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ends.google.co.il/trends/explore?date=all&amp;geo=IL&amp;q=java,/m/02p97,/m/0bbxf89,/m/060k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77B87-E699-4C98-924A-269F75113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AECB23-26AF-4B34-8436-AB205A63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מוביל </a:t>
            </a:r>
            <a:r>
              <a:rPr lang="he-IL" dirty="0"/>
              <a:t>קורס: טל ירון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3B402A4-02E4-4F67-9412-DFB61160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</a:t>
            </a:r>
            <a:endParaRPr lang="en-US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78698"/>
              </p:ext>
            </p:extLst>
          </p:nvPr>
        </p:nvGraphicFramePr>
        <p:xfrm>
          <a:off x="1155700" y="1397726"/>
          <a:ext cx="8761413" cy="526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8560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96703"/>
              </p:ext>
            </p:extLst>
          </p:nvPr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98159"/>
              </p:ext>
            </p:extLst>
          </p:nvPr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89001"/>
              </p:ext>
            </p:extLst>
          </p:nvPr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CD85077-A1F3-4B62-A668-9DC8A4E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שאלות?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E5E497-8E64-45E3-A8B4-8768D2AD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6E1837-FC8E-4A23-8091-13BD490A1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6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8957E-DBA1-4B8E-93B7-56988B77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לפגישה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E24D67-A5A9-401A-A5DD-7CB9C19F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4000"/>
              <a:t>מי לומד</a:t>
            </a:r>
            <a:endParaRPr lang="en-US" sz="4000" dirty="0"/>
          </a:p>
          <a:p>
            <a:pPr algn="r" rtl="1"/>
            <a:r>
              <a:rPr lang="he-IL" sz="4000" dirty="0"/>
              <a:t>מי מלמד</a:t>
            </a:r>
          </a:p>
          <a:p>
            <a:pPr algn="r" rtl="1"/>
            <a:r>
              <a:rPr lang="he-IL" sz="4000" dirty="0"/>
              <a:t>מה נלמד בקורס ולמה</a:t>
            </a:r>
          </a:p>
          <a:p>
            <a:pPr algn="r" rtl="1"/>
            <a:r>
              <a:rPr lang="he-IL" sz="4000" dirty="0"/>
              <a:t>שיטת הלימוד (מהכיתה לתעשייה)</a:t>
            </a:r>
          </a:p>
          <a:p>
            <a:pPr algn="r" rtl="1"/>
            <a:r>
              <a:rPr lang="he-IL" sz="4000" dirty="0"/>
              <a:t>שאלות ותשובות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97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אחראי קורס: טל ירון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מדריך </a:t>
            </a:r>
            <a:r>
              <a:rPr lang="en-US" dirty="0"/>
              <a:t>web-client &amp; UX</a:t>
            </a:r>
            <a:endParaRPr lang="he-IL" dirty="0"/>
          </a:p>
          <a:p>
            <a:pPr algn="r" rtl="1"/>
            <a:r>
              <a:rPr lang="he-IL" dirty="0"/>
              <a:t>ראש צוות פיתוח ב-</a:t>
            </a:r>
            <a:r>
              <a:rPr lang="en-US" dirty="0" err="1"/>
              <a:t>Linnovate</a:t>
            </a:r>
            <a:r>
              <a:rPr lang="he-IL" dirty="0"/>
              <a:t> במיזם </a:t>
            </a:r>
            <a:r>
              <a:rPr lang="en-US" dirty="0" err="1">
                <a:hlinkClick r:id="rId2"/>
              </a:rPr>
              <a:t>tech.jtbd</a:t>
            </a:r>
            <a:endParaRPr lang="en-US" dirty="0"/>
          </a:p>
          <a:p>
            <a:pPr algn="r" rtl="1"/>
            <a:r>
              <a:rPr lang="he-IL" dirty="0"/>
              <a:t>הכשרת צוות פיתוח </a:t>
            </a:r>
            <a:r>
              <a:rPr lang="en-US" dirty="0"/>
              <a:t>web</a:t>
            </a:r>
            <a:r>
              <a:rPr lang="he-IL" dirty="0"/>
              <a:t> עבור </a:t>
            </a:r>
            <a:r>
              <a:rPr lang="en-US" dirty="0">
                <a:hlinkClick r:id="rId3"/>
              </a:rPr>
              <a:t>rotlein.co.il</a:t>
            </a:r>
            <a:endParaRPr lang="he-IL" dirty="0"/>
          </a:p>
          <a:p>
            <a:pPr algn="r" rtl="1"/>
            <a:r>
              <a:rPr lang="he-IL" dirty="0"/>
              <a:t>ראש צוות פיתוח </a:t>
            </a:r>
            <a:r>
              <a:rPr lang="he-IL" dirty="0" err="1"/>
              <a:t>דליב</a:t>
            </a:r>
            <a:r>
              <a:rPr lang="he-IL" dirty="0"/>
              <a:t> (אפליקציה לקבלת החלטות משותפות)</a:t>
            </a:r>
          </a:p>
          <a:p>
            <a:pPr algn="r" rtl="1"/>
            <a:r>
              <a:rPr lang="he-IL" dirty="0"/>
              <a:t>מייסד-שותף טכנולוגי ב- </a:t>
            </a:r>
            <a:r>
              <a:rPr lang="en-US" dirty="0" err="1"/>
              <a:t>groupicks</a:t>
            </a:r>
            <a:r>
              <a:rPr lang="he-IL" dirty="0"/>
              <a:t>. אפליקציה לקבלת החלטות משותפות</a:t>
            </a:r>
            <a:r>
              <a:rPr lang="en-US" dirty="0"/>
              <a:t> </a:t>
            </a:r>
            <a:r>
              <a:rPr lang="he-IL" dirty="0"/>
              <a:t> (</a:t>
            </a:r>
            <a:r>
              <a:rPr lang="he-IL" dirty="0">
                <a:hlinkClick r:id="rId4"/>
              </a:rPr>
              <a:t>בסיס</a:t>
            </a:r>
            <a:r>
              <a:rPr lang="he-IL" dirty="0"/>
              <a:t>, </a:t>
            </a:r>
            <a:r>
              <a:rPr lang="he-IL" dirty="0">
                <a:hlinkClick r:id="rId5"/>
              </a:rPr>
              <a:t>טיולים</a:t>
            </a:r>
            <a:r>
              <a:rPr lang="he-IL" dirty="0"/>
              <a:t>, </a:t>
            </a:r>
            <a:r>
              <a:rPr lang="he-IL" dirty="0">
                <a:hlinkClick r:id="rId6"/>
              </a:rPr>
              <a:t>שמלות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מתמחה בהכשרת צוותים</a:t>
            </a:r>
          </a:p>
          <a:p>
            <a:pPr algn="r" rtl="1"/>
            <a:r>
              <a:rPr lang="he-IL" dirty="0"/>
              <a:t>כבר מהצבא, התמחיתי בהדרכת יחידות בשיטות חדשניות, שהובילו ללמידה מהירה ומעמיקה.</a:t>
            </a:r>
          </a:p>
          <a:p>
            <a:pPr algn="r" rtl="1"/>
            <a:r>
              <a:rPr lang="he-IL" dirty="0"/>
              <a:t>חוקר עצמאי בקבלת החלטות בקבוצות (אכין אתכם לעבודה קבוצתית)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אפליקציות-רשת  ואתרים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mage result for mobile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5" y="1866231"/>
            <a:ext cx="5929358" cy="41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9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1781354" y="417268"/>
            <a:ext cx="4274599" cy="4146383"/>
            <a:chOff x="1781354" y="417268"/>
            <a:chExt cx="5427111" cy="5264325"/>
          </a:xfrm>
        </p:grpSpPr>
        <p:pic>
          <p:nvPicPr>
            <p:cNvPr id="2050" name="Picture 2" descr="Image result for server client database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925" y="417268"/>
              <a:ext cx="5393540" cy="495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354" y="143043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567" y="4296494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457" y="494588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479" y="3029927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6" y="4902356"/>
            <a:ext cx="5303230" cy="12906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 rtl="1">
              <a:buNone/>
            </a:pPr>
            <a:r>
              <a:rPr lang="en-US" sz="3200" b="1" i="0" kern="1200" cap="all" dirty="0" smtClean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IL" sz="3200" b="1" i="0" kern="1200" cap="all" dirty="0" smtClean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3200" b="1" i="0" kern="1200" cap="all" dirty="0" smtClean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Server </a:t>
            </a:r>
            <a:endParaRPr lang="en-US" sz="3200" b="1" cap="all" dirty="0">
              <a:solidFill>
                <a:srgbClr val="236A91"/>
              </a:solidFill>
            </a:endParaRPr>
          </a:p>
          <a:p>
            <a:pPr marL="0" indent="0" algn="ctr" rtl="1">
              <a:buNone/>
            </a:pPr>
            <a:r>
              <a:rPr lang="en-US" sz="3200" b="1" i="0" kern="1200" cap="all" dirty="0" smtClean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Web-apps and websites</a:t>
            </a:r>
            <a:endParaRPr lang="en-US" sz="3200" b="1" i="0" kern="1200" cap="all" dirty="0">
              <a:solidFill>
                <a:srgbClr val="236A9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A20E1-346C-497F-BB7B-14697259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הטכנולוגיות ומדוע בחרנו אותן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E362CB-F97E-45AE-838C-8C6F2307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JavaScript-HTML-CSS</a:t>
            </a:r>
          </a:p>
          <a:p>
            <a:pPr algn="r" rtl="1"/>
            <a:endParaRPr lang="en-US" dirty="0"/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4383B10C-3CDF-42AB-8859-BC78526B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429000"/>
            <a:ext cx="10925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טכנולוגיות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94" y="1987826"/>
            <a:ext cx="8761412" cy="4535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CSS3: flex, </a:t>
            </a:r>
            <a:r>
              <a:rPr lang="en-US" dirty="0" err="1"/>
              <a:t>css</a:t>
            </a:r>
            <a:r>
              <a:rPr lang="en-US" dirty="0"/>
              <a:t>-grids, responsive, etc. (no SASS)</a:t>
            </a:r>
          </a:p>
          <a:p>
            <a:pPr lvl="1"/>
            <a:r>
              <a:rPr lang="en-US" dirty="0"/>
              <a:t>Java script (ES5, ES6+), </a:t>
            </a:r>
            <a:r>
              <a:rPr lang="en-US" dirty="0" err="1"/>
              <a:t>Jquery</a:t>
            </a:r>
            <a:r>
              <a:rPr lang="en-US" dirty="0"/>
              <a:t>, Ajax, OOP</a:t>
            </a:r>
          </a:p>
          <a:p>
            <a:pPr lvl="1"/>
            <a:r>
              <a:rPr lang="en-US" dirty="0"/>
              <a:t>Framework: Angular (6+),React, (Mithril)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Node.js: express, socket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SQL, NoSQL</a:t>
            </a:r>
          </a:p>
          <a:p>
            <a:pPr lvl="1"/>
            <a:r>
              <a:rPr lang="en-US" dirty="0"/>
              <a:t>(Java)</a:t>
            </a:r>
          </a:p>
          <a:p>
            <a:r>
              <a:rPr lang="en-US" dirty="0" err="1"/>
              <a:t>Develpoment</a:t>
            </a:r>
            <a:endParaRPr lang="en-US" dirty="0"/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תלונות של סטודנטים:</a:t>
            </a:r>
          </a:p>
          <a:p>
            <a:pPr lvl="1" algn="r" rtl="1"/>
            <a:r>
              <a:rPr lang="he-IL" dirty="0"/>
              <a:t>"אין קשר בין מה שלמדתי לבין מה שקורה בשטח"</a:t>
            </a:r>
          </a:p>
          <a:p>
            <a:pPr lvl="1" algn="r" rtl="1"/>
            <a:r>
              <a:rPr lang="he-IL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dirty="0"/>
              <a:t>"בקורס </a:t>
            </a:r>
            <a:r>
              <a:rPr lang="he-IL" dirty="0" err="1"/>
              <a:t>הכל</a:t>
            </a:r>
            <a:r>
              <a:rPr lang="he-IL" dirty="0"/>
              <a:t> היה </a:t>
            </a:r>
            <a:r>
              <a:rPr lang="he-IL" dirty="0" err="1"/>
              <a:t>תיאורתי</a:t>
            </a:r>
            <a:r>
              <a:rPr lang="he-IL" dirty="0"/>
              <a:t>".</a:t>
            </a:r>
          </a:p>
          <a:p>
            <a:pPr lvl="1" algn="r" rtl="1"/>
            <a:r>
              <a:rPr lang="he-IL" dirty="0"/>
              <a:t>"בכל מודעות הדרושים מבקשים שנתיים ניסיון"</a:t>
            </a:r>
          </a:p>
          <a:p>
            <a:pPr algn="r" rtl="1"/>
            <a:r>
              <a:rPr lang="he-IL" dirty="0"/>
              <a:t>תלונות של </a:t>
            </a:r>
            <a:r>
              <a:rPr lang="he-IL" dirty="0" err="1"/>
              <a:t>סטארטאפים</a:t>
            </a:r>
            <a:endParaRPr lang="he-IL" dirty="0"/>
          </a:p>
          <a:p>
            <a:pPr lvl="1" algn="r" rtl="1"/>
            <a:r>
              <a:rPr lang="he-IL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אתם לומדים משהו שאתם אוהבים? (למשל, מי שחקני הכדורגל הטובים ביותר, מה עושה קים </a:t>
            </a:r>
            <a:r>
              <a:rPr lang="he-IL" dirty="0" err="1"/>
              <a:t>קרדשיאן</a:t>
            </a:r>
            <a:r>
              <a:rPr lang="he-IL" dirty="0"/>
              <a:t> וכו')?</a:t>
            </a:r>
          </a:p>
          <a:p>
            <a:pPr algn="r" rtl="1"/>
            <a:r>
              <a:rPr lang="he-IL" dirty="0"/>
              <a:t>כללי: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מתווכחים עם החברים, קוראים </a:t>
            </a:r>
            <a:r>
              <a:rPr lang="he-IL" dirty="0" err="1"/>
              <a:t>בפיד</a:t>
            </a:r>
            <a:r>
              <a:rPr lang="he-IL" dirty="0"/>
              <a:t>/עיתון, קוראים </a:t>
            </a:r>
            <a:r>
              <a:rPr lang="he-IL" dirty="0" err="1"/>
              <a:t>באינטרט</a:t>
            </a:r>
            <a:endParaRPr lang="he-IL" dirty="0"/>
          </a:p>
          <a:p>
            <a:pPr algn="r" rtl="1"/>
            <a:r>
              <a:rPr lang="he-IL" dirty="0"/>
              <a:t>מקצוענים: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ניסוי וטעיה, דיון עם חברים, קוראים, הולכים לכנסים, מחפשים בגוגל.</a:t>
            </a:r>
          </a:p>
          <a:p>
            <a:pPr algn="r" rtl="1"/>
            <a:r>
              <a:rPr lang="he-IL" dirty="0"/>
              <a:t>באף לא אחד מהמקרים, אנשים הולכים לאוניברסיטה כדי ללמוד כיצד לעשות דברים, כשאתה מקצוען. אוניברסיטה, נועדה לתת יסודות מחשבתיים. כמעט תמיד, היא אינה קשורה לעולם שם בחוץ.</a:t>
            </a:r>
          </a:p>
          <a:p>
            <a:pPr algn="r" rtl="1"/>
            <a:r>
              <a:rPr lang="he-IL" dirty="0"/>
              <a:t>אנו רוצים לתת לכם יסודות מחשבתיים, אך לחבר אתכם לעולם בחוץ, על פי האופן הטבעי שבו אנשים לומדים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447</Words>
  <Application>Microsoft Office PowerPoint</Application>
  <PresentationFormat>Widescreen</PresentationFormat>
  <Paragraphs>105</Paragraphs>
  <Slides>13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יונים - חדר ישיבות</vt:lpstr>
      <vt:lpstr>Full stack</vt:lpstr>
      <vt:lpstr>נקודות לפגישה</vt:lpstr>
      <vt:lpstr>אחראי קורס: טל ירון</vt:lpstr>
      <vt:lpstr>מה נלמד?</vt:lpstr>
      <vt:lpstr>מה נלמד?</vt:lpstr>
      <vt:lpstr>הטכנולוגיות ומדוע בחרנו אותן</vt:lpstr>
      <vt:lpstr>טכנולוגיות</vt:lpstr>
      <vt:lpstr>כיצד נלמד?</vt:lpstr>
      <vt:lpstr>כיצד נלמד</vt:lpstr>
      <vt:lpstr>תהליך הלימוד</vt:lpstr>
      <vt:lpstr>תהליך הלימוד בכללי</vt:lpstr>
      <vt:lpstr>תהליך הלימוד בכללי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</dc:title>
  <dc:creator>Tal Yaron</dc:creator>
  <cp:lastModifiedBy>IITC</cp:lastModifiedBy>
  <cp:revision>14</cp:revision>
  <dcterms:created xsi:type="dcterms:W3CDTF">2018-08-26T15:49:58Z</dcterms:created>
  <dcterms:modified xsi:type="dcterms:W3CDTF">2019-07-11T11:29:58Z</dcterms:modified>
</cp:coreProperties>
</file>