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9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262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1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80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0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49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98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2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4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9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18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6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2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1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18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697E2-6DBD-431C-977A-3904A4DD5D66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05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D6641-C850-4C6B-AFE8-135006A8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C44BDB-6BB3-4297-911F-E6A941801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00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8FC2E-9967-4DDB-B207-E00FBC35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2F896E-2185-4275-A673-7016302A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WTFs/m.">
            <a:extLst>
              <a:ext uri="{FF2B5EF4-FFF2-40B4-BE49-F238E27FC236}">
                <a16:creationId xmlns:a16="http://schemas.microsoft.com/office/drawing/2014/main" id="{11EA18A7-212C-4C42-B8A1-7BB83B4A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78" y="268052"/>
            <a:ext cx="5868988" cy="55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B1A0704D-6EC8-48EF-988E-3DA2E1527A3D}"/>
              </a:ext>
            </a:extLst>
          </p:cNvPr>
          <p:cNvSpPr/>
          <p:nvPr/>
        </p:nvSpPr>
        <p:spPr>
          <a:xfrm>
            <a:off x="2976350" y="6263403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https://www.osnews.com/story/19266/wtfsm/</a:t>
            </a:r>
          </a:p>
        </p:txBody>
      </p:sp>
    </p:spTree>
    <p:extLst>
      <p:ext uri="{BB962C8B-B14F-4D97-AF65-F5344CB8AC3E}">
        <p14:creationId xmlns:p14="http://schemas.microsoft.com/office/powerpoint/2010/main" val="237340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C4B54-3665-43C3-8B73-FBCA799F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1DC5E0-1338-4291-8FF3-895375A1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Don’t write twice: one code bulk – </a:t>
            </a:r>
            <a:r>
              <a:rPr lang="en-US"/>
              <a:t>one functionality, </a:t>
            </a:r>
            <a:r>
              <a:rPr lang="en-US" dirty="0"/>
              <a:t>for all the code.</a:t>
            </a:r>
          </a:p>
          <a:p>
            <a:pPr lvl="1" algn="l" rtl="0"/>
            <a:r>
              <a:rPr lang="en-US" dirty="0"/>
              <a:t>Use functions. Better yet: OOP (Classes)</a:t>
            </a:r>
          </a:p>
          <a:p>
            <a:pPr algn="l" rtl="0"/>
            <a:r>
              <a:rPr lang="en-US" dirty="0"/>
              <a:t>Use clear names for variables, functions, classes, pages etc.</a:t>
            </a:r>
          </a:p>
          <a:p>
            <a:pPr algn="l" rtl="0"/>
            <a:r>
              <a:rPr lang="en-US" dirty="0"/>
              <a:t>Use clear hierarchy</a:t>
            </a:r>
          </a:p>
          <a:p>
            <a:pPr algn="l" rtl="0"/>
            <a:r>
              <a:rPr lang="en-US" dirty="0"/>
              <a:t>Use excepted code models</a:t>
            </a:r>
          </a:p>
          <a:p>
            <a:pPr algn="l" rtl="0"/>
            <a:r>
              <a:rPr lang="en-US" dirty="0"/>
              <a:t>Use 2 build sprints to one refactoring sprint.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18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73</Words>
  <Application>Microsoft Office PowerPoint</Application>
  <PresentationFormat>מסך רחב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יונים</vt:lpstr>
      <vt:lpstr>Clean Code</vt:lpstr>
      <vt:lpstr>מצגת של PowerPoint‏</vt:lpstr>
      <vt:lpstr>General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Tal Yaron</dc:creator>
  <cp:lastModifiedBy>Tal Yaron</cp:lastModifiedBy>
  <cp:revision>2</cp:revision>
  <dcterms:created xsi:type="dcterms:W3CDTF">2019-03-05T08:48:41Z</dcterms:created>
  <dcterms:modified xsi:type="dcterms:W3CDTF">2019-03-05T08:59:30Z</dcterms:modified>
</cp:coreProperties>
</file>