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0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81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26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068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65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21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176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874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086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155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061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274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950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84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121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38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921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87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66A50A-9381-E347-B7BD-FC56747B2A50}" type="datetimeFigureOut">
              <a:rPr lang="en-IL" smtClean="0"/>
              <a:t>27/12/2020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384A-0B5F-B04E-9370-B5D150DE04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657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8121-1D2F-7D4D-9722-9E20C948A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עקרונות הקורס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C0E2-8AE2-1E47-90FC-86B068BB6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9534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5E4A-F593-C14E-A932-0DB580AD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עקרונות הקורס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CE15-74F5-4C49-BC31-12FD18AA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6" y="2052918"/>
            <a:ext cx="9075818" cy="4195481"/>
          </a:xfrm>
        </p:spPr>
        <p:txBody>
          <a:bodyPr>
            <a:normAutofit fontScale="77500" lnSpcReduction="20000"/>
          </a:bodyPr>
          <a:lstStyle/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he-IL" sz="3600" dirty="0"/>
              <a:t>נלמד נושאים בצורה מדורגת</a:t>
            </a:r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he-IL" sz="3600" dirty="0"/>
              <a:t>אתגר/נושא</a:t>
            </a:r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he-IL" sz="3600" dirty="0"/>
              <a:t>תרגול, תרגול, תרגול ועוד תרגול</a:t>
            </a:r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he-IL" sz="3600" dirty="0"/>
              <a:t>חקירה עצמאית</a:t>
            </a:r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he-IL" sz="3600" dirty="0"/>
              <a:t>עבודה קשה, עבודה קשה, עבודה קשה ועוד עבודה קשה</a:t>
            </a:r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he-IL" sz="3600" dirty="0"/>
              <a:t>עובדת צוות/ עזרה הדדית</a:t>
            </a:r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he-IL" sz="3600" dirty="0"/>
              <a:t>שעורי בית – 50% מהציון בקורס. אין הגשה מאוחרת</a:t>
            </a:r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he-IL" sz="3600" dirty="0"/>
              <a:t>הציון הוא 40, 80, 90, 100</a:t>
            </a:r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he-IL" sz="3600" dirty="0"/>
              <a:t>פרויקט </a:t>
            </a:r>
            <a:r>
              <a:rPr lang="he-IL" sz="3600" dirty="0" err="1"/>
              <a:t>לתעשיה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9125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3FB4-DEBA-2F4F-949D-248D8BC7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Git</a:t>
            </a:r>
          </a:p>
        </p:txBody>
      </p:sp>
      <p:pic>
        <p:nvPicPr>
          <p:cNvPr id="2050" name="Picture 2" descr="Top 5 Free Courses to Learn Git and Github — Best of Lot | Hacker Noon">
            <a:extLst>
              <a:ext uri="{FF2B5EF4-FFF2-40B4-BE49-F238E27FC236}">
                <a16:creationId xmlns:a16="http://schemas.microsoft.com/office/drawing/2014/main" id="{A0119422-2B37-0647-811B-3EDF4EE26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197699"/>
            <a:ext cx="8947150" cy="39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8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79D1-990A-6E44-B2BB-B12E6FF2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Git</a:t>
            </a:r>
          </a:p>
        </p:txBody>
      </p:sp>
      <p:sp>
        <p:nvSpPr>
          <p:cNvPr id="4" name="AutoShape 2" descr="Git: Reference Sheet – NeSI Support">
            <a:extLst>
              <a:ext uri="{FF2B5EF4-FFF2-40B4-BE49-F238E27FC236}">
                <a16:creationId xmlns:a16="http://schemas.microsoft.com/office/drawing/2014/main" id="{B21C472C-1549-5C4D-BD6E-A6A1EC6BA6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2422A0-9AD3-A545-9D06-727A8F2AC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103313" y="2075818"/>
            <a:ext cx="8947150" cy="414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84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{3A2720D0-54AE-DE4A-9CDF-D53B54F29264}tf10001062</Template>
  <TotalTime>910</TotalTime>
  <Words>60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עקרונות הקורס</vt:lpstr>
      <vt:lpstr>עקרונות הקורס</vt:lpstr>
      <vt:lpstr>Git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7</cp:revision>
  <dcterms:created xsi:type="dcterms:W3CDTF">2020-12-27T14:08:46Z</dcterms:created>
  <dcterms:modified xsi:type="dcterms:W3CDTF">2020-12-28T05:21:58Z</dcterms:modified>
</cp:coreProperties>
</file>