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</p:sldIdLst>
  <p:sldSz cx="12192000" cy="6858000"/>
  <p:notesSz cx="6858000" cy="9144000"/>
  <p:embeddedFontLst>
    <p:embeddedFont>
      <p:font typeface="Bookman Old Style" panose="02050604050505020204" pitchFamily="18" charset="0"/>
      <p:regular r:id="rId15"/>
      <p:bold r:id="rId16"/>
      <p:italic r:id="rId17"/>
      <p:boldItalic r:id="rId18"/>
    </p:embeddedFont>
    <p:embeddedFont>
      <p:font typeface="Rockwell" panose="02060603020205020403" pitchFamily="18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1/30/2019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164</Words>
  <Application>Microsoft Office PowerPoint</Application>
  <PresentationFormat>מסך רחב</PresentationFormat>
  <Paragraphs>68</Paragraphs>
  <Slides>13</Slides>
  <Notes>0</Notes>
  <HiddenSlides>0</HiddenSlides>
  <MMClips>2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Bookman Old Style</vt:lpstr>
      <vt:lpstr>Arial</vt:lpstr>
      <vt:lpstr>Rockwell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React: elements and JSX</vt:lpstr>
      <vt:lpstr>React: components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2</cp:revision>
  <dcterms:created xsi:type="dcterms:W3CDTF">2019-01-30T06:58:53Z</dcterms:created>
  <dcterms:modified xsi:type="dcterms:W3CDTF">2019-01-30T07:36:13Z</dcterms:modified>
</cp:coreProperties>
</file>