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</p:sldIdLst>
  <p:sldSz cx="10080625" cy="7559675"/>
  <p:notesSz cx="7559675" cy="106918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86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0F14E21-368B-49E8-ACAD-2955EE7C6CF3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8EAA5CA-5DD6-47D2-97C9-340F62F7A43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5860" b="0" strike="noStrike" spc="-1">
                <a:solidFill>
                  <a:srgbClr val="FFFFFF"/>
                </a:solidFill>
                <a:latin typeface="Arial"/>
              </a:rPr>
              <a:t>Angular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Install 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l" rtl="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npm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i</a:t>
            </a:r>
            <a:r>
              <a:rPr lang="en-US" sz="3200" b="0" strike="noStrike" spc="-1" dirty="0">
                <a:latin typeface="Arial"/>
              </a:rPr>
              <a:t> -g @angular/cli</a:t>
            </a:r>
          </a:p>
          <a:p>
            <a:pPr algn="l" rtl="0"/>
            <a:endParaRPr lang="en-US" sz="3200" b="0" strike="noStrike" spc="-1" dirty="0">
              <a:latin typeface="Arial"/>
            </a:endParaRPr>
          </a:p>
          <a:p>
            <a:pPr algn="l" rtl="0"/>
            <a:r>
              <a:rPr lang="en-US" sz="3200" b="0" strike="noStrike" spc="-1" dirty="0">
                <a:latin typeface="Arial"/>
              </a:rPr>
              <a:t>Install instance:</a:t>
            </a:r>
          </a:p>
          <a:p>
            <a:pPr algn="l" rtl="0"/>
            <a:r>
              <a:rPr lang="en-US" sz="3200" b="0" strike="noStrike" spc="-1" dirty="0">
                <a:solidFill>
                  <a:srgbClr val="666666"/>
                </a:solidFill>
                <a:latin typeface="Arial"/>
              </a:rPr>
              <a:t>ng new &lt;name of folder&gt;</a:t>
            </a:r>
            <a:endParaRPr lang="en-US" sz="3200" b="0" strike="noStrike" spc="-1" dirty="0">
              <a:latin typeface="Arial"/>
            </a:endParaRPr>
          </a:p>
          <a:p>
            <a:pPr algn="l" rtl="0"/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Run:</a:t>
            </a:r>
            <a:endParaRPr lang="en-US" sz="3200" b="0" strike="noStrike" spc="-1" dirty="0">
              <a:latin typeface="Arial"/>
            </a:endParaRPr>
          </a:p>
          <a:p>
            <a:pPr algn="l" rtl="0"/>
            <a:r>
              <a:rPr lang="en-US" sz="3200" b="0" strike="noStrike" spc="-1" dirty="0">
                <a:solidFill>
                  <a:srgbClr val="666666"/>
                </a:solidFill>
                <a:latin typeface="Arial"/>
              </a:rPr>
              <a:t>cd &lt;name of folder&gt;</a:t>
            </a:r>
            <a:endParaRPr lang="en-US" sz="3200" b="0" strike="noStrike" spc="-1" dirty="0">
              <a:latin typeface="Arial"/>
            </a:endParaRPr>
          </a:p>
          <a:p>
            <a:pPr algn="l" rtl="0"/>
            <a:r>
              <a:rPr lang="en-US" sz="3200" b="0" strike="noStrike" spc="-1" dirty="0">
                <a:solidFill>
                  <a:srgbClr val="666666"/>
                </a:solidFill>
                <a:latin typeface="Arial"/>
              </a:rPr>
              <a:t>ng serve -o</a:t>
            </a:r>
            <a:endParaRPr lang="en-US" sz="3200" b="0" strike="noStrike" spc="-1" dirty="0">
              <a:latin typeface="Arial"/>
            </a:endParaRPr>
          </a:p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Components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l" rtl="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Every component is built out of three files:</a:t>
            </a:r>
          </a:p>
          <a:p>
            <a:pPr marL="432000" indent="-324000" algn="l" rtl="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Logic (</a:t>
            </a:r>
            <a:r>
              <a:rPr lang="en-US" sz="3200" b="0" strike="noStrike" spc="-1" dirty="0" err="1">
                <a:latin typeface="Arial"/>
              </a:rPr>
              <a:t>ts</a:t>
            </a:r>
            <a:r>
              <a:rPr lang="en-US" sz="3200" b="0" strike="noStrike" spc="-1" dirty="0">
                <a:latin typeface="Arial"/>
              </a:rPr>
              <a:t>)</a:t>
            </a:r>
          </a:p>
          <a:p>
            <a:pPr marL="432000" indent="-324000" algn="l" rtl="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template(HTML)</a:t>
            </a:r>
          </a:p>
          <a:p>
            <a:pPr marL="432000" indent="-324000" algn="l" rtl="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Style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0AA2F5C-6427-4DBD-83DE-45AEAF1A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071" y="3628460"/>
            <a:ext cx="5916569" cy="3629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938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Create component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 algn="l" rtl="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</a:rPr>
              <a:t>ng generate component &lt;component name&gt;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FB9634B6-2401-4AC2-A9EF-748B61B7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1" y="2337662"/>
            <a:ext cx="9728387" cy="5044349"/>
          </a:xfrm>
          <a:prstGeom prst="rect">
            <a:avLst/>
          </a:prstGeom>
        </p:spPr>
      </p:pic>
      <p:sp>
        <p:nvSpPr>
          <p:cNvPr id="4" name="אליפסה 3">
            <a:extLst>
              <a:ext uri="{FF2B5EF4-FFF2-40B4-BE49-F238E27FC236}">
                <a16:creationId xmlns:a16="http://schemas.microsoft.com/office/drawing/2014/main" id="{4E484AE6-1A1F-409B-AC1D-A608F7464E04}"/>
              </a:ext>
            </a:extLst>
          </p:cNvPr>
          <p:cNvSpPr/>
          <p:nvPr/>
        </p:nvSpPr>
        <p:spPr>
          <a:xfrm>
            <a:off x="8539566" y="2402237"/>
            <a:ext cx="1541059" cy="371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9D6451FE-3479-408E-BAC1-8A9266C1F7A0}"/>
              </a:ext>
            </a:extLst>
          </p:cNvPr>
          <p:cNvSpPr/>
          <p:nvPr/>
        </p:nvSpPr>
        <p:spPr>
          <a:xfrm>
            <a:off x="4269290" y="4738433"/>
            <a:ext cx="1541059" cy="371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5F0F2877-9E3C-4439-A22E-8CF4039F2981}"/>
              </a:ext>
            </a:extLst>
          </p:cNvPr>
          <p:cNvSpPr/>
          <p:nvPr/>
        </p:nvSpPr>
        <p:spPr>
          <a:xfrm>
            <a:off x="4530178" y="3833119"/>
            <a:ext cx="3885402" cy="371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AD981D5D-16C9-433C-A958-83C6C35F7B68}"/>
              </a:ext>
            </a:extLst>
          </p:cNvPr>
          <p:cNvSpPr/>
          <p:nvPr/>
        </p:nvSpPr>
        <p:spPr>
          <a:xfrm>
            <a:off x="358383" y="4942275"/>
            <a:ext cx="2229834" cy="13965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3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938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Create component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 algn="l" rtl="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</a:rPr>
              <a:t>ng g c &lt;component name&gt;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FB9634B6-2401-4AC2-A9EF-748B61B7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1" y="2337662"/>
            <a:ext cx="9728387" cy="5044349"/>
          </a:xfrm>
          <a:prstGeom prst="rect">
            <a:avLst/>
          </a:prstGeom>
        </p:spPr>
      </p:pic>
      <p:sp>
        <p:nvSpPr>
          <p:cNvPr id="4" name="אליפסה 3">
            <a:extLst>
              <a:ext uri="{FF2B5EF4-FFF2-40B4-BE49-F238E27FC236}">
                <a16:creationId xmlns:a16="http://schemas.microsoft.com/office/drawing/2014/main" id="{4E484AE6-1A1F-409B-AC1D-A608F7464E04}"/>
              </a:ext>
            </a:extLst>
          </p:cNvPr>
          <p:cNvSpPr/>
          <p:nvPr/>
        </p:nvSpPr>
        <p:spPr>
          <a:xfrm>
            <a:off x="8539566" y="2402237"/>
            <a:ext cx="1541059" cy="371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9D6451FE-3479-408E-BAC1-8A9266C1F7A0}"/>
              </a:ext>
            </a:extLst>
          </p:cNvPr>
          <p:cNvSpPr/>
          <p:nvPr/>
        </p:nvSpPr>
        <p:spPr>
          <a:xfrm>
            <a:off x="4269290" y="4738433"/>
            <a:ext cx="1541059" cy="371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5F0F2877-9E3C-4439-A22E-8CF4039F2981}"/>
              </a:ext>
            </a:extLst>
          </p:cNvPr>
          <p:cNvSpPr/>
          <p:nvPr/>
        </p:nvSpPr>
        <p:spPr>
          <a:xfrm>
            <a:off x="4530178" y="3833119"/>
            <a:ext cx="3885402" cy="371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AD981D5D-16C9-433C-A958-83C6C35F7B68}"/>
              </a:ext>
            </a:extLst>
          </p:cNvPr>
          <p:cNvSpPr/>
          <p:nvPr/>
        </p:nvSpPr>
        <p:spPr>
          <a:xfrm>
            <a:off x="358383" y="4942275"/>
            <a:ext cx="2229834" cy="13965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357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938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Router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00C0AA4-3CF6-4CEE-93E0-6FCFA870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1" y="1454849"/>
            <a:ext cx="8268041" cy="577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938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Router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3C26F7E4-879E-4FB6-879A-6FD0E853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740262"/>
            <a:ext cx="9071640" cy="52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It makes use of the works of Mateus Machado Luna.</a:t>
            </a:r>
          </a:p>
        </p:txBody>
      </p:sp>
      <p:pic>
        <p:nvPicPr>
          <p:cNvPr id="88" name="תמונה 87"/>
          <p:cNvPicPr/>
          <p:nvPr/>
        </p:nvPicPr>
        <p:blipFill>
          <a:blip r:embed="rId2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84</Words>
  <Application>Microsoft Office PowerPoint</Application>
  <PresentationFormat>מותאם אישית</PresentationFormat>
  <Paragraphs>21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Symbol</vt:lpstr>
      <vt:lpstr>Times New Roman</vt:lpstr>
      <vt:lpstr>Wingdings</vt:lpstr>
      <vt:lpstr>Office Theme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Tal Yaron</cp:lastModifiedBy>
  <cp:revision>9</cp:revision>
  <dcterms:created xsi:type="dcterms:W3CDTF">2019-07-07T12:38:41Z</dcterms:created>
  <dcterms:modified xsi:type="dcterms:W3CDTF">2019-07-07T09:16:17Z</dcterms:modified>
  <dc:language>en-US</dc:language>
</cp:coreProperties>
</file>