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1080000"/>
            <a:ext cx="9071640" cy="801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1080000"/>
            <a:ext cx="9071640" cy="801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51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113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75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B0F14E21-368B-49E8-ACAD-2955EE7C6CF3}" type="slidenum"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B8EAA5CA-5DD6-47D2-97C9-340F62F7A43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1080000"/>
            <a:ext cx="9071640" cy="17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Angular</a:t>
            </a:r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Install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npm i -g @angular/cli</a:t>
            </a:r>
            <a:endParaRPr b="0" lang="en-US" sz="3200" spc="-1" strike="noStrike">
              <a:latin typeface="Arial"/>
            </a:endParaRPr>
          </a:p>
          <a:p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Install instance: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solidFill>
                  <a:srgbClr val="666666"/>
                </a:solidFill>
                <a:latin typeface="Arial"/>
              </a:rPr>
              <a:t>ng new &lt;name of folder&gt;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Run: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solidFill>
                  <a:srgbClr val="666666"/>
                </a:solidFill>
                <a:latin typeface="Arial"/>
              </a:rPr>
              <a:t>cd </a:t>
            </a:r>
            <a:r>
              <a:rPr b="0" lang="en-US" sz="3200" spc="-1" strike="noStrike">
                <a:solidFill>
                  <a:srgbClr val="666666"/>
                </a:solidFill>
                <a:latin typeface="Arial"/>
              </a:rPr>
              <a:t>&lt;name of folder&gt;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solidFill>
                  <a:srgbClr val="666666"/>
                </a:solidFill>
                <a:latin typeface="Arial"/>
              </a:rPr>
              <a:t>ng serve -o</a:t>
            </a:r>
            <a:endParaRPr b="0" lang="en-US" sz="3200" spc="-1" strike="noStrike">
              <a:latin typeface="Arial"/>
            </a:endParaRPr>
          </a:p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Every component is built out of three files: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Logic (ts)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template(HTML)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Style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2376000" y="3168000"/>
            <a:ext cx="7199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This work is licensed under a Creative Commons Attribution-ShareAlike 3.0 Unported License.</a:t>
            </a:r>
            <a:br/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It makes use of the works of Mateus Machado Luna.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816120" y="3621600"/>
            <a:ext cx="1271880" cy="447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LibreOffice/6.2.5.2$Linux_X86_64 LibreOffice_project/a887734edd14b7c31b8ab527c0422d03c5e16f8b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2019-07-07T12:38:41Z</dcterms:created>
  <dc:creator/>
  <dc:description/>
  <dc:language>en-US</dc:language>
  <cp:lastModifiedBy/>
  <dcterms:modified xsi:type="dcterms:W3CDTF">2019-07-07T13:02:05Z</dcterms:modified>
  <cp:revision>4</cp:revision>
  <dc:subject/>
  <dc:title>Blueprint Plans</dc:title>
</cp:coreProperties>
</file>