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79382A-DBC3-4EB6-BC4A-3349D2B10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2C438B1-DD8C-48AB-A5D0-38BEE222A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2E1FCE-E5DB-40F5-9D36-D0F7C590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494-ED70-49AD-8D66-EE852458581A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8EE5DC4-8C78-4D58-8C15-C2E0C1CB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B1833E-7540-4CFC-96CE-81DA522B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24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17CCA1-42C3-4B05-BBA2-3AB48225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FA28985-63C2-46A7-8218-674DBBFBE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2A8DD2-5E07-42B7-87E2-F4E41A14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494-ED70-49AD-8D66-EE852458581A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AE9A8D-3714-4D4E-A168-96B83080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9AB69B-1BF7-4840-BD29-5E25F115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386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B1A9CC7-E032-4D8F-AC41-DEC9DB651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75AFFFD-0A3D-45BB-BAB8-7AF15DA87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9548517-7CD0-42F1-A100-B34D04A3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494-ED70-49AD-8D66-EE852458581A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9D4F50-A920-4988-863A-71668D1D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0FCFE66-6DDE-4547-AADE-7CA81387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0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3E0461-69EC-4131-A09F-747FFA81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21AC2E-5B0D-4FF7-82EE-A1A7D458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1EF4571-4DFD-4D9F-8C81-815FEE46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494-ED70-49AD-8D66-EE852458581A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C1578B-730A-4604-885A-7659B501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9D7E4-6A07-49AF-8B51-9475E836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113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DE4D73-E191-421D-A4D6-4144B5DC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26AC797-1215-4CD5-A9CA-CBD7BB38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0D6B0D-5E12-4231-9015-91163C66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494-ED70-49AD-8D66-EE852458581A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66E50E-1785-4DED-AC4C-3948E95A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4FB0DFA-FCEB-4F6C-8E44-CEF0ACC7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92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41DA9A-5931-4DBF-B9DA-2B491593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3061FB-86F4-4312-ADF3-69F9313C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804989E-75A1-4FD7-B6F8-1614E7C2F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B71CE62-8651-48AA-894E-83014AE5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494-ED70-49AD-8D66-EE852458581A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201D8B3-7920-4D2C-B279-23C37BC6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1BC3ABF-E81D-4940-A3B8-8F2C53D7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98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EA872-6A3D-40CA-AEF2-602E31EE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F00AA3A-FC24-417C-9BF5-17774F57B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991132B-BC83-49BC-B049-07D4E4E11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1A88FC0-6212-4071-85CE-A8591F601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E38BC3E-0E21-4C87-862B-F0B4092B1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3BAF63B-A192-4269-A3FC-03B92E77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494-ED70-49AD-8D66-EE852458581A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66AF9A2-5C91-4E18-A5B1-FD87F7B8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F5750A-58B8-4072-9768-8858721F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169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4B68B8-E189-43D9-9AC9-6C6A3335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D407572-48CA-4B91-92B1-ED82B412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494-ED70-49AD-8D66-EE852458581A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5944BFA-8E23-4297-A85A-E2C1068C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208A705-8479-49B6-9080-031F999F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792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354A398-E9FB-4AC0-9CD3-CA5661C9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494-ED70-49AD-8D66-EE852458581A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52E4292-8DA4-4039-8CE9-123F95D6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F45F80A-1D06-455E-9651-46710E9F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080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EBFD52-A37C-411A-8472-A46C7F5C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C8C45F-F516-4D0B-B7F9-E86016DC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DF2D98F-BC95-49E9-B2F7-1B3AD271F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19002AC-5474-4ADE-821D-4B51F5D4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494-ED70-49AD-8D66-EE852458581A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BB7C5E6-0BCE-4F05-9786-D3440904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4F82AC-B3FC-4687-843D-1E69EED1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95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EE6035-AB99-42E8-BDE4-39911DCA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D94A758-A03B-4536-B9D2-6690C309E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50DA4BE-3188-419E-9663-49570634D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5A8D8B8-D261-47B5-BE80-53F28832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5494-ED70-49AD-8D66-EE852458581A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C6A20D5-F582-4FF2-AE66-CE34B707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15147D-DD8B-4388-AB5C-9DB25927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59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1FC21B1-52D2-47EF-ACD2-E1006FC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4998FF7-42F1-4DBC-B727-2E05CFECF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11D1AE-522B-4202-9A9A-633A8E302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D5494-ED70-49AD-8D66-EE852458581A}" type="datetimeFigureOut">
              <a:rPr lang="he-IL" smtClean="0"/>
              <a:t>ו'/ניסן/תשע"ט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9C4A4C-2839-4C02-B6C9-5933F5B84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DBAB85-7968-4B67-8081-E15E5865D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2B791-64BD-46E0-93BF-CB40E13589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34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12154C-78EA-4E69-8C01-74116893D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By value and by reference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D232800-7045-4E51-A1EA-71E4890AE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93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17B4462-B91E-4C8A-8D3D-6B7339D8AD32}"/>
              </a:ext>
            </a:extLst>
          </p:cNvPr>
          <p:cNvSpPr/>
          <p:nvPr/>
        </p:nvSpPr>
        <p:spPr>
          <a:xfrm>
            <a:off x="3734972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47869E6-F6F7-4DD1-8BF0-536873926E07}"/>
              </a:ext>
            </a:extLst>
          </p:cNvPr>
          <p:cNvSpPr txBox="1"/>
          <p:nvPr/>
        </p:nvSpPr>
        <p:spPr>
          <a:xfrm>
            <a:off x="3734972" y="1690688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stack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9D0E9AC-CED0-4995-8A5E-1D25B0DB8D7C}"/>
              </a:ext>
            </a:extLst>
          </p:cNvPr>
          <p:cNvSpPr/>
          <p:nvPr/>
        </p:nvSpPr>
        <p:spPr>
          <a:xfrm>
            <a:off x="7359750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F0123C3-4975-47A4-A2F2-A2D64B1D3EDD}"/>
              </a:ext>
            </a:extLst>
          </p:cNvPr>
          <p:cNvSpPr txBox="1"/>
          <p:nvPr/>
        </p:nvSpPr>
        <p:spPr>
          <a:xfrm>
            <a:off x="7359750" y="1690688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heap</a:t>
            </a:r>
            <a:endParaRPr lang="he-IL" dirty="0"/>
          </a:p>
        </p:txBody>
      </p:sp>
      <p:sp>
        <p:nvSpPr>
          <p:cNvPr id="8" name="מלבן: פינה מקופלת 7">
            <a:extLst>
              <a:ext uri="{FF2B5EF4-FFF2-40B4-BE49-F238E27FC236}">
                <a16:creationId xmlns:a16="http://schemas.microsoft.com/office/drawing/2014/main" id="{0CC2DDCB-3593-40E8-AD36-BA95E094F4E7}"/>
              </a:ext>
            </a:extLst>
          </p:cNvPr>
          <p:cNvSpPr/>
          <p:nvPr/>
        </p:nvSpPr>
        <p:spPr>
          <a:xfrm>
            <a:off x="3787725" y="550660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9" name="מלבן: פינה מקופלת 8">
            <a:extLst>
              <a:ext uri="{FF2B5EF4-FFF2-40B4-BE49-F238E27FC236}">
                <a16:creationId xmlns:a16="http://schemas.microsoft.com/office/drawing/2014/main" id="{B1EDE517-EBB3-4478-9E18-87EC188672D7}"/>
              </a:ext>
            </a:extLst>
          </p:cNvPr>
          <p:cNvSpPr/>
          <p:nvPr/>
        </p:nvSpPr>
        <p:spPr>
          <a:xfrm>
            <a:off x="3787725" y="518534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0" name="מלבן: פינה מקופלת 9">
            <a:extLst>
              <a:ext uri="{FF2B5EF4-FFF2-40B4-BE49-F238E27FC236}">
                <a16:creationId xmlns:a16="http://schemas.microsoft.com/office/drawing/2014/main" id="{C6F05DD1-43D8-4CF5-BDB2-B915136D909A}"/>
              </a:ext>
            </a:extLst>
          </p:cNvPr>
          <p:cNvSpPr/>
          <p:nvPr/>
        </p:nvSpPr>
        <p:spPr>
          <a:xfrm>
            <a:off x="3787724" y="4871891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1" name="מלבן: פינה מקופלת 10">
            <a:extLst>
              <a:ext uri="{FF2B5EF4-FFF2-40B4-BE49-F238E27FC236}">
                <a16:creationId xmlns:a16="http://schemas.microsoft.com/office/drawing/2014/main" id="{D4D27123-C1AB-4FE0-A0AC-08E7FC47BDE1}"/>
              </a:ext>
            </a:extLst>
          </p:cNvPr>
          <p:cNvSpPr/>
          <p:nvPr/>
        </p:nvSpPr>
        <p:spPr>
          <a:xfrm>
            <a:off x="3787723" y="4547294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2" name="מלבן: פינה מקופלת 11">
            <a:extLst>
              <a:ext uri="{FF2B5EF4-FFF2-40B4-BE49-F238E27FC236}">
                <a16:creationId xmlns:a16="http://schemas.microsoft.com/office/drawing/2014/main" id="{B462400D-5FA8-4DE0-B7A8-4E5E81A5612F}"/>
              </a:ext>
            </a:extLst>
          </p:cNvPr>
          <p:cNvSpPr/>
          <p:nvPr/>
        </p:nvSpPr>
        <p:spPr>
          <a:xfrm>
            <a:off x="5600113" y="4188929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pic>
        <p:nvPicPr>
          <p:cNvPr id="1026" name="Picture 2" descr="×ª××¦××ª ×ª××× × ×¢×××¨ âªheapâ¬â">
            <a:extLst>
              <a:ext uri="{FF2B5EF4-FFF2-40B4-BE49-F238E27FC236}">
                <a16:creationId xmlns:a16="http://schemas.microsoft.com/office/drawing/2014/main" id="{43088AEB-F1EA-4F33-B82D-E7FB23DC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37" y="1285481"/>
            <a:ext cx="2764154" cy="154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×ª××¦××ª ×ª××× × ×¢×××¨ âªstackâ¬â">
            <a:extLst>
              <a:ext uri="{FF2B5EF4-FFF2-40B4-BE49-F238E27FC236}">
                <a16:creationId xmlns:a16="http://schemas.microsoft.com/office/drawing/2014/main" id="{267C8937-E97F-421B-B0E3-169E4D306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60" y="456693"/>
            <a:ext cx="1645326" cy="246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42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04036 -0.04005 C -0.04883 -0.04908 -0.06146 -0.05394 -0.07461 -0.05394 C -0.08971 -0.05394 -0.10169 -0.04908 -0.11016 -0.04005 L -0.15039 3.33333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17B4462-B91E-4C8A-8D3D-6B7339D8AD32}"/>
              </a:ext>
            </a:extLst>
          </p:cNvPr>
          <p:cNvSpPr/>
          <p:nvPr/>
        </p:nvSpPr>
        <p:spPr>
          <a:xfrm>
            <a:off x="3734972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47869E6-F6F7-4DD1-8BF0-536873926E07}"/>
              </a:ext>
            </a:extLst>
          </p:cNvPr>
          <p:cNvSpPr txBox="1"/>
          <p:nvPr/>
        </p:nvSpPr>
        <p:spPr>
          <a:xfrm>
            <a:off x="3734972" y="1690688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stack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9D0E9AC-CED0-4995-8A5E-1D25B0DB8D7C}"/>
              </a:ext>
            </a:extLst>
          </p:cNvPr>
          <p:cNvSpPr/>
          <p:nvPr/>
        </p:nvSpPr>
        <p:spPr>
          <a:xfrm>
            <a:off x="7359750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F0123C3-4975-47A4-A2F2-A2D64B1D3EDD}"/>
              </a:ext>
            </a:extLst>
          </p:cNvPr>
          <p:cNvSpPr txBox="1"/>
          <p:nvPr/>
        </p:nvSpPr>
        <p:spPr>
          <a:xfrm>
            <a:off x="7359750" y="1690688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heap</a:t>
            </a:r>
            <a:endParaRPr lang="he-IL" dirty="0"/>
          </a:p>
        </p:txBody>
      </p:sp>
      <p:sp>
        <p:nvSpPr>
          <p:cNvPr id="8" name="מלבן: פינה מקופלת 7">
            <a:extLst>
              <a:ext uri="{FF2B5EF4-FFF2-40B4-BE49-F238E27FC236}">
                <a16:creationId xmlns:a16="http://schemas.microsoft.com/office/drawing/2014/main" id="{0CC2DDCB-3593-40E8-AD36-BA95E094F4E7}"/>
              </a:ext>
            </a:extLst>
          </p:cNvPr>
          <p:cNvSpPr/>
          <p:nvPr/>
        </p:nvSpPr>
        <p:spPr>
          <a:xfrm>
            <a:off x="3787725" y="550660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9" name="מלבן: פינה מקופלת 8">
            <a:extLst>
              <a:ext uri="{FF2B5EF4-FFF2-40B4-BE49-F238E27FC236}">
                <a16:creationId xmlns:a16="http://schemas.microsoft.com/office/drawing/2014/main" id="{B1EDE517-EBB3-4478-9E18-87EC188672D7}"/>
              </a:ext>
            </a:extLst>
          </p:cNvPr>
          <p:cNvSpPr/>
          <p:nvPr/>
        </p:nvSpPr>
        <p:spPr>
          <a:xfrm>
            <a:off x="3787725" y="518534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0" name="מלבן: פינה מקופלת 9">
            <a:extLst>
              <a:ext uri="{FF2B5EF4-FFF2-40B4-BE49-F238E27FC236}">
                <a16:creationId xmlns:a16="http://schemas.microsoft.com/office/drawing/2014/main" id="{C6F05DD1-43D8-4CF5-BDB2-B915136D909A}"/>
              </a:ext>
            </a:extLst>
          </p:cNvPr>
          <p:cNvSpPr/>
          <p:nvPr/>
        </p:nvSpPr>
        <p:spPr>
          <a:xfrm>
            <a:off x="3787724" y="4871891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1" name="מלבן: פינה מקופלת 10">
            <a:extLst>
              <a:ext uri="{FF2B5EF4-FFF2-40B4-BE49-F238E27FC236}">
                <a16:creationId xmlns:a16="http://schemas.microsoft.com/office/drawing/2014/main" id="{D4D27123-C1AB-4FE0-A0AC-08E7FC47BDE1}"/>
              </a:ext>
            </a:extLst>
          </p:cNvPr>
          <p:cNvSpPr/>
          <p:nvPr/>
        </p:nvSpPr>
        <p:spPr>
          <a:xfrm>
            <a:off x="3787723" y="4547294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2" name="מלבן: פינה מקופלת 11">
            <a:extLst>
              <a:ext uri="{FF2B5EF4-FFF2-40B4-BE49-F238E27FC236}">
                <a16:creationId xmlns:a16="http://schemas.microsoft.com/office/drawing/2014/main" id="{B462400D-5FA8-4DE0-B7A8-4E5E81A5612F}"/>
              </a:ext>
            </a:extLst>
          </p:cNvPr>
          <p:cNvSpPr/>
          <p:nvPr/>
        </p:nvSpPr>
        <p:spPr>
          <a:xfrm>
            <a:off x="3787723" y="4233840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4642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85185E-6 L -0.04036 -0.04005 C -0.04883 -0.04908 -0.06146 -0.05394 -0.07461 -0.05394 C -0.08971 -0.05394 -0.10169 -0.04908 -0.11015 -0.04005 L -0.15039 1.85185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17B4462-B91E-4C8A-8D3D-6B7339D8AD32}"/>
              </a:ext>
            </a:extLst>
          </p:cNvPr>
          <p:cNvSpPr/>
          <p:nvPr/>
        </p:nvSpPr>
        <p:spPr>
          <a:xfrm>
            <a:off x="3734972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47869E6-F6F7-4DD1-8BF0-536873926E07}"/>
              </a:ext>
            </a:extLst>
          </p:cNvPr>
          <p:cNvSpPr txBox="1"/>
          <p:nvPr/>
        </p:nvSpPr>
        <p:spPr>
          <a:xfrm>
            <a:off x="3734972" y="1690688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stack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9D0E9AC-CED0-4995-8A5E-1D25B0DB8D7C}"/>
              </a:ext>
            </a:extLst>
          </p:cNvPr>
          <p:cNvSpPr/>
          <p:nvPr/>
        </p:nvSpPr>
        <p:spPr>
          <a:xfrm>
            <a:off x="7359750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F0123C3-4975-47A4-A2F2-A2D64B1D3EDD}"/>
              </a:ext>
            </a:extLst>
          </p:cNvPr>
          <p:cNvSpPr txBox="1"/>
          <p:nvPr/>
        </p:nvSpPr>
        <p:spPr>
          <a:xfrm>
            <a:off x="7359750" y="1690688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heap</a:t>
            </a:r>
            <a:endParaRPr lang="he-IL" dirty="0"/>
          </a:p>
        </p:txBody>
      </p:sp>
      <p:sp>
        <p:nvSpPr>
          <p:cNvPr id="8" name="מלבן: פינה מקופלת 7">
            <a:extLst>
              <a:ext uri="{FF2B5EF4-FFF2-40B4-BE49-F238E27FC236}">
                <a16:creationId xmlns:a16="http://schemas.microsoft.com/office/drawing/2014/main" id="{0CC2DDCB-3593-40E8-AD36-BA95E094F4E7}"/>
              </a:ext>
            </a:extLst>
          </p:cNvPr>
          <p:cNvSpPr/>
          <p:nvPr/>
        </p:nvSpPr>
        <p:spPr>
          <a:xfrm>
            <a:off x="3787725" y="550660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9" name="מלבן: פינה מקופלת 8">
            <a:extLst>
              <a:ext uri="{FF2B5EF4-FFF2-40B4-BE49-F238E27FC236}">
                <a16:creationId xmlns:a16="http://schemas.microsoft.com/office/drawing/2014/main" id="{B1EDE517-EBB3-4478-9E18-87EC188672D7}"/>
              </a:ext>
            </a:extLst>
          </p:cNvPr>
          <p:cNvSpPr/>
          <p:nvPr/>
        </p:nvSpPr>
        <p:spPr>
          <a:xfrm>
            <a:off x="3787725" y="518534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0" name="מלבן: פינה מקופלת 9">
            <a:extLst>
              <a:ext uri="{FF2B5EF4-FFF2-40B4-BE49-F238E27FC236}">
                <a16:creationId xmlns:a16="http://schemas.microsoft.com/office/drawing/2014/main" id="{C6F05DD1-43D8-4CF5-BDB2-B915136D909A}"/>
              </a:ext>
            </a:extLst>
          </p:cNvPr>
          <p:cNvSpPr/>
          <p:nvPr/>
        </p:nvSpPr>
        <p:spPr>
          <a:xfrm>
            <a:off x="3787724" y="4871891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1" name="מלבן: פינה מקופלת 10">
            <a:extLst>
              <a:ext uri="{FF2B5EF4-FFF2-40B4-BE49-F238E27FC236}">
                <a16:creationId xmlns:a16="http://schemas.microsoft.com/office/drawing/2014/main" id="{D4D27123-C1AB-4FE0-A0AC-08E7FC47BDE1}"/>
              </a:ext>
            </a:extLst>
          </p:cNvPr>
          <p:cNvSpPr/>
          <p:nvPr/>
        </p:nvSpPr>
        <p:spPr>
          <a:xfrm>
            <a:off x="3787723" y="4547294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990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17B4462-B91E-4C8A-8D3D-6B7339D8AD32}"/>
              </a:ext>
            </a:extLst>
          </p:cNvPr>
          <p:cNvSpPr/>
          <p:nvPr/>
        </p:nvSpPr>
        <p:spPr>
          <a:xfrm>
            <a:off x="3734972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47869E6-F6F7-4DD1-8BF0-536873926E07}"/>
              </a:ext>
            </a:extLst>
          </p:cNvPr>
          <p:cNvSpPr txBox="1"/>
          <p:nvPr/>
        </p:nvSpPr>
        <p:spPr>
          <a:xfrm>
            <a:off x="3734972" y="1690688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stack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9D0E9AC-CED0-4995-8A5E-1D25B0DB8D7C}"/>
              </a:ext>
            </a:extLst>
          </p:cNvPr>
          <p:cNvSpPr/>
          <p:nvPr/>
        </p:nvSpPr>
        <p:spPr>
          <a:xfrm>
            <a:off x="7359750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F0123C3-4975-47A4-A2F2-A2D64B1D3EDD}"/>
              </a:ext>
            </a:extLst>
          </p:cNvPr>
          <p:cNvSpPr txBox="1"/>
          <p:nvPr/>
        </p:nvSpPr>
        <p:spPr>
          <a:xfrm>
            <a:off x="7359750" y="1690688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heap</a:t>
            </a:r>
            <a:endParaRPr lang="he-IL" dirty="0"/>
          </a:p>
        </p:txBody>
      </p:sp>
      <p:sp>
        <p:nvSpPr>
          <p:cNvPr id="8" name="מלבן: פינה מקופלת 7">
            <a:extLst>
              <a:ext uri="{FF2B5EF4-FFF2-40B4-BE49-F238E27FC236}">
                <a16:creationId xmlns:a16="http://schemas.microsoft.com/office/drawing/2014/main" id="{0CC2DDCB-3593-40E8-AD36-BA95E094F4E7}"/>
              </a:ext>
            </a:extLst>
          </p:cNvPr>
          <p:cNvSpPr/>
          <p:nvPr/>
        </p:nvSpPr>
        <p:spPr>
          <a:xfrm>
            <a:off x="3787725" y="550660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9" name="מלבן: פינה מקופלת 8">
            <a:extLst>
              <a:ext uri="{FF2B5EF4-FFF2-40B4-BE49-F238E27FC236}">
                <a16:creationId xmlns:a16="http://schemas.microsoft.com/office/drawing/2014/main" id="{B1EDE517-EBB3-4478-9E18-87EC188672D7}"/>
              </a:ext>
            </a:extLst>
          </p:cNvPr>
          <p:cNvSpPr/>
          <p:nvPr/>
        </p:nvSpPr>
        <p:spPr>
          <a:xfrm>
            <a:off x="3787725" y="518534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0" name="מלבן: פינה מקופלת 9">
            <a:extLst>
              <a:ext uri="{FF2B5EF4-FFF2-40B4-BE49-F238E27FC236}">
                <a16:creationId xmlns:a16="http://schemas.microsoft.com/office/drawing/2014/main" id="{C6F05DD1-43D8-4CF5-BDB2-B915136D909A}"/>
              </a:ext>
            </a:extLst>
          </p:cNvPr>
          <p:cNvSpPr/>
          <p:nvPr/>
        </p:nvSpPr>
        <p:spPr>
          <a:xfrm>
            <a:off x="3787724" y="4871891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1" name="מלבן: פינה מקופלת 10">
            <a:extLst>
              <a:ext uri="{FF2B5EF4-FFF2-40B4-BE49-F238E27FC236}">
                <a16:creationId xmlns:a16="http://schemas.microsoft.com/office/drawing/2014/main" id="{D4D27123-C1AB-4FE0-A0AC-08E7FC47BDE1}"/>
              </a:ext>
            </a:extLst>
          </p:cNvPr>
          <p:cNvSpPr/>
          <p:nvPr/>
        </p:nvSpPr>
        <p:spPr>
          <a:xfrm>
            <a:off x="3787723" y="4547294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2" name="מלבן: פינה מקופלת 11">
            <a:extLst>
              <a:ext uri="{FF2B5EF4-FFF2-40B4-BE49-F238E27FC236}">
                <a16:creationId xmlns:a16="http://schemas.microsoft.com/office/drawing/2014/main" id="{C67EEB0B-516B-44D6-B09A-CB223C447DDC}"/>
              </a:ext>
            </a:extLst>
          </p:cNvPr>
          <p:cNvSpPr/>
          <p:nvPr/>
        </p:nvSpPr>
        <p:spPr>
          <a:xfrm>
            <a:off x="7397513" y="2301268"/>
            <a:ext cx="1044527" cy="112773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3" name="מלבן: פינה מקופלת 12">
            <a:extLst>
              <a:ext uri="{FF2B5EF4-FFF2-40B4-BE49-F238E27FC236}">
                <a16:creationId xmlns:a16="http://schemas.microsoft.com/office/drawing/2014/main" id="{DB956BE9-E16B-4081-870A-B1D5DECB19F6}"/>
              </a:ext>
            </a:extLst>
          </p:cNvPr>
          <p:cNvSpPr/>
          <p:nvPr/>
        </p:nvSpPr>
        <p:spPr>
          <a:xfrm>
            <a:off x="7397513" y="3983428"/>
            <a:ext cx="1044527" cy="112773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pic>
        <p:nvPicPr>
          <p:cNvPr id="14" name="Picture 2" descr="×ª××¦××ª ×ª××× × ×¢×××¨ âªheapâ¬â">
            <a:extLst>
              <a:ext uri="{FF2B5EF4-FFF2-40B4-BE49-F238E27FC236}">
                <a16:creationId xmlns:a16="http://schemas.microsoft.com/office/drawing/2014/main" id="{FF18D8FC-36D3-4ECD-83B2-4D9FBE6B4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37" y="1285481"/>
            <a:ext cx="2764154" cy="154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77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17B4462-B91E-4C8A-8D3D-6B7339D8AD32}"/>
              </a:ext>
            </a:extLst>
          </p:cNvPr>
          <p:cNvSpPr/>
          <p:nvPr/>
        </p:nvSpPr>
        <p:spPr>
          <a:xfrm>
            <a:off x="3734972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47869E6-F6F7-4DD1-8BF0-536873926E07}"/>
              </a:ext>
            </a:extLst>
          </p:cNvPr>
          <p:cNvSpPr txBox="1"/>
          <p:nvPr/>
        </p:nvSpPr>
        <p:spPr>
          <a:xfrm>
            <a:off x="3734972" y="1690688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stack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9D0E9AC-CED0-4995-8A5E-1D25B0DB8D7C}"/>
              </a:ext>
            </a:extLst>
          </p:cNvPr>
          <p:cNvSpPr/>
          <p:nvPr/>
        </p:nvSpPr>
        <p:spPr>
          <a:xfrm>
            <a:off x="7359750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F0123C3-4975-47A4-A2F2-A2D64B1D3EDD}"/>
              </a:ext>
            </a:extLst>
          </p:cNvPr>
          <p:cNvSpPr txBox="1"/>
          <p:nvPr/>
        </p:nvSpPr>
        <p:spPr>
          <a:xfrm>
            <a:off x="7359750" y="1690688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heap</a:t>
            </a:r>
            <a:endParaRPr lang="he-IL" dirty="0"/>
          </a:p>
        </p:txBody>
      </p:sp>
      <p:sp>
        <p:nvSpPr>
          <p:cNvPr id="8" name="מלבן: פינה מקופלת 7">
            <a:extLst>
              <a:ext uri="{FF2B5EF4-FFF2-40B4-BE49-F238E27FC236}">
                <a16:creationId xmlns:a16="http://schemas.microsoft.com/office/drawing/2014/main" id="{0CC2DDCB-3593-40E8-AD36-BA95E094F4E7}"/>
              </a:ext>
            </a:extLst>
          </p:cNvPr>
          <p:cNvSpPr/>
          <p:nvPr/>
        </p:nvSpPr>
        <p:spPr>
          <a:xfrm>
            <a:off x="3787725" y="550660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9" name="מלבן: פינה מקופלת 8">
            <a:extLst>
              <a:ext uri="{FF2B5EF4-FFF2-40B4-BE49-F238E27FC236}">
                <a16:creationId xmlns:a16="http://schemas.microsoft.com/office/drawing/2014/main" id="{B1EDE517-EBB3-4478-9E18-87EC188672D7}"/>
              </a:ext>
            </a:extLst>
          </p:cNvPr>
          <p:cNvSpPr/>
          <p:nvPr/>
        </p:nvSpPr>
        <p:spPr>
          <a:xfrm>
            <a:off x="3787725" y="518534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0" name="מלבן: פינה מקופלת 9">
            <a:extLst>
              <a:ext uri="{FF2B5EF4-FFF2-40B4-BE49-F238E27FC236}">
                <a16:creationId xmlns:a16="http://schemas.microsoft.com/office/drawing/2014/main" id="{C6F05DD1-43D8-4CF5-BDB2-B915136D909A}"/>
              </a:ext>
            </a:extLst>
          </p:cNvPr>
          <p:cNvSpPr/>
          <p:nvPr/>
        </p:nvSpPr>
        <p:spPr>
          <a:xfrm>
            <a:off x="3787724" y="4871891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1" name="מלבן: פינה מקופלת 10">
            <a:extLst>
              <a:ext uri="{FF2B5EF4-FFF2-40B4-BE49-F238E27FC236}">
                <a16:creationId xmlns:a16="http://schemas.microsoft.com/office/drawing/2014/main" id="{D4D27123-C1AB-4FE0-A0AC-08E7FC47BDE1}"/>
              </a:ext>
            </a:extLst>
          </p:cNvPr>
          <p:cNvSpPr/>
          <p:nvPr/>
        </p:nvSpPr>
        <p:spPr>
          <a:xfrm>
            <a:off x="3787723" y="4547294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2" name="מלבן: פינה מקופלת 11">
            <a:extLst>
              <a:ext uri="{FF2B5EF4-FFF2-40B4-BE49-F238E27FC236}">
                <a16:creationId xmlns:a16="http://schemas.microsoft.com/office/drawing/2014/main" id="{C67EEB0B-516B-44D6-B09A-CB223C447DDC}"/>
              </a:ext>
            </a:extLst>
          </p:cNvPr>
          <p:cNvSpPr/>
          <p:nvPr/>
        </p:nvSpPr>
        <p:spPr>
          <a:xfrm>
            <a:off x="7397513" y="2301268"/>
            <a:ext cx="1044527" cy="112773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3" name="מלבן: פינה מקופלת 12">
            <a:extLst>
              <a:ext uri="{FF2B5EF4-FFF2-40B4-BE49-F238E27FC236}">
                <a16:creationId xmlns:a16="http://schemas.microsoft.com/office/drawing/2014/main" id="{DB956BE9-E16B-4081-870A-B1D5DECB19F6}"/>
              </a:ext>
            </a:extLst>
          </p:cNvPr>
          <p:cNvSpPr/>
          <p:nvPr/>
        </p:nvSpPr>
        <p:spPr>
          <a:xfrm>
            <a:off x="7397513" y="3983428"/>
            <a:ext cx="1044527" cy="112773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pic>
        <p:nvPicPr>
          <p:cNvPr id="14" name="Picture 2" descr="×ª××¦××ª ×ª××× × ×¢×××¨ âªheapâ¬â">
            <a:extLst>
              <a:ext uri="{FF2B5EF4-FFF2-40B4-BE49-F238E27FC236}">
                <a16:creationId xmlns:a16="http://schemas.microsoft.com/office/drawing/2014/main" id="{FF18D8FC-36D3-4ECD-83B2-4D9FBE6B4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37" y="1285481"/>
            <a:ext cx="2764154" cy="154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אליפסה 1">
            <a:extLst>
              <a:ext uri="{FF2B5EF4-FFF2-40B4-BE49-F238E27FC236}">
                <a16:creationId xmlns:a16="http://schemas.microsoft.com/office/drawing/2014/main" id="{A03A2D09-FA94-4C40-A47D-9CC24FF5B5B1}"/>
              </a:ext>
            </a:extLst>
          </p:cNvPr>
          <p:cNvSpPr/>
          <p:nvPr/>
        </p:nvSpPr>
        <p:spPr>
          <a:xfrm>
            <a:off x="9923488" y="3966823"/>
            <a:ext cx="1446418" cy="844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pointers</a:t>
            </a:r>
            <a:endParaRPr lang="he-IL" dirty="0"/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F1313806-86E0-4C18-AC40-3C60F14194BD}"/>
              </a:ext>
            </a:extLst>
          </p:cNvPr>
          <p:cNvCxnSpPr>
            <a:stCxn id="2" idx="2"/>
            <a:endCxn id="12" idx="3"/>
          </p:cNvCxnSpPr>
          <p:nvPr/>
        </p:nvCxnSpPr>
        <p:spPr>
          <a:xfrm flipH="1" flipV="1">
            <a:off x="8442040" y="2865134"/>
            <a:ext cx="1481448" cy="152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9285111E-022B-4F57-AA29-BED8B9317F29}"/>
              </a:ext>
            </a:extLst>
          </p:cNvPr>
          <p:cNvCxnSpPr>
            <a:stCxn id="2" idx="2"/>
            <a:endCxn id="13" idx="3"/>
          </p:cNvCxnSpPr>
          <p:nvPr/>
        </p:nvCxnSpPr>
        <p:spPr>
          <a:xfrm flipH="1">
            <a:off x="8442040" y="4389185"/>
            <a:ext cx="1481448" cy="15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43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17B4462-B91E-4C8A-8D3D-6B7339D8AD32}"/>
              </a:ext>
            </a:extLst>
          </p:cNvPr>
          <p:cNvSpPr/>
          <p:nvPr/>
        </p:nvSpPr>
        <p:spPr>
          <a:xfrm>
            <a:off x="3734972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47869E6-F6F7-4DD1-8BF0-536873926E07}"/>
              </a:ext>
            </a:extLst>
          </p:cNvPr>
          <p:cNvSpPr txBox="1"/>
          <p:nvPr/>
        </p:nvSpPr>
        <p:spPr>
          <a:xfrm>
            <a:off x="3734972" y="1690688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stack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9D0E9AC-CED0-4995-8A5E-1D25B0DB8D7C}"/>
              </a:ext>
            </a:extLst>
          </p:cNvPr>
          <p:cNvSpPr/>
          <p:nvPr/>
        </p:nvSpPr>
        <p:spPr>
          <a:xfrm>
            <a:off x="7359750" y="2180492"/>
            <a:ext cx="1097280" cy="3699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F0123C3-4975-47A4-A2F2-A2D64B1D3EDD}"/>
              </a:ext>
            </a:extLst>
          </p:cNvPr>
          <p:cNvSpPr txBox="1"/>
          <p:nvPr/>
        </p:nvSpPr>
        <p:spPr>
          <a:xfrm>
            <a:off x="7359750" y="1690688"/>
            <a:ext cx="10972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heap</a:t>
            </a:r>
            <a:endParaRPr lang="he-IL" dirty="0"/>
          </a:p>
        </p:txBody>
      </p:sp>
      <p:sp>
        <p:nvSpPr>
          <p:cNvPr id="8" name="מלבן: פינה מקופלת 7">
            <a:extLst>
              <a:ext uri="{FF2B5EF4-FFF2-40B4-BE49-F238E27FC236}">
                <a16:creationId xmlns:a16="http://schemas.microsoft.com/office/drawing/2014/main" id="{0CC2DDCB-3593-40E8-AD36-BA95E094F4E7}"/>
              </a:ext>
            </a:extLst>
          </p:cNvPr>
          <p:cNvSpPr/>
          <p:nvPr/>
        </p:nvSpPr>
        <p:spPr>
          <a:xfrm>
            <a:off x="3787725" y="550660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9" name="מלבן: פינה מקופלת 8">
            <a:extLst>
              <a:ext uri="{FF2B5EF4-FFF2-40B4-BE49-F238E27FC236}">
                <a16:creationId xmlns:a16="http://schemas.microsoft.com/office/drawing/2014/main" id="{B1EDE517-EBB3-4478-9E18-87EC188672D7}"/>
              </a:ext>
            </a:extLst>
          </p:cNvPr>
          <p:cNvSpPr/>
          <p:nvPr/>
        </p:nvSpPr>
        <p:spPr>
          <a:xfrm>
            <a:off x="3787725" y="5185345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0" name="מלבן: פינה מקופלת 9">
            <a:extLst>
              <a:ext uri="{FF2B5EF4-FFF2-40B4-BE49-F238E27FC236}">
                <a16:creationId xmlns:a16="http://schemas.microsoft.com/office/drawing/2014/main" id="{C6F05DD1-43D8-4CF5-BDB2-B915136D909A}"/>
              </a:ext>
            </a:extLst>
          </p:cNvPr>
          <p:cNvSpPr/>
          <p:nvPr/>
        </p:nvSpPr>
        <p:spPr>
          <a:xfrm>
            <a:off x="3787724" y="4871891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1" name="מלבן: פינה מקופלת 10">
            <a:extLst>
              <a:ext uri="{FF2B5EF4-FFF2-40B4-BE49-F238E27FC236}">
                <a16:creationId xmlns:a16="http://schemas.microsoft.com/office/drawing/2014/main" id="{D4D27123-C1AB-4FE0-A0AC-08E7FC47BDE1}"/>
              </a:ext>
            </a:extLst>
          </p:cNvPr>
          <p:cNvSpPr/>
          <p:nvPr/>
        </p:nvSpPr>
        <p:spPr>
          <a:xfrm>
            <a:off x="3787723" y="4547294"/>
            <a:ext cx="991773" cy="2532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2" name="מלבן: פינה מקופלת 11">
            <a:extLst>
              <a:ext uri="{FF2B5EF4-FFF2-40B4-BE49-F238E27FC236}">
                <a16:creationId xmlns:a16="http://schemas.microsoft.com/office/drawing/2014/main" id="{C67EEB0B-516B-44D6-B09A-CB223C447DDC}"/>
              </a:ext>
            </a:extLst>
          </p:cNvPr>
          <p:cNvSpPr/>
          <p:nvPr/>
        </p:nvSpPr>
        <p:spPr>
          <a:xfrm>
            <a:off x="7397513" y="2301268"/>
            <a:ext cx="1044527" cy="112773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sp>
        <p:nvSpPr>
          <p:cNvPr id="13" name="מלבן: פינה מקופלת 12">
            <a:extLst>
              <a:ext uri="{FF2B5EF4-FFF2-40B4-BE49-F238E27FC236}">
                <a16:creationId xmlns:a16="http://schemas.microsoft.com/office/drawing/2014/main" id="{DB956BE9-E16B-4081-870A-B1D5DECB19F6}"/>
              </a:ext>
            </a:extLst>
          </p:cNvPr>
          <p:cNvSpPr/>
          <p:nvPr/>
        </p:nvSpPr>
        <p:spPr>
          <a:xfrm>
            <a:off x="7397513" y="3983428"/>
            <a:ext cx="1044527" cy="112773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</a:t>
            </a:r>
            <a:endParaRPr lang="he-IL" dirty="0"/>
          </a:p>
        </p:txBody>
      </p:sp>
      <p:pic>
        <p:nvPicPr>
          <p:cNvPr id="14" name="Picture 2" descr="×ª××¦××ª ×ª××× × ×¢×××¨ âªheapâ¬â">
            <a:extLst>
              <a:ext uri="{FF2B5EF4-FFF2-40B4-BE49-F238E27FC236}">
                <a16:creationId xmlns:a16="http://schemas.microsoft.com/office/drawing/2014/main" id="{FF18D8FC-36D3-4ECD-83B2-4D9FBE6B4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37" y="1285481"/>
            <a:ext cx="2764154" cy="154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אליפסה 1">
            <a:extLst>
              <a:ext uri="{FF2B5EF4-FFF2-40B4-BE49-F238E27FC236}">
                <a16:creationId xmlns:a16="http://schemas.microsoft.com/office/drawing/2014/main" id="{A03A2D09-FA94-4C40-A47D-9CC24FF5B5B1}"/>
              </a:ext>
            </a:extLst>
          </p:cNvPr>
          <p:cNvSpPr/>
          <p:nvPr/>
        </p:nvSpPr>
        <p:spPr>
          <a:xfrm>
            <a:off x="9923488" y="3966823"/>
            <a:ext cx="1446418" cy="844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pointers</a:t>
            </a:r>
            <a:endParaRPr lang="he-IL" dirty="0"/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F1313806-86E0-4C18-AC40-3C60F14194BD}"/>
              </a:ext>
            </a:extLst>
          </p:cNvPr>
          <p:cNvCxnSpPr>
            <a:stCxn id="2" idx="2"/>
            <a:endCxn id="12" idx="3"/>
          </p:cNvCxnSpPr>
          <p:nvPr/>
        </p:nvCxnSpPr>
        <p:spPr>
          <a:xfrm flipH="1" flipV="1">
            <a:off x="8442040" y="2865134"/>
            <a:ext cx="1481448" cy="152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9285111E-022B-4F57-AA29-BED8B9317F29}"/>
              </a:ext>
            </a:extLst>
          </p:cNvPr>
          <p:cNvCxnSpPr>
            <a:stCxn id="2" idx="2"/>
            <a:endCxn id="13" idx="3"/>
          </p:cNvCxnSpPr>
          <p:nvPr/>
        </p:nvCxnSpPr>
        <p:spPr>
          <a:xfrm flipH="1">
            <a:off x="8442040" y="4389185"/>
            <a:ext cx="1481448" cy="15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7A69DF7-5963-4A36-84E1-A4C2193C8204}"/>
              </a:ext>
            </a:extLst>
          </p:cNvPr>
          <p:cNvSpPr txBox="1"/>
          <p:nvPr/>
        </p:nvSpPr>
        <p:spPr>
          <a:xfrm>
            <a:off x="2293494" y="2180492"/>
            <a:ext cx="1214203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String</a:t>
            </a:r>
          </a:p>
          <a:p>
            <a:pPr algn="l" rtl="0"/>
            <a:r>
              <a:rPr lang="en-US" dirty="0"/>
              <a:t>Number</a:t>
            </a:r>
          </a:p>
          <a:p>
            <a:pPr algn="l" rtl="0"/>
            <a:r>
              <a:rPr lang="en-US" dirty="0"/>
              <a:t>Boolean</a:t>
            </a:r>
          </a:p>
          <a:p>
            <a:pPr algn="l" rtl="0"/>
            <a:r>
              <a:rPr lang="en-US" dirty="0"/>
              <a:t>Null</a:t>
            </a:r>
          </a:p>
          <a:p>
            <a:pPr algn="l" rtl="0"/>
            <a:r>
              <a:rPr lang="en-US" dirty="0"/>
              <a:t>Undefined</a:t>
            </a:r>
          </a:p>
          <a:p>
            <a:pPr algn="l" rtl="0"/>
            <a:r>
              <a:rPr lang="en-US" dirty="0"/>
              <a:t>Symbol</a:t>
            </a:r>
            <a:endParaRPr lang="he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DAD9941-9AC4-473F-BDBD-349C085BD125}"/>
              </a:ext>
            </a:extLst>
          </p:cNvPr>
          <p:cNvSpPr txBox="1"/>
          <p:nvPr/>
        </p:nvSpPr>
        <p:spPr>
          <a:xfrm>
            <a:off x="2293493" y="1788953"/>
            <a:ext cx="12142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Primitives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70597F41-AEA0-4D49-BC59-1BB6386D4CC6}"/>
              </a:ext>
            </a:extLst>
          </p:cNvPr>
          <p:cNvSpPr txBox="1"/>
          <p:nvPr/>
        </p:nvSpPr>
        <p:spPr>
          <a:xfrm>
            <a:off x="6075773" y="2180492"/>
            <a:ext cx="1214203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Object</a:t>
            </a:r>
          </a:p>
          <a:p>
            <a:pPr algn="l" rtl="0"/>
            <a:r>
              <a:rPr lang="en-US" dirty="0"/>
              <a:t>Functions</a:t>
            </a:r>
          </a:p>
          <a:p>
            <a:pPr algn="l" rtl="0"/>
            <a:r>
              <a:rPr lang="en-US" dirty="0"/>
              <a:t>Date</a:t>
            </a:r>
          </a:p>
          <a:p>
            <a:pPr algn="l" rtl="0"/>
            <a:r>
              <a:rPr lang="en-US" dirty="0"/>
              <a:t>Array</a:t>
            </a:r>
          </a:p>
          <a:p>
            <a:pPr algn="l" rtl="0"/>
            <a:r>
              <a:rPr lang="en-US" dirty="0"/>
              <a:t>Maps</a:t>
            </a:r>
          </a:p>
          <a:p>
            <a:pPr algn="l" rtl="0"/>
            <a:r>
              <a:rPr lang="en-US" dirty="0"/>
              <a:t>Sets</a:t>
            </a:r>
            <a:endParaRPr lang="he-IL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FFB4A9BA-40C7-4F16-9D84-7C1B66012421}"/>
              </a:ext>
            </a:extLst>
          </p:cNvPr>
          <p:cNvSpPr txBox="1"/>
          <p:nvPr/>
        </p:nvSpPr>
        <p:spPr>
          <a:xfrm>
            <a:off x="6075772" y="1788953"/>
            <a:ext cx="12142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Objects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DBEACC6E-D086-46B3-81DB-6378798614E2}"/>
              </a:ext>
            </a:extLst>
          </p:cNvPr>
          <p:cNvSpPr txBox="1"/>
          <p:nvPr/>
        </p:nvSpPr>
        <p:spPr>
          <a:xfrm>
            <a:off x="2743200" y="1285481"/>
            <a:ext cx="16339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By Value</a:t>
            </a:r>
            <a:endParaRPr lang="he-IL" b="1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61274B12-249C-46E2-9603-70A21B64BE17}"/>
              </a:ext>
            </a:extLst>
          </p:cNvPr>
          <p:cNvSpPr txBox="1"/>
          <p:nvPr/>
        </p:nvSpPr>
        <p:spPr>
          <a:xfrm>
            <a:off x="6258366" y="1280526"/>
            <a:ext cx="16339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By Reference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01722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תמונה 2">
            <a:extLst>
              <a:ext uri="{FF2B5EF4-FFF2-40B4-BE49-F238E27FC236}">
                <a16:creationId xmlns:a16="http://schemas.microsoft.com/office/drawing/2014/main" id="{7E7D3E2C-A389-4530-A582-3E27FCE2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60" y="1123527"/>
            <a:ext cx="4584779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5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5695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מסך רחב</PresentationFormat>
  <Paragraphs>63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By value and by reference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value and by reference</dc:title>
  <dc:creator>Tal Yaron</dc:creator>
  <cp:lastModifiedBy>Tal Yaron</cp:lastModifiedBy>
  <cp:revision>1</cp:revision>
  <dcterms:created xsi:type="dcterms:W3CDTF">2019-04-11T08:15:58Z</dcterms:created>
  <dcterms:modified xsi:type="dcterms:W3CDTF">2019-04-11T08:16:12Z</dcterms:modified>
</cp:coreProperties>
</file>