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embeddedFontLs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Rockwell" panose="020606030202050204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75169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Local data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613571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159</Words>
  <Application>Microsoft Office PowerPoint</Application>
  <PresentationFormat>מסך רחב</PresentationFormat>
  <Paragraphs>65</Paragraphs>
  <Slides>12</Slides>
  <Notes>0</Notes>
  <HiddenSlides>0</HiddenSlides>
  <MMClips>2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Rockwell</vt:lpstr>
      <vt:lpstr>Bookman Old Style</vt:lpstr>
      <vt:lpstr>Arial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React: elements and JSX</vt:lpstr>
      <vt:lpstr>React: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4</cp:revision>
  <dcterms:created xsi:type="dcterms:W3CDTF">2019-01-23T07:31:12Z</dcterms:created>
  <dcterms:modified xsi:type="dcterms:W3CDTF">2019-01-23T08:17:34Z</dcterms:modified>
</cp:coreProperties>
</file>