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48177-1B5A-4328-A01D-266C051534F0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314033-78A7-411A-B5B4-BA86FB2466FA}">
      <dgm:prSet/>
      <dgm:spPr/>
      <dgm:t>
        <a:bodyPr/>
        <a:lstStyle/>
        <a:p>
          <a:pPr>
            <a:defRPr cap="all"/>
          </a:pPr>
          <a:r>
            <a:rPr lang="en-US"/>
            <a:t>What is Node.js</a:t>
          </a:r>
        </a:p>
      </dgm:t>
    </dgm:pt>
    <dgm:pt modelId="{87EDE18D-55EB-4842-812D-41410B2E179A}" type="parTrans" cxnId="{DA6FC8AD-60E4-45FE-AA34-E67CFC92DA2E}">
      <dgm:prSet/>
      <dgm:spPr/>
      <dgm:t>
        <a:bodyPr/>
        <a:lstStyle/>
        <a:p>
          <a:endParaRPr lang="en-US"/>
        </a:p>
      </dgm:t>
    </dgm:pt>
    <dgm:pt modelId="{8FB0EA0D-6977-4474-AECE-66BFFB178DAA}" type="sibTrans" cxnId="{DA6FC8AD-60E4-45FE-AA34-E67CFC92DA2E}">
      <dgm:prSet/>
      <dgm:spPr/>
      <dgm:t>
        <a:bodyPr/>
        <a:lstStyle/>
        <a:p>
          <a:endParaRPr lang="en-US"/>
        </a:p>
      </dgm:t>
    </dgm:pt>
    <dgm:pt modelId="{E472D595-FA3C-4A49-976E-0817E25B9D32}">
      <dgm:prSet/>
      <dgm:spPr/>
      <dgm:t>
        <a:bodyPr/>
        <a:lstStyle/>
        <a:p>
          <a:pPr>
            <a:defRPr cap="all"/>
          </a:pPr>
          <a:r>
            <a:rPr lang="en-US"/>
            <a:t>Using node (with arguments)</a:t>
          </a:r>
        </a:p>
      </dgm:t>
    </dgm:pt>
    <dgm:pt modelId="{35488BC1-05A4-409F-9A2A-01AB5FAAB14D}" type="parTrans" cxnId="{8FB828C0-4254-459F-A26B-896A2491FCD0}">
      <dgm:prSet/>
      <dgm:spPr/>
      <dgm:t>
        <a:bodyPr/>
        <a:lstStyle/>
        <a:p>
          <a:endParaRPr lang="en-US"/>
        </a:p>
      </dgm:t>
    </dgm:pt>
    <dgm:pt modelId="{D6C2FB6F-20B1-4174-9AC8-ACB5D94F090E}" type="sibTrans" cxnId="{8FB828C0-4254-459F-A26B-896A2491FCD0}">
      <dgm:prSet/>
      <dgm:spPr/>
      <dgm:t>
        <a:bodyPr/>
        <a:lstStyle/>
        <a:p>
          <a:endParaRPr lang="en-US"/>
        </a:p>
      </dgm:t>
    </dgm:pt>
    <dgm:pt modelId="{097C1359-AF46-4663-B570-E2D52DB129AA}">
      <dgm:prSet/>
      <dgm:spPr/>
      <dgm:t>
        <a:bodyPr/>
        <a:lstStyle/>
        <a:p>
          <a:pPr>
            <a:defRPr cap="all"/>
          </a:pPr>
          <a:r>
            <a:rPr lang="en-US"/>
            <a:t>Adding packages to node</a:t>
          </a:r>
        </a:p>
      </dgm:t>
    </dgm:pt>
    <dgm:pt modelId="{5E02505A-315D-45FA-A280-F5E70854A580}" type="parTrans" cxnId="{146AF3CB-5130-47A9-9095-86CCD178F4AA}">
      <dgm:prSet/>
      <dgm:spPr/>
      <dgm:t>
        <a:bodyPr/>
        <a:lstStyle/>
        <a:p>
          <a:endParaRPr lang="en-US"/>
        </a:p>
      </dgm:t>
    </dgm:pt>
    <dgm:pt modelId="{79FC78A9-B923-4095-848D-7F5B35DA498E}" type="sibTrans" cxnId="{146AF3CB-5130-47A9-9095-86CCD178F4AA}">
      <dgm:prSet/>
      <dgm:spPr/>
      <dgm:t>
        <a:bodyPr/>
        <a:lstStyle/>
        <a:p>
          <a:endParaRPr lang="en-US"/>
        </a:p>
      </dgm:t>
    </dgm:pt>
    <dgm:pt modelId="{1DE1A806-DCB3-4445-AE9E-24043CF45A2A}">
      <dgm:prSet/>
      <dgm:spPr/>
      <dgm:t>
        <a:bodyPr/>
        <a:lstStyle/>
        <a:p>
          <a:pPr>
            <a:defRPr cap="all"/>
          </a:pPr>
          <a:r>
            <a:rPr lang="en-US"/>
            <a:t>Debugging in node</a:t>
          </a:r>
        </a:p>
      </dgm:t>
    </dgm:pt>
    <dgm:pt modelId="{BFFC54CA-2E5F-420E-AE64-71BA7C8485CD}" type="parTrans" cxnId="{EABC737C-A02F-4997-8484-C306034C2393}">
      <dgm:prSet/>
      <dgm:spPr/>
      <dgm:t>
        <a:bodyPr/>
        <a:lstStyle/>
        <a:p>
          <a:endParaRPr lang="en-US"/>
        </a:p>
      </dgm:t>
    </dgm:pt>
    <dgm:pt modelId="{4C89CABF-B92D-4BD4-A306-9A6E49EA0701}" type="sibTrans" cxnId="{EABC737C-A02F-4997-8484-C306034C2393}">
      <dgm:prSet/>
      <dgm:spPr/>
      <dgm:t>
        <a:bodyPr/>
        <a:lstStyle/>
        <a:p>
          <a:endParaRPr lang="en-US"/>
        </a:p>
      </dgm:t>
    </dgm:pt>
    <dgm:pt modelId="{5D22E3DA-BFE7-4E96-9A91-1272B21B13C1}">
      <dgm:prSet/>
      <dgm:spPr/>
      <dgm:t>
        <a:bodyPr/>
        <a:lstStyle/>
        <a:p>
          <a:pPr>
            <a:defRPr cap="all"/>
          </a:pPr>
          <a:r>
            <a:rPr lang="en-US"/>
            <a:t>Node as a backend (with express)</a:t>
          </a:r>
        </a:p>
      </dgm:t>
    </dgm:pt>
    <dgm:pt modelId="{78DE55D7-447D-46A8-BB09-A0FB0F357597}" type="parTrans" cxnId="{C9721C30-A5A9-4875-BE19-06F7C076D4D9}">
      <dgm:prSet/>
      <dgm:spPr/>
      <dgm:t>
        <a:bodyPr/>
        <a:lstStyle/>
        <a:p>
          <a:endParaRPr lang="en-US"/>
        </a:p>
      </dgm:t>
    </dgm:pt>
    <dgm:pt modelId="{493FC688-39A0-4816-B17C-5A69EBDE25AC}" type="sibTrans" cxnId="{C9721C30-A5A9-4875-BE19-06F7C076D4D9}">
      <dgm:prSet/>
      <dgm:spPr/>
      <dgm:t>
        <a:bodyPr/>
        <a:lstStyle/>
        <a:p>
          <a:endParaRPr lang="en-US"/>
        </a:p>
      </dgm:t>
    </dgm:pt>
    <dgm:pt modelId="{413B7E8A-084D-4095-A666-60F655D877C2}">
      <dgm:prSet/>
      <dgm:spPr/>
      <dgm:t>
        <a:bodyPr/>
        <a:lstStyle/>
        <a:p>
          <a:pPr>
            <a:defRPr cap="all"/>
          </a:pPr>
          <a:r>
            <a:rPr lang="en-US"/>
            <a:t>Static</a:t>
          </a:r>
        </a:p>
      </dgm:t>
    </dgm:pt>
    <dgm:pt modelId="{11C1299A-ECC4-480E-AF11-6DA95AAAE7A3}" type="parTrans" cxnId="{15E793D8-1DB1-4764-BF6F-CF009E911BE4}">
      <dgm:prSet/>
      <dgm:spPr/>
      <dgm:t>
        <a:bodyPr/>
        <a:lstStyle/>
        <a:p>
          <a:endParaRPr lang="en-US"/>
        </a:p>
      </dgm:t>
    </dgm:pt>
    <dgm:pt modelId="{C5267049-F7DF-44BD-B8B7-F82FD22465FC}" type="sibTrans" cxnId="{15E793D8-1DB1-4764-BF6F-CF009E911BE4}">
      <dgm:prSet/>
      <dgm:spPr/>
      <dgm:t>
        <a:bodyPr/>
        <a:lstStyle/>
        <a:p>
          <a:endParaRPr lang="en-US"/>
        </a:p>
      </dgm:t>
    </dgm:pt>
    <dgm:pt modelId="{38E70235-4DD0-493A-BE84-7E495402E829}">
      <dgm:prSet/>
      <dgm:spPr/>
      <dgm:t>
        <a:bodyPr/>
        <a:lstStyle/>
        <a:p>
          <a:pPr>
            <a:defRPr cap="all"/>
          </a:pPr>
          <a:r>
            <a:rPr lang="en-US"/>
            <a:t>Templates</a:t>
          </a:r>
        </a:p>
      </dgm:t>
    </dgm:pt>
    <dgm:pt modelId="{3AC544AE-262D-4336-8358-C65AB111022A}" type="parTrans" cxnId="{1CED90DC-D68F-41BD-A935-99FF17C2E2B1}">
      <dgm:prSet/>
      <dgm:spPr/>
      <dgm:t>
        <a:bodyPr/>
        <a:lstStyle/>
        <a:p>
          <a:endParaRPr lang="en-US"/>
        </a:p>
      </dgm:t>
    </dgm:pt>
    <dgm:pt modelId="{E17B0B87-7574-40A6-BA67-E44F1EB3FEFD}" type="sibTrans" cxnId="{1CED90DC-D68F-41BD-A935-99FF17C2E2B1}">
      <dgm:prSet/>
      <dgm:spPr/>
      <dgm:t>
        <a:bodyPr/>
        <a:lstStyle/>
        <a:p>
          <a:endParaRPr lang="en-US"/>
        </a:p>
      </dgm:t>
    </dgm:pt>
    <dgm:pt modelId="{BD9E4202-BC7F-487E-827C-AC5D090E5573}">
      <dgm:prSet/>
      <dgm:spPr/>
      <dgm:t>
        <a:bodyPr/>
        <a:lstStyle/>
        <a:p>
          <a:pPr>
            <a:defRPr cap="all"/>
          </a:pPr>
          <a:r>
            <a:rPr lang="en-US"/>
            <a:t>CRUD</a:t>
          </a:r>
        </a:p>
      </dgm:t>
    </dgm:pt>
    <dgm:pt modelId="{50767180-AA67-43FF-987F-0E0182CE6585}" type="parTrans" cxnId="{E4AFA95F-E7B3-4F84-8597-65C96789C487}">
      <dgm:prSet/>
      <dgm:spPr/>
      <dgm:t>
        <a:bodyPr/>
        <a:lstStyle/>
        <a:p>
          <a:endParaRPr lang="en-US"/>
        </a:p>
      </dgm:t>
    </dgm:pt>
    <dgm:pt modelId="{B27A126B-989B-486E-AECB-BC0A4516DC91}" type="sibTrans" cxnId="{E4AFA95F-E7B3-4F84-8597-65C96789C487}">
      <dgm:prSet/>
      <dgm:spPr/>
      <dgm:t>
        <a:bodyPr/>
        <a:lstStyle/>
        <a:p>
          <a:endParaRPr lang="en-US"/>
        </a:p>
      </dgm:t>
    </dgm:pt>
    <dgm:pt modelId="{CBA81CF4-464C-4CAA-93FE-319F3776ADB3}" type="pres">
      <dgm:prSet presAssocID="{D8748177-1B5A-4328-A01D-266C051534F0}" presName="root" presStyleCnt="0">
        <dgm:presLayoutVars>
          <dgm:dir/>
          <dgm:resizeHandles val="exact"/>
        </dgm:presLayoutVars>
      </dgm:prSet>
      <dgm:spPr/>
    </dgm:pt>
    <dgm:pt modelId="{20DA351B-86E1-49EA-8B02-04A34D65FE88}" type="pres">
      <dgm:prSet presAssocID="{71314033-78A7-411A-B5B4-BA86FB2466FA}" presName="compNode" presStyleCnt="0"/>
      <dgm:spPr/>
    </dgm:pt>
    <dgm:pt modelId="{71CADEC2-A444-4687-B461-0C0E25D9B624}" type="pres">
      <dgm:prSet presAssocID="{71314033-78A7-411A-B5B4-BA86FB2466FA}" presName="iconBgRect" presStyleLbl="bgShp" presStyleIdx="0" presStyleCnt="8"/>
      <dgm:spPr/>
    </dgm:pt>
    <dgm:pt modelId="{AF2F469D-D1D8-42D4-9657-FC19AD60CDC7}" type="pres">
      <dgm:prSet presAssocID="{71314033-78A7-411A-B5B4-BA86FB2466F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9225F5D-FAC9-4569-A49D-7D4A10CD7C5B}" type="pres">
      <dgm:prSet presAssocID="{71314033-78A7-411A-B5B4-BA86FB2466FA}" presName="spaceRect" presStyleCnt="0"/>
      <dgm:spPr/>
    </dgm:pt>
    <dgm:pt modelId="{BBA5131F-3CFC-4EB1-BB71-7C0EA4E8F031}" type="pres">
      <dgm:prSet presAssocID="{71314033-78A7-411A-B5B4-BA86FB2466FA}" presName="textRect" presStyleLbl="revTx" presStyleIdx="0" presStyleCnt="8">
        <dgm:presLayoutVars>
          <dgm:chMax val="1"/>
          <dgm:chPref val="1"/>
        </dgm:presLayoutVars>
      </dgm:prSet>
      <dgm:spPr/>
    </dgm:pt>
    <dgm:pt modelId="{30698B41-CD15-4B8D-8629-6247B2F54C17}" type="pres">
      <dgm:prSet presAssocID="{8FB0EA0D-6977-4474-AECE-66BFFB178DAA}" presName="sibTrans" presStyleCnt="0"/>
      <dgm:spPr/>
    </dgm:pt>
    <dgm:pt modelId="{809C0791-8A16-4150-AAAB-3055D3C4A808}" type="pres">
      <dgm:prSet presAssocID="{E472D595-FA3C-4A49-976E-0817E25B9D32}" presName="compNode" presStyleCnt="0"/>
      <dgm:spPr/>
    </dgm:pt>
    <dgm:pt modelId="{FE7FC6C9-4363-4D12-8DFF-62B802D0CE24}" type="pres">
      <dgm:prSet presAssocID="{E472D595-FA3C-4A49-976E-0817E25B9D32}" presName="iconBgRect" presStyleLbl="bgShp" presStyleIdx="1" presStyleCnt="8"/>
      <dgm:spPr/>
    </dgm:pt>
    <dgm:pt modelId="{376233BE-D3AB-4493-A214-6ED4FAA8C65C}" type="pres">
      <dgm:prSet presAssocID="{E472D595-FA3C-4A49-976E-0817E25B9D3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9B69863-1A32-42D4-B199-B6D47E0BF92F}" type="pres">
      <dgm:prSet presAssocID="{E472D595-FA3C-4A49-976E-0817E25B9D32}" presName="spaceRect" presStyleCnt="0"/>
      <dgm:spPr/>
    </dgm:pt>
    <dgm:pt modelId="{BB0783E9-B2DF-41C4-9852-26A070086E47}" type="pres">
      <dgm:prSet presAssocID="{E472D595-FA3C-4A49-976E-0817E25B9D32}" presName="textRect" presStyleLbl="revTx" presStyleIdx="1" presStyleCnt="8">
        <dgm:presLayoutVars>
          <dgm:chMax val="1"/>
          <dgm:chPref val="1"/>
        </dgm:presLayoutVars>
      </dgm:prSet>
      <dgm:spPr/>
    </dgm:pt>
    <dgm:pt modelId="{754E4E78-2438-4945-8D5E-6B5F3BD47058}" type="pres">
      <dgm:prSet presAssocID="{D6C2FB6F-20B1-4174-9AC8-ACB5D94F090E}" presName="sibTrans" presStyleCnt="0"/>
      <dgm:spPr/>
    </dgm:pt>
    <dgm:pt modelId="{4FF1296B-E63D-416F-99AE-82F5FD9EAB22}" type="pres">
      <dgm:prSet presAssocID="{097C1359-AF46-4663-B570-E2D52DB129AA}" presName="compNode" presStyleCnt="0"/>
      <dgm:spPr/>
    </dgm:pt>
    <dgm:pt modelId="{44D1589A-8B9F-42ED-A473-2123BECB3234}" type="pres">
      <dgm:prSet presAssocID="{097C1359-AF46-4663-B570-E2D52DB129AA}" presName="iconBgRect" presStyleLbl="bgShp" presStyleIdx="2" presStyleCnt="8"/>
      <dgm:spPr/>
    </dgm:pt>
    <dgm:pt modelId="{42406F62-1AA1-45DC-9D15-383A4A936E22}" type="pres">
      <dgm:prSet presAssocID="{097C1359-AF46-4663-B570-E2D52DB129A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11B6E6F3-5B78-4156-AE5B-0DEE4223F0EA}" type="pres">
      <dgm:prSet presAssocID="{097C1359-AF46-4663-B570-E2D52DB129AA}" presName="spaceRect" presStyleCnt="0"/>
      <dgm:spPr/>
    </dgm:pt>
    <dgm:pt modelId="{CEF88E96-4F21-4EB5-A407-C2D4ED216B79}" type="pres">
      <dgm:prSet presAssocID="{097C1359-AF46-4663-B570-E2D52DB129AA}" presName="textRect" presStyleLbl="revTx" presStyleIdx="2" presStyleCnt="8">
        <dgm:presLayoutVars>
          <dgm:chMax val="1"/>
          <dgm:chPref val="1"/>
        </dgm:presLayoutVars>
      </dgm:prSet>
      <dgm:spPr/>
    </dgm:pt>
    <dgm:pt modelId="{B790EA00-E7ED-43AF-AFBF-F3A4E61EC996}" type="pres">
      <dgm:prSet presAssocID="{79FC78A9-B923-4095-848D-7F5B35DA498E}" presName="sibTrans" presStyleCnt="0"/>
      <dgm:spPr/>
    </dgm:pt>
    <dgm:pt modelId="{D89685C2-5E5A-4A50-BA29-51F13BB048BA}" type="pres">
      <dgm:prSet presAssocID="{1DE1A806-DCB3-4445-AE9E-24043CF45A2A}" presName="compNode" presStyleCnt="0"/>
      <dgm:spPr/>
    </dgm:pt>
    <dgm:pt modelId="{107EE0FA-CA01-48C0-B287-D2588F6CA948}" type="pres">
      <dgm:prSet presAssocID="{1DE1A806-DCB3-4445-AE9E-24043CF45A2A}" presName="iconBgRect" presStyleLbl="bgShp" presStyleIdx="3" presStyleCnt="8"/>
      <dgm:spPr/>
    </dgm:pt>
    <dgm:pt modelId="{5BC5371D-3CE4-4271-A2B3-771B4733489F}" type="pres">
      <dgm:prSet presAssocID="{1DE1A806-DCB3-4445-AE9E-24043CF45A2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B4DEEE-7682-4AB8-906F-F7D855ECDB0B}" type="pres">
      <dgm:prSet presAssocID="{1DE1A806-DCB3-4445-AE9E-24043CF45A2A}" presName="spaceRect" presStyleCnt="0"/>
      <dgm:spPr/>
    </dgm:pt>
    <dgm:pt modelId="{5F2C7C57-D8F4-48BB-A4F3-52972BE52393}" type="pres">
      <dgm:prSet presAssocID="{1DE1A806-DCB3-4445-AE9E-24043CF45A2A}" presName="textRect" presStyleLbl="revTx" presStyleIdx="3" presStyleCnt="8">
        <dgm:presLayoutVars>
          <dgm:chMax val="1"/>
          <dgm:chPref val="1"/>
        </dgm:presLayoutVars>
      </dgm:prSet>
      <dgm:spPr/>
    </dgm:pt>
    <dgm:pt modelId="{D72BE3D8-88BF-48AB-AA45-75E8D295AC8A}" type="pres">
      <dgm:prSet presAssocID="{4C89CABF-B92D-4BD4-A306-9A6E49EA0701}" presName="sibTrans" presStyleCnt="0"/>
      <dgm:spPr/>
    </dgm:pt>
    <dgm:pt modelId="{5DC0DC34-3035-439B-B774-BECD49CA2201}" type="pres">
      <dgm:prSet presAssocID="{5D22E3DA-BFE7-4E96-9A91-1272B21B13C1}" presName="compNode" presStyleCnt="0"/>
      <dgm:spPr/>
    </dgm:pt>
    <dgm:pt modelId="{888B2E33-20E1-4851-AA59-DCED19D99231}" type="pres">
      <dgm:prSet presAssocID="{5D22E3DA-BFE7-4E96-9A91-1272B21B13C1}" presName="iconBgRect" presStyleLbl="bgShp" presStyleIdx="4" presStyleCnt="8"/>
      <dgm:spPr/>
    </dgm:pt>
    <dgm:pt modelId="{3C2EDD71-C124-4343-A44D-CB398BDAE5BA}" type="pres">
      <dgm:prSet presAssocID="{5D22E3DA-BFE7-4E96-9A91-1272B21B13C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993F460-FD3F-4BC6-8F14-53E485400300}" type="pres">
      <dgm:prSet presAssocID="{5D22E3DA-BFE7-4E96-9A91-1272B21B13C1}" presName="spaceRect" presStyleCnt="0"/>
      <dgm:spPr/>
    </dgm:pt>
    <dgm:pt modelId="{C8122FD0-61ED-4AC4-9D9B-04F693545F9F}" type="pres">
      <dgm:prSet presAssocID="{5D22E3DA-BFE7-4E96-9A91-1272B21B13C1}" presName="textRect" presStyleLbl="revTx" presStyleIdx="4" presStyleCnt="8">
        <dgm:presLayoutVars>
          <dgm:chMax val="1"/>
          <dgm:chPref val="1"/>
        </dgm:presLayoutVars>
      </dgm:prSet>
      <dgm:spPr/>
    </dgm:pt>
    <dgm:pt modelId="{557454A1-0F5F-4E9D-BDFB-3AF2355E604E}" type="pres">
      <dgm:prSet presAssocID="{493FC688-39A0-4816-B17C-5A69EBDE25AC}" presName="sibTrans" presStyleCnt="0"/>
      <dgm:spPr/>
    </dgm:pt>
    <dgm:pt modelId="{16CA28A9-3C08-4B26-85A5-DCDEA070AAC0}" type="pres">
      <dgm:prSet presAssocID="{413B7E8A-084D-4095-A666-60F655D877C2}" presName="compNode" presStyleCnt="0"/>
      <dgm:spPr/>
    </dgm:pt>
    <dgm:pt modelId="{CB6EFCDF-FE69-4B56-858B-B6A80E5D1319}" type="pres">
      <dgm:prSet presAssocID="{413B7E8A-084D-4095-A666-60F655D877C2}" presName="iconBgRect" presStyleLbl="bgShp" presStyleIdx="5" presStyleCnt="8"/>
      <dgm:spPr/>
    </dgm:pt>
    <dgm:pt modelId="{CD29A49A-5342-47B2-9D2B-C19FB9DA5C74}" type="pres">
      <dgm:prSet presAssocID="{413B7E8A-084D-4095-A666-60F655D877C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4F79F34-5B33-4B88-8AB8-3A61E4C73768}" type="pres">
      <dgm:prSet presAssocID="{413B7E8A-084D-4095-A666-60F655D877C2}" presName="spaceRect" presStyleCnt="0"/>
      <dgm:spPr/>
    </dgm:pt>
    <dgm:pt modelId="{F050154D-E7D0-45EA-A8AB-C37F23938B28}" type="pres">
      <dgm:prSet presAssocID="{413B7E8A-084D-4095-A666-60F655D877C2}" presName="textRect" presStyleLbl="revTx" presStyleIdx="5" presStyleCnt="8">
        <dgm:presLayoutVars>
          <dgm:chMax val="1"/>
          <dgm:chPref val="1"/>
        </dgm:presLayoutVars>
      </dgm:prSet>
      <dgm:spPr/>
    </dgm:pt>
    <dgm:pt modelId="{4B021D51-4EAE-483C-A9A0-7588EB4B9DA0}" type="pres">
      <dgm:prSet presAssocID="{C5267049-F7DF-44BD-B8B7-F82FD22465FC}" presName="sibTrans" presStyleCnt="0"/>
      <dgm:spPr/>
    </dgm:pt>
    <dgm:pt modelId="{466A563B-CD46-458E-BC37-DC9965A9F901}" type="pres">
      <dgm:prSet presAssocID="{38E70235-4DD0-493A-BE84-7E495402E829}" presName="compNode" presStyleCnt="0"/>
      <dgm:spPr/>
    </dgm:pt>
    <dgm:pt modelId="{1FA2FEC8-337C-45C9-B237-9F9A4271107D}" type="pres">
      <dgm:prSet presAssocID="{38E70235-4DD0-493A-BE84-7E495402E829}" presName="iconBgRect" presStyleLbl="bgShp" presStyleIdx="6" presStyleCnt="8"/>
      <dgm:spPr/>
    </dgm:pt>
    <dgm:pt modelId="{B1FB0CF0-BAEA-4963-AF0C-B3FC70C1211A}" type="pres">
      <dgm:prSet presAssocID="{38E70235-4DD0-493A-BE84-7E495402E82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39908F3B-E610-435D-AFB6-FF39FA5CE4E8}" type="pres">
      <dgm:prSet presAssocID="{38E70235-4DD0-493A-BE84-7E495402E829}" presName="spaceRect" presStyleCnt="0"/>
      <dgm:spPr/>
    </dgm:pt>
    <dgm:pt modelId="{22383E31-9DF6-4809-A36F-41D79B05843B}" type="pres">
      <dgm:prSet presAssocID="{38E70235-4DD0-493A-BE84-7E495402E829}" presName="textRect" presStyleLbl="revTx" presStyleIdx="6" presStyleCnt="8">
        <dgm:presLayoutVars>
          <dgm:chMax val="1"/>
          <dgm:chPref val="1"/>
        </dgm:presLayoutVars>
      </dgm:prSet>
      <dgm:spPr/>
    </dgm:pt>
    <dgm:pt modelId="{CD442EA0-F045-4825-970A-3F7B41F7AE43}" type="pres">
      <dgm:prSet presAssocID="{E17B0B87-7574-40A6-BA67-E44F1EB3FEFD}" presName="sibTrans" presStyleCnt="0"/>
      <dgm:spPr/>
    </dgm:pt>
    <dgm:pt modelId="{F7AC31FA-83D7-4381-9696-8FE180568217}" type="pres">
      <dgm:prSet presAssocID="{BD9E4202-BC7F-487E-827C-AC5D090E5573}" presName="compNode" presStyleCnt="0"/>
      <dgm:spPr/>
    </dgm:pt>
    <dgm:pt modelId="{6FF0D0CE-88D7-47D3-B5F9-6F5DA725887A}" type="pres">
      <dgm:prSet presAssocID="{BD9E4202-BC7F-487E-827C-AC5D090E5573}" presName="iconBgRect" presStyleLbl="bgShp" presStyleIdx="7" presStyleCnt="8"/>
      <dgm:spPr/>
    </dgm:pt>
    <dgm:pt modelId="{41406BE3-9390-4470-9F15-9F57953FE580}" type="pres">
      <dgm:prSet presAssocID="{BD9E4202-BC7F-487E-827C-AC5D090E557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6904258-D087-4900-A8B0-22A2A86F617F}" type="pres">
      <dgm:prSet presAssocID="{BD9E4202-BC7F-487E-827C-AC5D090E5573}" presName="spaceRect" presStyleCnt="0"/>
      <dgm:spPr/>
    </dgm:pt>
    <dgm:pt modelId="{D68C43ED-D826-4127-9509-D7D1682F5676}" type="pres">
      <dgm:prSet presAssocID="{BD9E4202-BC7F-487E-827C-AC5D090E557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30C7C00-63D4-4158-8B42-AA4E0552719C}" type="presOf" srcId="{38E70235-4DD0-493A-BE84-7E495402E829}" destId="{22383E31-9DF6-4809-A36F-41D79B05843B}" srcOrd="0" destOrd="0" presId="urn:microsoft.com/office/officeart/2018/5/layout/IconCircleLabelList"/>
    <dgm:cxn modelId="{C9721C30-A5A9-4875-BE19-06F7C076D4D9}" srcId="{D8748177-1B5A-4328-A01D-266C051534F0}" destId="{5D22E3DA-BFE7-4E96-9A91-1272B21B13C1}" srcOrd="4" destOrd="0" parTransId="{78DE55D7-447D-46A8-BB09-A0FB0F357597}" sibTransId="{493FC688-39A0-4816-B17C-5A69EBDE25AC}"/>
    <dgm:cxn modelId="{E4AFA95F-E7B3-4F84-8597-65C96789C487}" srcId="{D8748177-1B5A-4328-A01D-266C051534F0}" destId="{BD9E4202-BC7F-487E-827C-AC5D090E5573}" srcOrd="7" destOrd="0" parTransId="{50767180-AA67-43FF-987F-0E0182CE6585}" sibTransId="{B27A126B-989B-486E-AECB-BC0A4516DC91}"/>
    <dgm:cxn modelId="{D2D72B61-9909-4DBD-AB97-292B0BD49045}" type="presOf" srcId="{D8748177-1B5A-4328-A01D-266C051534F0}" destId="{CBA81CF4-464C-4CAA-93FE-319F3776ADB3}" srcOrd="0" destOrd="0" presId="urn:microsoft.com/office/officeart/2018/5/layout/IconCircleLabelList"/>
    <dgm:cxn modelId="{24C53E76-BD51-447A-8276-A0B36B452A2F}" type="presOf" srcId="{097C1359-AF46-4663-B570-E2D52DB129AA}" destId="{CEF88E96-4F21-4EB5-A407-C2D4ED216B79}" srcOrd="0" destOrd="0" presId="urn:microsoft.com/office/officeart/2018/5/layout/IconCircleLabelList"/>
    <dgm:cxn modelId="{6691E078-074A-49F8-B395-7CFBE3DDAEAE}" type="presOf" srcId="{5D22E3DA-BFE7-4E96-9A91-1272B21B13C1}" destId="{C8122FD0-61ED-4AC4-9D9B-04F693545F9F}" srcOrd="0" destOrd="0" presId="urn:microsoft.com/office/officeart/2018/5/layout/IconCircleLabelList"/>
    <dgm:cxn modelId="{EABC737C-A02F-4997-8484-C306034C2393}" srcId="{D8748177-1B5A-4328-A01D-266C051534F0}" destId="{1DE1A806-DCB3-4445-AE9E-24043CF45A2A}" srcOrd="3" destOrd="0" parTransId="{BFFC54CA-2E5F-420E-AE64-71BA7C8485CD}" sibTransId="{4C89CABF-B92D-4BD4-A306-9A6E49EA0701}"/>
    <dgm:cxn modelId="{64DBF1A6-A694-4571-8900-44A372098A06}" type="presOf" srcId="{BD9E4202-BC7F-487E-827C-AC5D090E5573}" destId="{D68C43ED-D826-4127-9509-D7D1682F5676}" srcOrd="0" destOrd="0" presId="urn:microsoft.com/office/officeart/2018/5/layout/IconCircleLabelList"/>
    <dgm:cxn modelId="{DA6FC8AD-60E4-45FE-AA34-E67CFC92DA2E}" srcId="{D8748177-1B5A-4328-A01D-266C051534F0}" destId="{71314033-78A7-411A-B5B4-BA86FB2466FA}" srcOrd="0" destOrd="0" parTransId="{87EDE18D-55EB-4842-812D-41410B2E179A}" sibTransId="{8FB0EA0D-6977-4474-AECE-66BFFB178DAA}"/>
    <dgm:cxn modelId="{8FB828C0-4254-459F-A26B-896A2491FCD0}" srcId="{D8748177-1B5A-4328-A01D-266C051534F0}" destId="{E472D595-FA3C-4A49-976E-0817E25B9D32}" srcOrd="1" destOrd="0" parTransId="{35488BC1-05A4-409F-9A2A-01AB5FAAB14D}" sibTransId="{D6C2FB6F-20B1-4174-9AC8-ACB5D94F090E}"/>
    <dgm:cxn modelId="{146AF3CB-5130-47A9-9095-86CCD178F4AA}" srcId="{D8748177-1B5A-4328-A01D-266C051534F0}" destId="{097C1359-AF46-4663-B570-E2D52DB129AA}" srcOrd="2" destOrd="0" parTransId="{5E02505A-315D-45FA-A280-F5E70854A580}" sibTransId="{79FC78A9-B923-4095-848D-7F5B35DA498E}"/>
    <dgm:cxn modelId="{15E793D8-1DB1-4764-BF6F-CF009E911BE4}" srcId="{D8748177-1B5A-4328-A01D-266C051534F0}" destId="{413B7E8A-084D-4095-A666-60F655D877C2}" srcOrd="5" destOrd="0" parTransId="{11C1299A-ECC4-480E-AF11-6DA95AAAE7A3}" sibTransId="{C5267049-F7DF-44BD-B8B7-F82FD22465FC}"/>
    <dgm:cxn modelId="{1CED90DC-D68F-41BD-A935-99FF17C2E2B1}" srcId="{D8748177-1B5A-4328-A01D-266C051534F0}" destId="{38E70235-4DD0-493A-BE84-7E495402E829}" srcOrd="6" destOrd="0" parTransId="{3AC544AE-262D-4336-8358-C65AB111022A}" sibTransId="{E17B0B87-7574-40A6-BA67-E44F1EB3FEFD}"/>
    <dgm:cxn modelId="{100438E3-F19E-43E1-8BC4-C3F4B7333E9B}" type="presOf" srcId="{1DE1A806-DCB3-4445-AE9E-24043CF45A2A}" destId="{5F2C7C57-D8F4-48BB-A4F3-52972BE52393}" srcOrd="0" destOrd="0" presId="urn:microsoft.com/office/officeart/2018/5/layout/IconCircleLabelList"/>
    <dgm:cxn modelId="{27CFB2E5-170F-45D8-9873-F9FB8529035A}" type="presOf" srcId="{71314033-78A7-411A-B5B4-BA86FB2466FA}" destId="{BBA5131F-3CFC-4EB1-BB71-7C0EA4E8F031}" srcOrd="0" destOrd="0" presId="urn:microsoft.com/office/officeart/2018/5/layout/IconCircleLabelList"/>
    <dgm:cxn modelId="{D1B921E7-EF9A-4DC8-AB63-D23EBAD3AC8D}" type="presOf" srcId="{E472D595-FA3C-4A49-976E-0817E25B9D32}" destId="{BB0783E9-B2DF-41C4-9852-26A070086E47}" srcOrd="0" destOrd="0" presId="urn:microsoft.com/office/officeart/2018/5/layout/IconCircleLabelList"/>
    <dgm:cxn modelId="{BE67E5FE-D0AB-49A5-9E08-E2D3AF5FB9A8}" type="presOf" srcId="{413B7E8A-084D-4095-A666-60F655D877C2}" destId="{F050154D-E7D0-45EA-A8AB-C37F23938B28}" srcOrd="0" destOrd="0" presId="urn:microsoft.com/office/officeart/2018/5/layout/IconCircleLabelList"/>
    <dgm:cxn modelId="{4B672C2B-9320-403F-8311-C034CD5ED44F}" type="presParOf" srcId="{CBA81CF4-464C-4CAA-93FE-319F3776ADB3}" destId="{20DA351B-86E1-49EA-8B02-04A34D65FE88}" srcOrd="0" destOrd="0" presId="urn:microsoft.com/office/officeart/2018/5/layout/IconCircleLabelList"/>
    <dgm:cxn modelId="{739B9194-F10E-4422-B880-529CC6EA13EA}" type="presParOf" srcId="{20DA351B-86E1-49EA-8B02-04A34D65FE88}" destId="{71CADEC2-A444-4687-B461-0C0E25D9B624}" srcOrd="0" destOrd="0" presId="urn:microsoft.com/office/officeart/2018/5/layout/IconCircleLabelList"/>
    <dgm:cxn modelId="{4CFA1B5E-C3A4-401C-94D0-B3040FB0590E}" type="presParOf" srcId="{20DA351B-86E1-49EA-8B02-04A34D65FE88}" destId="{AF2F469D-D1D8-42D4-9657-FC19AD60CDC7}" srcOrd="1" destOrd="0" presId="urn:microsoft.com/office/officeart/2018/5/layout/IconCircleLabelList"/>
    <dgm:cxn modelId="{8AB633D5-5807-4642-887B-6DAFE71E7B21}" type="presParOf" srcId="{20DA351B-86E1-49EA-8B02-04A34D65FE88}" destId="{59225F5D-FAC9-4569-A49D-7D4A10CD7C5B}" srcOrd="2" destOrd="0" presId="urn:microsoft.com/office/officeart/2018/5/layout/IconCircleLabelList"/>
    <dgm:cxn modelId="{22BCF4E0-4385-43BC-9628-6F24A078F58A}" type="presParOf" srcId="{20DA351B-86E1-49EA-8B02-04A34D65FE88}" destId="{BBA5131F-3CFC-4EB1-BB71-7C0EA4E8F031}" srcOrd="3" destOrd="0" presId="urn:microsoft.com/office/officeart/2018/5/layout/IconCircleLabelList"/>
    <dgm:cxn modelId="{BE7E4E49-6C81-4E78-B507-75B5A8910553}" type="presParOf" srcId="{CBA81CF4-464C-4CAA-93FE-319F3776ADB3}" destId="{30698B41-CD15-4B8D-8629-6247B2F54C17}" srcOrd="1" destOrd="0" presId="urn:microsoft.com/office/officeart/2018/5/layout/IconCircleLabelList"/>
    <dgm:cxn modelId="{F132771B-859E-402C-A289-44F20827C3FE}" type="presParOf" srcId="{CBA81CF4-464C-4CAA-93FE-319F3776ADB3}" destId="{809C0791-8A16-4150-AAAB-3055D3C4A808}" srcOrd="2" destOrd="0" presId="urn:microsoft.com/office/officeart/2018/5/layout/IconCircleLabelList"/>
    <dgm:cxn modelId="{61A930E3-8181-4296-94AB-F4ABAA9E9779}" type="presParOf" srcId="{809C0791-8A16-4150-AAAB-3055D3C4A808}" destId="{FE7FC6C9-4363-4D12-8DFF-62B802D0CE24}" srcOrd="0" destOrd="0" presId="urn:microsoft.com/office/officeart/2018/5/layout/IconCircleLabelList"/>
    <dgm:cxn modelId="{9AFC124C-C8C3-4660-9398-05079E538EC9}" type="presParOf" srcId="{809C0791-8A16-4150-AAAB-3055D3C4A808}" destId="{376233BE-D3AB-4493-A214-6ED4FAA8C65C}" srcOrd="1" destOrd="0" presId="urn:microsoft.com/office/officeart/2018/5/layout/IconCircleLabelList"/>
    <dgm:cxn modelId="{36D935DD-7628-457F-87D9-641EC2AB8B46}" type="presParOf" srcId="{809C0791-8A16-4150-AAAB-3055D3C4A808}" destId="{39B69863-1A32-42D4-B199-B6D47E0BF92F}" srcOrd="2" destOrd="0" presId="urn:microsoft.com/office/officeart/2018/5/layout/IconCircleLabelList"/>
    <dgm:cxn modelId="{2308E3A5-9151-4E5A-902B-256CD8A782AD}" type="presParOf" srcId="{809C0791-8A16-4150-AAAB-3055D3C4A808}" destId="{BB0783E9-B2DF-41C4-9852-26A070086E47}" srcOrd="3" destOrd="0" presId="urn:microsoft.com/office/officeart/2018/5/layout/IconCircleLabelList"/>
    <dgm:cxn modelId="{C18AA285-4C60-4EFB-9020-346732AED9AC}" type="presParOf" srcId="{CBA81CF4-464C-4CAA-93FE-319F3776ADB3}" destId="{754E4E78-2438-4945-8D5E-6B5F3BD47058}" srcOrd="3" destOrd="0" presId="urn:microsoft.com/office/officeart/2018/5/layout/IconCircleLabelList"/>
    <dgm:cxn modelId="{2EC14749-C447-44FE-A948-6B652DA004F9}" type="presParOf" srcId="{CBA81CF4-464C-4CAA-93FE-319F3776ADB3}" destId="{4FF1296B-E63D-416F-99AE-82F5FD9EAB22}" srcOrd="4" destOrd="0" presId="urn:microsoft.com/office/officeart/2018/5/layout/IconCircleLabelList"/>
    <dgm:cxn modelId="{AB494E65-9288-4996-BA1D-806D420BB348}" type="presParOf" srcId="{4FF1296B-E63D-416F-99AE-82F5FD9EAB22}" destId="{44D1589A-8B9F-42ED-A473-2123BECB3234}" srcOrd="0" destOrd="0" presId="urn:microsoft.com/office/officeart/2018/5/layout/IconCircleLabelList"/>
    <dgm:cxn modelId="{C787D83C-04D8-48D7-BF0B-19560FD1AD46}" type="presParOf" srcId="{4FF1296B-E63D-416F-99AE-82F5FD9EAB22}" destId="{42406F62-1AA1-45DC-9D15-383A4A936E22}" srcOrd="1" destOrd="0" presId="urn:microsoft.com/office/officeart/2018/5/layout/IconCircleLabelList"/>
    <dgm:cxn modelId="{05EF69EC-037A-4EBE-8E77-3E2ECF98C26A}" type="presParOf" srcId="{4FF1296B-E63D-416F-99AE-82F5FD9EAB22}" destId="{11B6E6F3-5B78-4156-AE5B-0DEE4223F0EA}" srcOrd="2" destOrd="0" presId="urn:microsoft.com/office/officeart/2018/5/layout/IconCircleLabelList"/>
    <dgm:cxn modelId="{0418689D-BFE9-4C4B-B87F-1F133CA05119}" type="presParOf" srcId="{4FF1296B-E63D-416F-99AE-82F5FD9EAB22}" destId="{CEF88E96-4F21-4EB5-A407-C2D4ED216B79}" srcOrd="3" destOrd="0" presId="urn:microsoft.com/office/officeart/2018/5/layout/IconCircleLabelList"/>
    <dgm:cxn modelId="{E0C760E2-7938-4FFB-8CE0-E394F4C7F898}" type="presParOf" srcId="{CBA81CF4-464C-4CAA-93FE-319F3776ADB3}" destId="{B790EA00-E7ED-43AF-AFBF-F3A4E61EC996}" srcOrd="5" destOrd="0" presId="urn:microsoft.com/office/officeart/2018/5/layout/IconCircleLabelList"/>
    <dgm:cxn modelId="{5D16ADDB-5CC9-44DD-A791-FCCA8858E59D}" type="presParOf" srcId="{CBA81CF4-464C-4CAA-93FE-319F3776ADB3}" destId="{D89685C2-5E5A-4A50-BA29-51F13BB048BA}" srcOrd="6" destOrd="0" presId="urn:microsoft.com/office/officeart/2018/5/layout/IconCircleLabelList"/>
    <dgm:cxn modelId="{8F1B671B-CBD5-4F80-B940-3E9CC5D725B4}" type="presParOf" srcId="{D89685C2-5E5A-4A50-BA29-51F13BB048BA}" destId="{107EE0FA-CA01-48C0-B287-D2588F6CA948}" srcOrd="0" destOrd="0" presId="urn:microsoft.com/office/officeart/2018/5/layout/IconCircleLabelList"/>
    <dgm:cxn modelId="{81AB33C3-A3E6-4BEB-9144-F9B3DBD20D14}" type="presParOf" srcId="{D89685C2-5E5A-4A50-BA29-51F13BB048BA}" destId="{5BC5371D-3CE4-4271-A2B3-771B4733489F}" srcOrd="1" destOrd="0" presId="urn:microsoft.com/office/officeart/2018/5/layout/IconCircleLabelList"/>
    <dgm:cxn modelId="{07E3840F-75EE-483F-B3F7-5BC72953FAC6}" type="presParOf" srcId="{D89685C2-5E5A-4A50-BA29-51F13BB048BA}" destId="{B8B4DEEE-7682-4AB8-906F-F7D855ECDB0B}" srcOrd="2" destOrd="0" presId="urn:microsoft.com/office/officeart/2018/5/layout/IconCircleLabelList"/>
    <dgm:cxn modelId="{380B8DE1-096B-425F-A27F-FFF39C286233}" type="presParOf" srcId="{D89685C2-5E5A-4A50-BA29-51F13BB048BA}" destId="{5F2C7C57-D8F4-48BB-A4F3-52972BE52393}" srcOrd="3" destOrd="0" presId="urn:microsoft.com/office/officeart/2018/5/layout/IconCircleLabelList"/>
    <dgm:cxn modelId="{CE8E9C00-C8D2-49E8-B71A-184E0261AF78}" type="presParOf" srcId="{CBA81CF4-464C-4CAA-93FE-319F3776ADB3}" destId="{D72BE3D8-88BF-48AB-AA45-75E8D295AC8A}" srcOrd="7" destOrd="0" presId="urn:microsoft.com/office/officeart/2018/5/layout/IconCircleLabelList"/>
    <dgm:cxn modelId="{622A6049-F5AF-4FD9-A72A-15473A442BCC}" type="presParOf" srcId="{CBA81CF4-464C-4CAA-93FE-319F3776ADB3}" destId="{5DC0DC34-3035-439B-B774-BECD49CA2201}" srcOrd="8" destOrd="0" presId="urn:microsoft.com/office/officeart/2018/5/layout/IconCircleLabelList"/>
    <dgm:cxn modelId="{217BA038-9C8C-4224-AC6B-C49CADC0E147}" type="presParOf" srcId="{5DC0DC34-3035-439B-B774-BECD49CA2201}" destId="{888B2E33-20E1-4851-AA59-DCED19D99231}" srcOrd="0" destOrd="0" presId="urn:microsoft.com/office/officeart/2018/5/layout/IconCircleLabelList"/>
    <dgm:cxn modelId="{7AB96771-6367-4545-8A26-CD09F7BA03B2}" type="presParOf" srcId="{5DC0DC34-3035-439B-B774-BECD49CA2201}" destId="{3C2EDD71-C124-4343-A44D-CB398BDAE5BA}" srcOrd="1" destOrd="0" presId="urn:microsoft.com/office/officeart/2018/5/layout/IconCircleLabelList"/>
    <dgm:cxn modelId="{39C3439A-2340-45E9-BD0F-7F1FE1ED7C36}" type="presParOf" srcId="{5DC0DC34-3035-439B-B774-BECD49CA2201}" destId="{9993F460-FD3F-4BC6-8F14-53E485400300}" srcOrd="2" destOrd="0" presId="urn:microsoft.com/office/officeart/2018/5/layout/IconCircleLabelList"/>
    <dgm:cxn modelId="{FAE971AF-4F6B-4B9F-BB14-0E3280789D4B}" type="presParOf" srcId="{5DC0DC34-3035-439B-B774-BECD49CA2201}" destId="{C8122FD0-61ED-4AC4-9D9B-04F693545F9F}" srcOrd="3" destOrd="0" presId="urn:microsoft.com/office/officeart/2018/5/layout/IconCircleLabelList"/>
    <dgm:cxn modelId="{0A68B51B-7A8A-46C4-8466-126296633D33}" type="presParOf" srcId="{CBA81CF4-464C-4CAA-93FE-319F3776ADB3}" destId="{557454A1-0F5F-4E9D-BDFB-3AF2355E604E}" srcOrd="9" destOrd="0" presId="urn:microsoft.com/office/officeart/2018/5/layout/IconCircleLabelList"/>
    <dgm:cxn modelId="{783AB8C8-3A29-4F65-88A4-46AE1E474DC4}" type="presParOf" srcId="{CBA81CF4-464C-4CAA-93FE-319F3776ADB3}" destId="{16CA28A9-3C08-4B26-85A5-DCDEA070AAC0}" srcOrd="10" destOrd="0" presId="urn:microsoft.com/office/officeart/2018/5/layout/IconCircleLabelList"/>
    <dgm:cxn modelId="{F028A334-3BCA-4B20-94C7-B368E939FEA2}" type="presParOf" srcId="{16CA28A9-3C08-4B26-85A5-DCDEA070AAC0}" destId="{CB6EFCDF-FE69-4B56-858B-B6A80E5D1319}" srcOrd="0" destOrd="0" presId="urn:microsoft.com/office/officeart/2018/5/layout/IconCircleLabelList"/>
    <dgm:cxn modelId="{E5D7B8CD-E6FC-48EA-BBBE-CAB7AFE4B6D0}" type="presParOf" srcId="{16CA28A9-3C08-4B26-85A5-DCDEA070AAC0}" destId="{CD29A49A-5342-47B2-9D2B-C19FB9DA5C74}" srcOrd="1" destOrd="0" presId="urn:microsoft.com/office/officeart/2018/5/layout/IconCircleLabelList"/>
    <dgm:cxn modelId="{B57788D1-22AC-46CD-9246-DAF09B911AD1}" type="presParOf" srcId="{16CA28A9-3C08-4B26-85A5-DCDEA070AAC0}" destId="{34F79F34-5B33-4B88-8AB8-3A61E4C73768}" srcOrd="2" destOrd="0" presId="urn:microsoft.com/office/officeart/2018/5/layout/IconCircleLabelList"/>
    <dgm:cxn modelId="{D053EB4A-364C-4E57-A35E-1CF49E355996}" type="presParOf" srcId="{16CA28A9-3C08-4B26-85A5-DCDEA070AAC0}" destId="{F050154D-E7D0-45EA-A8AB-C37F23938B28}" srcOrd="3" destOrd="0" presId="urn:microsoft.com/office/officeart/2018/5/layout/IconCircleLabelList"/>
    <dgm:cxn modelId="{5998FBEE-D82B-41CB-A680-DAEEC73130B5}" type="presParOf" srcId="{CBA81CF4-464C-4CAA-93FE-319F3776ADB3}" destId="{4B021D51-4EAE-483C-A9A0-7588EB4B9DA0}" srcOrd="11" destOrd="0" presId="urn:microsoft.com/office/officeart/2018/5/layout/IconCircleLabelList"/>
    <dgm:cxn modelId="{F7128106-AE2C-4A75-BCC7-CBDCD858EBCA}" type="presParOf" srcId="{CBA81CF4-464C-4CAA-93FE-319F3776ADB3}" destId="{466A563B-CD46-458E-BC37-DC9965A9F901}" srcOrd="12" destOrd="0" presId="urn:microsoft.com/office/officeart/2018/5/layout/IconCircleLabelList"/>
    <dgm:cxn modelId="{F21A75FB-522E-447B-B22A-27A2AB872F91}" type="presParOf" srcId="{466A563B-CD46-458E-BC37-DC9965A9F901}" destId="{1FA2FEC8-337C-45C9-B237-9F9A4271107D}" srcOrd="0" destOrd="0" presId="urn:microsoft.com/office/officeart/2018/5/layout/IconCircleLabelList"/>
    <dgm:cxn modelId="{91D63379-9983-40C0-9A94-23B93145B3D0}" type="presParOf" srcId="{466A563B-CD46-458E-BC37-DC9965A9F901}" destId="{B1FB0CF0-BAEA-4963-AF0C-B3FC70C1211A}" srcOrd="1" destOrd="0" presId="urn:microsoft.com/office/officeart/2018/5/layout/IconCircleLabelList"/>
    <dgm:cxn modelId="{293656DB-6B91-4337-AFCE-26C5A040754E}" type="presParOf" srcId="{466A563B-CD46-458E-BC37-DC9965A9F901}" destId="{39908F3B-E610-435D-AFB6-FF39FA5CE4E8}" srcOrd="2" destOrd="0" presId="urn:microsoft.com/office/officeart/2018/5/layout/IconCircleLabelList"/>
    <dgm:cxn modelId="{BF133516-00B4-4D51-A4AE-397370773559}" type="presParOf" srcId="{466A563B-CD46-458E-BC37-DC9965A9F901}" destId="{22383E31-9DF6-4809-A36F-41D79B05843B}" srcOrd="3" destOrd="0" presId="urn:microsoft.com/office/officeart/2018/5/layout/IconCircleLabelList"/>
    <dgm:cxn modelId="{E076BB0E-D41F-4F43-B364-7B0D0BB7DCFD}" type="presParOf" srcId="{CBA81CF4-464C-4CAA-93FE-319F3776ADB3}" destId="{CD442EA0-F045-4825-970A-3F7B41F7AE43}" srcOrd="13" destOrd="0" presId="urn:microsoft.com/office/officeart/2018/5/layout/IconCircleLabelList"/>
    <dgm:cxn modelId="{4DB4FFDA-D7B3-43CF-95A5-6293767265E2}" type="presParOf" srcId="{CBA81CF4-464C-4CAA-93FE-319F3776ADB3}" destId="{F7AC31FA-83D7-4381-9696-8FE180568217}" srcOrd="14" destOrd="0" presId="urn:microsoft.com/office/officeart/2018/5/layout/IconCircleLabelList"/>
    <dgm:cxn modelId="{97FED556-C4B9-4C67-8FB3-85D97131D35D}" type="presParOf" srcId="{F7AC31FA-83D7-4381-9696-8FE180568217}" destId="{6FF0D0CE-88D7-47D3-B5F9-6F5DA725887A}" srcOrd="0" destOrd="0" presId="urn:microsoft.com/office/officeart/2018/5/layout/IconCircleLabelList"/>
    <dgm:cxn modelId="{964EBE0D-1F98-4EE6-B98A-0ED9B081BF63}" type="presParOf" srcId="{F7AC31FA-83D7-4381-9696-8FE180568217}" destId="{41406BE3-9390-4470-9F15-9F57953FE580}" srcOrd="1" destOrd="0" presId="urn:microsoft.com/office/officeart/2018/5/layout/IconCircleLabelList"/>
    <dgm:cxn modelId="{4B199B9F-E7B9-491A-91C8-82B83CFBA05C}" type="presParOf" srcId="{F7AC31FA-83D7-4381-9696-8FE180568217}" destId="{C6904258-D087-4900-A8B0-22A2A86F617F}" srcOrd="2" destOrd="0" presId="urn:microsoft.com/office/officeart/2018/5/layout/IconCircleLabelList"/>
    <dgm:cxn modelId="{4C64EF38-F611-492C-9554-29717D47C293}" type="presParOf" srcId="{F7AC31FA-83D7-4381-9696-8FE180568217}" destId="{D68C43ED-D826-4127-9509-D7D1682F5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B511F-6775-4DE4-8923-75C78938D2C4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DE28BA-AE4D-4250-8BBB-4CE2F70C813A}">
      <dgm:prSet custT="1"/>
      <dgm:spPr/>
      <dgm:t>
        <a:bodyPr/>
        <a:lstStyle/>
        <a:p>
          <a:r>
            <a:rPr lang="en-US" sz="1800" dirty="0"/>
            <a:t>As an asynchronous event driven JavaScript runtime, Node is designed to build scalable network applications </a:t>
          </a:r>
        </a:p>
      </dgm:t>
    </dgm:pt>
    <dgm:pt modelId="{5ACB8D0D-316A-4EF0-AFE0-05B8BC8C8B58}" type="parTrans" cxnId="{3A266C04-A870-4AEE-8FA2-17C26CDEFF63}">
      <dgm:prSet/>
      <dgm:spPr/>
      <dgm:t>
        <a:bodyPr/>
        <a:lstStyle/>
        <a:p>
          <a:endParaRPr lang="en-US"/>
        </a:p>
      </dgm:t>
    </dgm:pt>
    <dgm:pt modelId="{768E2FFB-5180-42CB-B338-C6D1B8D4DF95}" type="sibTrans" cxnId="{3A266C04-A870-4AEE-8FA2-17C26CDEFF63}">
      <dgm:prSet/>
      <dgm:spPr/>
      <dgm:t>
        <a:bodyPr/>
        <a:lstStyle/>
        <a:p>
          <a:endParaRPr lang="en-US"/>
        </a:p>
      </dgm:t>
    </dgm:pt>
    <dgm:pt modelId="{04037958-3149-4396-B8B8-2C962054692E}">
      <dgm:prSet custT="1"/>
      <dgm:spPr/>
      <dgm:t>
        <a:bodyPr/>
        <a:lstStyle/>
        <a:p>
          <a:r>
            <a:rPr lang="en-US" sz="1800" dirty="0"/>
            <a:t>Thread-based networking is relatively inefficient and very difficult to use. </a:t>
          </a:r>
        </a:p>
        <a:p>
          <a:r>
            <a:rPr lang="en-US" sz="1800" dirty="0"/>
            <a:t>Users of Node are free from worries of dead-locking the process, since there are no locks. </a:t>
          </a:r>
        </a:p>
        <a:p>
          <a:r>
            <a:rPr lang="en-US" sz="1800" dirty="0"/>
            <a:t>Almost no function in Node directly performs I/O, so the process never blocks. Because nothing blocks, scalable systems are very reasonable to develop in Node.</a:t>
          </a:r>
        </a:p>
      </dgm:t>
    </dgm:pt>
    <dgm:pt modelId="{EC88F6C5-2357-43DA-93DC-CD44EAC48C1C}" type="parTrans" cxnId="{B70A57D3-A8AD-434F-8EEE-300BF22E2C18}">
      <dgm:prSet/>
      <dgm:spPr/>
      <dgm:t>
        <a:bodyPr/>
        <a:lstStyle/>
        <a:p>
          <a:endParaRPr lang="en-US"/>
        </a:p>
      </dgm:t>
    </dgm:pt>
    <dgm:pt modelId="{28CE1151-74D5-48EB-B500-DE4D8AE25A30}" type="sibTrans" cxnId="{B70A57D3-A8AD-434F-8EEE-300BF22E2C18}">
      <dgm:prSet/>
      <dgm:spPr/>
      <dgm:t>
        <a:bodyPr/>
        <a:lstStyle/>
        <a:p>
          <a:endParaRPr lang="en-US"/>
        </a:p>
      </dgm:t>
    </dgm:pt>
    <dgm:pt modelId="{6E9F4377-2045-4DBA-ACB5-EE892CED5A97}" type="pres">
      <dgm:prSet presAssocID="{638B511F-6775-4DE4-8923-75C78938D2C4}" presName="root" presStyleCnt="0">
        <dgm:presLayoutVars>
          <dgm:dir/>
          <dgm:resizeHandles val="exact"/>
        </dgm:presLayoutVars>
      </dgm:prSet>
      <dgm:spPr/>
    </dgm:pt>
    <dgm:pt modelId="{01A3D688-C359-46A1-B7B7-B537E871EB9D}" type="pres">
      <dgm:prSet presAssocID="{638B511F-6775-4DE4-8923-75C78938D2C4}" presName="container" presStyleCnt="0">
        <dgm:presLayoutVars>
          <dgm:dir/>
          <dgm:resizeHandles val="exact"/>
        </dgm:presLayoutVars>
      </dgm:prSet>
      <dgm:spPr/>
    </dgm:pt>
    <dgm:pt modelId="{E2A2E7DC-1154-450D-B2CD-5DC9096C0B6F}" type="pres">
      <dgm:prSet presAssocID="{BADE28BA-AE4D-4250-8BBB-4CE2F70C813A}" presName="compNode" presStyleCnt="0"/>
      <dgm:spPr/>
    </dgm:pt>
    <dgm:pt modelId="{EA2CB859-EAD4-4C0A-8672-9910896DF86A}" type="pres">
      <dgm:prSet presAssocID="{BADE28BA-AE4D-4250-8BBB-4CE2F70C813A}" presName="iconBgRect" presStyleLbl="bgShp" presStyleIdx="0" presStyleCnt="2"/>
      <dgm:spPr/>
    </dgm:pt>
    <dgm:pt modelId="{CD157CE7-56B4-4497-B10A-871CE64EB211}" type="pres">
      <dgm:prSet presAssocID="{BADE28BA-AE4D-4250-8BBB-4CE2F70C81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C35D99-8DC6-423A-A1DB-7120E3E5D2E1}" type="pres">
      <dgm:prSet presAssocID="{BADE28BA-AE4D-4250-8BBB-4CE2F70C813A}" presName="spaceRect" presStyleCnt="0"/>
      <dgm:spPr/>
    </dgm:pt>
    <dgm:pt modelId="{86AE1DC4-5F48-4C34-9041-85EEDF3A7516}" type="pres">
      <dgm:prSet presAssocID="{BADE28BA-AE4D-4250-8BBB-4CE2F70C813A}" presName="textRect" presStyleLbl="revTx" presStyleIdx="0" presStyleCnt="2">
        <dgm:presLayoutVars>
          <dgm:chMax val="1"/>
          <dgm:chPref val="1"/>
        </dgm:presLayoutVars>
      </dgm:prSet>
      <dgm:spPr/>
    </dgm:pt>
    <dgm:pt modelId="{92DD8D8F-A882-4265-B5C0-862433B38441}" type="pres">
      <dgm:prSet presAssocID="{768E2FFB-5180-42CB-B338-C6D1B8D4DF95}" presName="sibTrans" presStyleLbl="sibTrans2D1" presStyleIdx="0" presStyleCnt="0"/>
      <dgm:spPr/>
    </dgm:pt>
    <dgm:pt modelId="{5CFD4D12-A668-4709-8491-07DE958B4FEF}" type="pres">
      <dgm:prSet presAssocID="{04037958-3149-4396-B8B8-2C962054692E}" presName="compNode" presStyleCnt="0"/>
      <dgm:spPr/>
    </dgm:pt>
    <dgm:pt modelId="{4E3F0FB7-E928-4370-8E6E-AE7C5C74D1CE}" type="pres">
      <dgm:prSet presAssocID="{04037958-3149-4396-B8B8-2C962054692E}" presName="iconBgRect" presStyleLbl="bgShp" presStyleIdx="1" presStyleCnt="2"/>
      <dgm:spPr/>
    </dgm:pt>
    <dgm:pt modelId="{D218FCE6-71AF-41BD-A675-69E624D80D2E}" type="pres">
      <dgm:prSet presAssocID="{04037958-3149-4396-B8B8-2C96205469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F79174-324A-450B-A956-4E573D1E5660}" type="pres">
      <dgm:prSet presAssocID="{04037958-3149-4396-B8B8-2C962054692E}" presName="spaceRect" presStyleCnt="0"/>
      <dgm:spPr/>
    </dgm:pt>
    <dgm:pt modelId="{55DA3FCE-97E0-42BC-AF0E-8D5775C96C26}" type="pres">
      <dgm:prSet presAssocID="{04037958-3149-4396-B8B8-2C96205469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266C04-A870-4AEE-8FA2-17C26CDEFF63}" srcId="{638B511F-6775-4DE4-8923-75C78938D2C4}" destId="{BADE28BA-AE4D-4250-8BBB-4CE2F70C813A}" srcOrd="0" destOrd="0" parTransId="{5ACB8D0D-316A-4EF0-AFE0-05B8BC8C8B58}" sibTransId="{768E2FFB-5180-42CB-B338-C6D1B8D4DF95}"/>
    <dgm:cxn modelId="{6325DD6F-C1EC-4AB6-A1E6-DEFCE6F5D2DF}" type="presOf" srcId="{04037958-3149-4396-B8B8-2C962054692E}" destId="{55DA3FCE-97E0-42BC-AF0E-8D5775C96C26}" srcOrd="0" destOrd="0" presId="urn:microsoft.com/office/officeart/2018/2/layout/IconCircleList"/>
    <dgm:cxn modelId="{F86B7F54-C687-4E2B-AE6C-495A16639E19}" type="presOf" srcId="{768E2FFB-5180-42CB-B338-C6D1B8D4DF95}" destId="{92DD8D8F-A882-4265-B5C0-862433B38441}" srcOrd="0" destOrd="0" presId="urn:microsoft.com/office/officeart/2018/2/layout/IconCircleList"/>
    <dgm:cxn modelId="{B70A57D3-A8AD-434F-8EEE-300BF22E2C18}" srcId="{638B511F-6775-4DE4-8923-75C78938D2C4}" destId="{04037958-3149-4396-B8B8-2C962054692E}" srcOrd="1" destOrd="0" parTransId="{EC88F6C5-2357-43DA-93DC-CD44EAC48C1C}" sibTransId="{28CE1151-74D5-48EB-B500-DE4D8AE25A30}"/>
    <dgm:cxn modelId="{3443C8EA-C51C-44D2-89BE-4A17AAB39F08}" type="presOf" srcId="{638B511F-6775-4DE4-8923-75C78938D2C4}" destId="{6E9F4377-2045-4DBA-ACB5-EE892CED5A97}" srcOrd="0" destOrd="0" presId="urn:microsoft.com/office/officeart/2018/2/layout/IconCircleList"/>
    <dgm:cxn modelId="{156A51ED-1075-4545-9783-68A288C40445}" type="presOf" srcId="{BADE28BA-AE4D-4250-8BBB-4CE2F70C813A}" destId="{86AE1DC4-5F48-4C34-9041-85EEDF3A7516}" srcOrd="0" destOrd="0" presId="urn:microsoft.com/office/officeart/2018/2/layout/IconCircleList"/>
    <dgm:cxn modelId="{3B3C88C1-2821-44C7-BC0A-6D2BD9BA5D3D}" type="presParOf" srcId="{6E9F4377-2045-4DBA-ACB5-EE892CED5A97}" destId="{01A3D688-C359-46A1-B7B7-B537E871EB9D}" srcOrd="0" destOrd="0" presId="urn:microsoft.com/office/officeart/2018/2/layout/IconCircleList"/>
    <dgm:cxn modelId="{F1E1B32F-F603-4C9E-A01F-9C4F5D39D0F4}" type="presParOf" srcId="{01A3D688-C359-46A1-B7B7-B537E871EB9D}" destId="{E2A2E7DC-1154-450D-B2CD-5DC9096C0B6F}" srcOrd="0" destOrd="0" presId="urn:microsoft.com/office/officeart/2018/2/layout/IconCircleList"/>
    <dgm:cxn modelId="{3235ABCF-565D-439B-9DA9-BCB71E1F4031}" type="presParOf" srcId="{E2A2E7DC-1154-450D-B2CD-5DC9096C0B6F}" destId="{EA2CB859-EAD4-4C0A-8672-9910896DF86A}" srcOrd="0" destOrd="0" presId="urn:microsoft.com/office/officeart/2018/2/layout/IconCircleList"/>
    <dgm:cxn modelId="{A5E394CB-43B8-4375-84D8-AECACD1EA424}" type="presParOf" srcId="{E2A2E7DC-1154-450D-B2CD-5DC9096C0B6F}" destId="{CD157CE7-56B4-4497-B10A-871CE64EB211}" srcOrd="1" destOrd="0" presId="urn:microsoft.com/office/officeart/2018/2/layout/IconCircleList"/>
    <dgm:cxn modelId="{EEDC45F5-F1D6-4A13-A48B-39535C46AEA5}" type="presParOf" srcId="{E2A2E7DC-1154-450D-B2CD-5DC9096C0B6F}" destId="{D9C35D99-8DC6-423A-A1DB-7120E3E5D2E1}" srcOrd="2" destOrd="0" presId="urn:microsoft.com/office/officeart/2018/2/layout/IconCircleList"/>
    <dgm:cxn modelId="{FB19477E-B8B0-4467-BB03-9D1FEB1833B2}" type="presParOf" srcId="{E2A2E7DC-1154-450D-B2CD-5DC9096C0B6F}" destId="{86AE1DC4-5F48-4C34-9041-85EEDF3A7516}" srcOrd="3" destOrd="0" presId="urn:microsoft.com/office/officeart/2018/2/layout/IconCircleList"/>
    <dgm:cxn modelId="{38020F24-29EA-41D3-8A87-4629160918E1}" type="presParOf" srcId="{01A3D688-C359-46A1-B7B7-B537E871EB9D}" destId="{92DD8D8F-A882-4265-B5C0-862433B38441}" srcOrd="1" destOrd="0" presId="urn:microsoft.com/office/officeart/2018/2/layout/IconCircleList"/>
    <dgm:cxn modelId="{5CF6A21E-D348-43C7-8F30-E467FF00E4B6}" type="presParOf" srcId="{01A3D688-C359-46A1-B7B7-B537E871EB9D}" destId="{5CFD4D12-A668-4709-8491-07DE958B4FEF}" srcOrd="2" destOrd="0" presId="urn:microsoft.com/office/officeart/2018/2/layout/IconCircleList"/>
    <dgm:cxn modelId="{17446FA0-ABAB-4A77-89D2-4D532E349D7C}" type="presParOf" srcId="{5CFD4D12-A668-4709-8491-07DE958B4FEF}" destId="{4E3F0FB7-E928-4370-8E6E-AE7C5C74D1CE}" srcOrd="0" destOrd="0" presId="urn:microsoft.com/office/officeart/2018/2/layout/IconCircleList"/>
    <dgm:cxn modelId="{19B1251B-8B64-4101-900E-20D0243D7AC3}" type="presParOf" srcId="{5CFD4D12-A668-4709-8491-07DE958B4FEF}" destId="{D218FCE6-71AF-41BD-A675-69E624D80D2E}" srcOrd="1" destOrd="0" presId="urn:microsoft.com/office/officeart/2018/2/layout/IconCircleList"/>
    <dgm:cxn modelId="{6422A49F-91C4-4A28-ABB4-B6D04A9A4FEB}" type="presParOf" srcId="{5CFD4D12-A668-4709-8491-07DE958B4FEF}" destId="{D5F79174-324A-450B-A956-4E573D1E5660}" srcOrd="2" destOrd="0" presId="urn:microsoft.com/office/officeart/2018/2/layout/IconCircleList"/>
    <dgm:cxn modelId="{74415BE4-E6D6-4055-9FAA-F3553D5BE418}" type="presParOf" srcId="{5CFD4D12-A668-4709-8491-07DE958B4FEF}" destId="{55DA3FCE-97E0-42BC-AF0E-8D5775C96C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DEC2-A444-4687-B461-0C0E25D9B624}">
      <dsp:nvSpPr>
        <dsp:cNvPr id="0" name=""/>
        <dsp:cNvSpPr/>
      </dsp:nvSpPr>
      <dsp:spPr>
        <a:xfrm>
          <a:off x="403550" y="1576"/>
          <a:ext cx="760236" cy="760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2F469D-D1D8-42D4-9657-FC19AD60CDC7}">
      <dsp:nvSpPr>
        <dsp:cNvPr id="0" name=""/>
        <dsp:cNvSpPr/>
      </dsp:nvSpPr>
      <dsp:spPr>
        <a:xfrm>
          <a:off x="565567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5131F-3CFC-4EB1-BB71-7C0EA4E8F031}">
      <dsp:nvSpPr>
        <dsp:cNvPr id="0" name=""/>
        <dsp:cNvSpPr/>
      </dsp:nvSpPr>
      <dsp:spPr>
        <a:xfrm>
          <a:off x="160524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What is Node.js</a:t>
          </a:r>
        </a:p>
      </dsp:txBody>
      <dsp:txXfrm>
        <a:off x="160524" y="998608"/>
        <a:ext cx="1246289" cy="498515"/>
      </dsp:txXfrm>
    </dsp:sp>
    <dsp:sp modelId="{FE7FC6C9-4363-4D12-8DFF-62B802D0CE24}">
      <dsp:nvSpPr>
        <dsp:cNvPr id="0" name=""/>
        <dsp:cNvSpPr/>
      </dsp:nvSpPr>
      <dsp:spPr>
        <a:xfrm>
          <a:off x="1867940" y="1576"/>
          <a:ext cx="760236" cy="760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6233BE-D3AB-4493-A214-6ED4FAA8C65C}">
      <dsp:nvSpPr>
        <dsp:cNvPr id="0" name=""/>
        <dsp:cNvSpPr/>
      </dsp:nvSpPr>
      <dsp:spPr>
        <a:xfrm>
          <a:off x="2029957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783E9-B2DF-41C4-9852-26A070086E47}">
      <dsp:nvSpPr>
        <dsp:cNvPr id="0" name=""/>
        <dsp:cNvSpPr/>
      </dsp:nvSpPr>
      <dsp:spPr>
        <a:xfrm>
          <a:off x="1624913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Using node (with arguments)</a:t>
          </a:r>
        </a:p>
      </dsp:txBody>
      <dsp:txXfrm>
        <a:off x="1624913" y="998608"/>
        <a:ext cx="1246289" cy="498515"/>
      </dsp:txXfrm>
    </dsp:sp>
    <dsp:sp modelId="{44D1589A-8B9F-42ED-A473-2123BECB3234}">
      <dsp:nvSpPr>
        <dsp:cNvPr id="0" name=""/>
        <dsp:cNvSpPr/>
      </dsp:nvSpPr>
      <dsp:spPr>
        <a:xfrm>
          <a:off x="3332329" y="1576"/>
          <a:ext cx="760236" cy="760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406F62-1AA1-45DC-9D15-383A4A936E22}">
      <dsp:nvSpPr>
        <dsp:cNvPr id="0" name=""/>
        <dsp:cNvSpPr/>
      </dsp:nvSpPr>
      <dsp:spPr>
        <a:xfrm>
          <a:off x="3494347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F88E96-4F21-4EB5-A407-C2D4ED216B79}">
      <dsp:nvSpPr>
        <dsp:cNvPr id="0" name=""/>
        <dsp:cNvSpPr/>
      </dsp:nvSpPr>
      <dsp:spPr>
        <a:xfrm>
          <a:off x="3089303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Adding packages to node</a:t>
          </a:r>
        </a:p>
      </dsp:txBody>
      <dsp:txXfrm>
        <a:off x="3089303" y="998608"/>
        <a:ext cx="1246289" cy="498515"/>
      </dsp:txXfrm>
    </dsp:sp>
    <dsp:sp modelId="{107EE0FA-CA01-48C0-B287-D2588F6CA948}">
      <dsp:nvSpPr>
        <dsp:cNvPr id="0" name=""/>
        <dsp:cNvSpPr/>
      </dsp:nvSpPr>
      <dsp:spPr>
        <a:xfrm>
          <a:off x="4796719" y="1576"/>
          <a:ext cx="760236" cy="760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C5371D-3CE4-4271-A2B3-771B4733489F}">
      <dsp:nvSpPr>
        <dsp:cNvPr id="0" name=""/>
        <dsp:cNvSpPr/>
      </dsp:nvSpPr>
      <dsp:spPr>
        <a:xfrm>
          <a:off x="4958736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2C7C57-D8F4-48BB-A4F3-52972BE52393}">
      <dsp:nvSpPr>
        <dsp:cNvPr id="0" name=""/>
        <dsp:cNvSpPr/>
      </dsp:nvSpPr>
      <dsp:spPr>
        <a:xfrm>
          <a:off x="4553692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Debugging in node</a:t>
          </a:r>
        </a:p>
      </dsp:txBody>
      <dsp:txXfrm>
        <a:off x="4553692" y="998608"/>
        <a:ext cx="1246289" cy="498515"/>
      </dsp:txXfrm>
    </dsp:sp>
    <dsp:sp modelId="{888B2E33-20E1-4851-AA59-DCED19D99231}">
      <dsp:nvSpPr>
        <dsp:cNvPr id="0" name=""/>
        <dsp:cNvSpPr/>
      </dsp:nvSpPr>
      <dsp:spPr>
        <a:xfrm>
          <a:off x="6261108" y="1576"/>
          <a:ext cx="760236" cy="7602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2EDD71-C124-4343-A44D-CB398BDAE5BA}">
      <dsp:nvSpPr>
        <dsp:cNvPr id="0" name=""/>
        <dsp:cNvSpPr/>
      </dsp:nvSpPr>
      <dsp:spPr>
        <a:xfrm>
          <a:off x="6423126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122FD0-61ED-4AC4-9D9B-04F693545F9F}">
      <dsp:nvSpPr>
        <dsp:cNvPr id="0" name=""/>
        <dsp:cNvSpPr/>
      </dsp:nvSpPr>
      <dsp:spPr>
        <a:xfrm>
          <a:off x="6018082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Node as a backend (with express)</a:t>
          </a:r>
        </a:p>
      </dsp:txBody>
      <dsp:txXfrm>
        <a:off x="6018082" y="998608"/>
        <a:ext cx="1246289" cy="498515"/>
      </dsp:txXfrm>
    </dsp:sp>
    <dsp:sp modelId="{CB6EFCDF-FE69-4B56-858B-B6A80E5D1319}">
      <dsp:nvSpPr>
        <dsp:cNvPr id="0" name=""/>
        <dsp:cNvSpPr/>
      </dsp:nvSpPr>
      <dsp:spPr>
        <a:xfrm>
          <a:off x="7725498" y="1576"/>
          <a:ext cx="760236" cy="760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29A49A-5342-47B2-9D2B-C19FB9DA5C74}">
      <dsp:nvSpPr>
        <dsp:cNvPr id="0" name=""/>
        <dsp:cNvSpPr/>
      </dsp:nvSpPr>
      <dsp:spPr>
        <a:xfrm>
          <a:off x="7887516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50154D-E7D0-45EA-A8AB-C37F23938B28}">
      <dsp:nvSpPr>
        <dsp:cNvPr id="0" name=""/>
        <dsp:cNvSpPr/>
      </dsp:nvSpPr>
      <dsp:spPr>
        <a:xfrm>
          <a:off x="7482472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Static</a:t>
          </a:r>
        </a:p>
      </dsp:txBody>
      <dsp:txXfrm>
        <a:off x="7482472" y="998608"/>
        <a:ext cx="1246289" cy="498515"/>
      </dsp:txXfrm>
    </dsp:sp>
    <dsp:sp modelId="{1FA2FEC8-337C-45C9-B237-9F9A4271107D}">
      <dsp:nvSpPr>
        <dsp:cNvPr id="0" name=""/>
        <dsp:cNvSpPr/>
      </dsp:nvSpPr>
      <dsp:spPr>
        <a:xfrm>
          <a:off x="9189888" y="1576"/>
          <a:ext cx="760236" cy="760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FB0CF0-BAEA-4963-AF0C-B3FC70C1211A}">
      <dsp:nvSpPr>
        <dsp:cNvPr id="0" name=""/>
        <dsp:cNvSpPr/>
      </dsp:nvSpPr>
      <dsp:spPr>
        <a:xfrm>
          <a:off x="9351905" y="163594"/>
          <a:ext cx="436201" cy="4362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83E31-9DF6-4809-A36F-41D79B05843B}">
      <dsp:nvSpPr>
        <dsp:cNvPr id="0" name=""/>
        <dsp:cNvSpPr/>
      </dsp:nvSpPr>
      <dsp:spPr>
        <a:xfrm>
          <a:off x="8946861" y="998608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Templates</a:t>
          </a:r>
        </a:p>
      </dsp:txBody>
      <dsp:txXfrm>
        <a:off x="8946861" y="998608"/>
        <a:ext cx="1246289" cy="498515"/>
      </dsp:txXfrm>
    </dsp:sp>
    <dsp:sp modelId="{6FF0D0CE-88D7-47D3-B5F9-6F5DA725887A}">
      <dsp:nvSpPr>
        <dsp:cNvPr id="0" name=""/>
        <dsp:cNvSpPr/>
      </dsp:nvSpPr>
      <dsp:spPr>
        <a:xfrm>
          <a:off x="4796719" y="1808696"/>
          <a:ext cx="760236" cy="760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406BE3-9390-4470-9F15-9F57953FE580}">
      <dsp:nvSpPr>
        <dsp:cNvPr id="0" name=""/>
        <dsp:cNvSpPr/>
      </dsp:nvSpPr>
      <dsp:spPr>
        <a:xfrm>
          <a:off x="4958736" y="1970713"/>
          <a:ext cx="436201" cy="43620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C43ED-D826-4127-9509-D7D1682F5676}">
      <dsp:nvSpPr>
        <dsp:cNvPr id="0" name=""/>
        <dsp:cNvSpPr/>
      </dsp:nvSpPr>
      <dsp:spPr>
        <a:xfrm>
          <a:off x="4553692" y="2805727"/>
          <a:ext cx="1246289" cy="49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CRUD</a:t>
          </a:r>
        </a:p>
      </dsp:txBody>
      <dsp:txXfrm>
        <a:off x="4553692" y="2805727"/>
        <a:ext cx="1246289" cy="49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CB859-EAD4-4C0A-8672-9910896DF86A}">
      <dsp:nvSpPr>
        <dsp:cNvPr id="0" name=""/>
        <dsp:cNvSpPr/>
      </dsp:nvSpPr>
      <dsp:spPr>
        <a:xfrm>
          <a:off x="184883" y="992036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157CE7-56B4-4497-B10A-871CE64EB211}">
      <dsp:nvSpPr>
        <dsp:cNvPr id="0" name=""/>
        <dsp:cNvSpPr/>
      </dsp:nvSpPr>
      <dsp:spPr>
        <a:xfrm>
          <a:off x="462450" y="12696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E1DC4-5F48-4C34-9041-85EEDF3A7516}">
      <dsp:nvSpPr>
        <dsp:cNvPr id="0" name=""/>
        <dsp:cNvSpPr/>
      </dsp:nvSpPr>
      <dsp:spPr>
        <a:xfrm>
          <a:off x="1789861" y="9920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an asynchronous event driven JavaScript runtime, Node is designed to build scalable network applications </a:t>
          </a:r>
        </a:p>
      </dsp:txBody>
      <dsp:txXfrm>
        <a:off x="1789861" y="992036"/>
        <a:ext cx="3115545" cy="1321746"/>
      </dsp:txXfrm>
    </dsp:sp>
    <dsp:sp modelId="{4E3F0FB7-E928-4370-8E6E-AE7C5C74D1CE}">
      <dsp:nvSpPr>
        <dsp:cNvPr id="0" name=""/>
        <dsp:cNvSpPr/>
      </dsp:nvSpPr>
      <dsp:spPr>
        <a:xfrm>
          <a:off x="5448267" y="992036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8FCE6-71AF-41BD-A675-69E624D80D2E}">
      <dsp:nvSpPr>
        <dsp:cNvPr id="0" name=""/>
        <dsp:cNvSpPr/>
      </dsp:nvSpPr>
      <dsp:spPr>
        <a:xfrm>
          <a:off x="5725834" y="12696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A3FCE-97E0-42BC-AF0E-8D5775C96C26}">
      <dsp:nvSpPr>
        <dsp:cNvPr id="0" name=""/>
        <dsp:cNvSpPr/>
      </dsp:nvSpPr>
      <dsp:spPr>
        <a:xfrm>
          <a:off x="7053245" y="9920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Thread-based networking is relatively inefficient and very difficult to use.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Users of Node are free from worries of dead-locking the process, since there are no locks.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Almost no function in Node directly performs I/O, so the process never blocks. Because nothing blocks, scalable systems are very reasonable to develop in Node.</a:t>
          </a:r>
        </a:p>
      </dsp:txBody>
      <dsp:txXfrm>
        <a:off x="7053245" y="992036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0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0A64-6A88-426E-857C-93253861A9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57AC-ABB8-435D-8194-B01F8904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972DF3-C31C-4BE4-9059-403426E47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783C86-9EE7-46EE-8958-16C83880A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220296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0C9282-D6A1-4F94-BEBF-E2ABAE5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B9EF985-F30E-4553-8126-FD72D7BAD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100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40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955FC1-D0C9-4DB7-B52D-097F3641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Node.Js</a:t>
            </a:r>
            <a:r>
              <a:rPr lang="en-US" dirty="0"/>
              <a:t>?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7CEF1C5D-DD00-447F-8378-0D3BB3A21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166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5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A7B868-5D6A-4A9A-8F93-AB4177C8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node?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01BE2B-3D6D-4CA3-A4C9-5B8A4073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best for applications that do not use a lot of CPU (like video rendering)</a:t>
            </a:r>
          </a:p>
          <a:p>
            <a:r>
              <a:rPr lang="en-US" dirty="0"/>
              <a:t>It is JavaScript based, and webpack </a:t>
            </a:r>
            <a:r>
              <a:rPr lang="en-US" dirty="0" err="1"/>
              <a:t>wokrk</a:t>
            </a:r>
            <a:r>
              <a:rPr lang="en-US" dirty="0"/>
              <a:t> like node.js (less things to learn)</a:t>
            </a:r>
          </a:p>
          <a:p>
            <a:r>
              <a:rPr lang="en-US" dirty="0"/>
              <a:t>It has infinite number of packages </a:t>
            </a:r>
            <a:r>
              <a:rPr lang="en-US" dirty="0">
                <a:sym typeface="Wingdings" panose="05000000000000000000" pitchFamily="2" charset="2"/>
              </a:rPr>
              <a:t> you can build awesome thing with it relatively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174</Words>
  <Application>Microsoft Office PowerPoint</Application>
  <PresentationFormat>מסך רחב</PresentationFormat>
  <Paragraphs>20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Wingdings</vt:lpstr>
      <vt:lpstr>Damask</vt:lpstr>
      <vt:lpstr>Node js</vt:lpstr>
      <vt:lpstr>Overview</vt:lpstr>
      <vt:lpstr>What Is Node.Js?</vt:lpstr>
      <vt:lpstr>Why we learn node?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Tal Yaron</dc:creator>
  <cp:lastModifiedBy>Tal Yaron</cp:lastModifiedBy>
  <cp:revision>2</cp:revision>
  <dcterms:created xsi:type="dcterms:W3CDTF">2018-11-27T09:49:04Z</dcterms:created>
  <dcterms:modified xsi:type="dcterms:W3CDTF">2018-11-27T09:57:31Z</dcterms:modified>
</cp:coreProperties>
</file>