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1" r:id="rId6"/>
    <p:sldId id="270" r:id="rId7"/>
    <p:sldId id="271" r:id="rId8"/>
    <p:sldId id="272" r:id="rId9"/>
    <p:sldId id="262" r:id="rId10"/>
    <p:sldId id="263" r:id="rId11"/>
    <p:sldId id="264" r:id="rId12"/>
    <p:sldId id="265" r:id="rId13"/>
    <p:sldId id="267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4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35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69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8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1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62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42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8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6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99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8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6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3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6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8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AFCA12-076F-430A-B6AB-04A21D730C37}" type="datetimeFigureOut">
              <a:rPr lang="he-IL" smtClean="0"/>
              <a:t>ח'/טבת/תשע"ט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006E-E208-4E38-8DA6-9F2AB0D0A9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978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ducts/processors/core/i7-processors/i7-9700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C074995-3A2E-445A-ACCB-85FDADFC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Intro to Web-Programing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2674D2-046F-4135-A62E-07B327E53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Tal Yaron</a:t>
            </a:r>
            <a:endParaRPr lang="he-IL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4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  <a:solidFill>
            <a:srgbClr val="B3116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רשת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Intranet/internet</a:t>
            </a:r>
            <a:endParaRPr lang="he-IL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5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  <a:solidFill>
            <a:srgbClr val="B3116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רשת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Intranet/internet</a:t>
            </a:r>
            <a:endParaRPr lang="he-IL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087138-44F5-471F-98C4-1D6BE8776FF5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שפת מכונה</a:t>
            </a:r>
          </a:p>
          <a:p>
            <a:pPr algn="r" rtl="1"/>
            <a:r>
              <a:rPr lang="he-IL" dirty="0"/>
              <a:t>(</a:t>
            </a:r>
            <a:r>
              <a:rPr lang="en-US" dirty="0"/>
              <a:t> </a:t>
            </a:r>
            <a:r>
              <a:rPr lang="he-IL" dirty="0"/>
              <a:t>קבצי </a:t>
            </a:r>
            <a:r>
              <a:rPr lang="en-US" dirty="0"/>
              <a:t>exe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הקוד של המתכנתים עובר קומפילציה, ונשמר </a:t>
            </a:r>
            <a:r>
              <a:rPr lang="he-IL" dirty="0" err="1"/>
              <a:t>כקבצי</a:t>
            </a:r>
            <a:r>
              <a:rPr lang="he-IL" dirty="0"/>
              <a:t> שפת מכונה</a:t>
            </a:r>
          </a:p>
        </p:txBody>
      </p:sp>
    </p:spTree>
    <p:extLst>
      <p:ext uri="{BB962C8B-B14F-4D97-AF65-F5344CB8AC3E}">
        <p14:creationId xmlns:p14="http://schemas.microsoft.com/office/powerpoint/2010/main" val="238703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</a:t>
            </a:r>
            <a:r>
              <a:rPr lang="he-IL" dirty="0" err="1"/>
              <a:t>ננגיש</a:t>
            </a:r>
            <a:r>
              <a:rPr lang="he-IL" dirty="0"/>
              <a:t> את הקוד כאשר המידע מגיע מהרשת?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  <a:solidFill>
            <a:srgbClr val="B311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06DA7D-FD07-436A-8037-9C5396853AF0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קבצי טקסט (</a:t>
            </a:r>
            <a:r>
              <a:rPr lang="en-US" dirty="0"/>
              <a:t>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הדפדפנים מתרגמים תוך כדי ריצה את הקוד, לשפת מכונה (</a:t>
            </a:r>
            <a:r>
              <a:rPr lang="he-IL" dirty="0" err="1"/>
              <a:t>אינטרפטר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70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</a:t>
            </a:r>
            <a:r>
              <a:rPr lang="he-IL" dirty="0" err="1"/>
              <a:t>ננגיש</a:t>
            </a:r>
            <a:r>
              <a:rPr lang="he-IL" dirty="0"/>
              <a:t> את הקוד כאשר המידע מגיע מהרשת?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  <a:solidFill>
            <a:srgbClr val="B311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06DA7D-FD07-436A-8037-9C5396853AF0}"/>
              </a:ext>
            </a:extLst>
          </p:cNvPr>
          <p:cNvSpPr txBox="1"/>
          <p:nvPr/>
        </p:nvSpPr>
        <p:spPr>
          <a:xfrm>
            <a:off x="7090129" y="3429000"/>
            <a:ext cx="204045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קבצי טקסט (</a:t>
            </a:r>
            <a:r>
              <a:rPr lang="en-US" dirty="0"/>
              <a:t>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he-IL" dirty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הדפדפנים מתרגמים תוך כדי ריצה את הקוד, לשפת מכונה (</a:t>
            </a:r>
            <a:r>
              <a:rPr lang="he-IL" dirty="0" err="1"/>
              <a:t>אינטרפטר</a:t>
            </a:r>
            <a:r>
              <a:rPr lang="he-IL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C7DD9-F0B0-418E-B709-D795D925DE08}"/>
              </a:ext>
            </a:extLst>
          </p:cNvPr>
          <p:cNvSpPr txBox="1"/>
          <p:nvPr/>
        </p:nvSpPr>
        <p:spPr>
          <a:xfrm>
            <a:off x="4881489" y="5655986"/>
            <a:ext cx="362946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הרבה יותר איטי, ודורש מאתנו לחשוב איך להפוך את אפליקציות הרשת למהירות יותר</a:t>
            </a:r>
          </a:p>
        </p:txBody>
      </p:sp>
    </p:spTree>
    <p:extLst>
      <p:ext uri="{BB962C8B-B14F-4D97-AF65-F5344CB8AC3E}">
        <p14:creationId xmlns:p14="http://schemas.microsoft.com/office/powerpoint/2010/main" val="339111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A511A-7AE6-445A-87FB-74D0A721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45CF2E-38CD-4B70-B03E-9CADD77E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7A755F1-1C1C-4576-A8E1-D5209304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F27AE1-0D26-4909-A46F-FB203BD9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A2BF43-03A3-4D85-BB5E-B6768283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5BE61F9-0AE6-4ED0-BE7E-FE62C8C9F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0" t="59287" r="25577" b="13008"/>
          <a:stretch/>
        </p:blipFill>
        <p:spPr>
          <a:xfrm>
            <a:off x="330691" y="0"/>
            <a:ext cx="11633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73CC57-484B-4619-AEE4-B6E707A6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5400" dirty="0"/>
              <a:t>חלקי המחשב</a:t>
            </a:r>
            <a:endParaRPr lang="en-US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9" name="Picture 2" descr="תוצאת תמונה עבור ‪motherboard‬‏">
            <a:extLst>
              <a:ext uri="{FF2B5EF4-FFF2-40B4-BE49-F238E27FC236}">
                <a16:creationId xmlns:a16="http://schemas.microsoft.com/office/drawing/2014/main" id="{AABAD89D-C54C-48ED-8723-C1B45336C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080296"/>
            <a:ext cx="6270662" cy="4696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6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73CC57-484B-4619-AEE4-B6E707A6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e-IL" sz="5400" dirty="0"/>
              <a:t>חלקי המחשב</a:t>
            </a:r>
            <a:endParaRPr lang="en-US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9" name="Picture 2" descr="תוצאת תמונה עבור ‪motherboard‬‏">
            <a:extLst>
              <a:ext uri="{FF2B5EF4-FFF2-40B4-BE49-F238E27FC236}">
                <a16:creationId xmlns:a16="http://schemas.microsoft.com/office/drawing/2014/main" id="{AABAD89D-C54C-48ED-8723-C1B45336C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080296"/>
            <a:ext cx="6270662" cy="46969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DDD4017D-641C-4B45-94AE-5F11B6F7918E}"/>
              </a:ext>
            </a:extLst>
          </p:cNvPr>
          <p:cNvSpPr/>
          <p:nvPr/>
        </p:nvSpPr>
        <p:spPr>
          <a:xfrm>
            <a:off x="5486400" y="2363372"/>
            <a:ext cx="1178223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E460F37-D104-4C01-9006-71F101828C4E}"/>
              </a:ext>
            </a:extLst>
          </p:cNvPr>
          <p:cNvSpPr/>
          <p:nvPr/>
        </p:nvSpPr>
        <p:spPr>
          <a:xfrm>
            <a:off x="4035669" y="2461845"/>
            <a:ext cx="978838" cy="225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473BD38-6E86-4147-B24F-4285F031DA2A}"/>
              </a:ext>
            </a:extLst>
          </p:cNvPr>
          <p:cNvSpPr/>
          <p:nvPr/>
        </p:nvSpPr>
        <p:spPr>
          <a:xfrm>
            <a:off x="5211388" y="1452602"/>
            <a:ext cx="672648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6A1321B-0B79-4A8C-9AF4-EE628E2DBB30}"/>
              </a:ext>
            </a:extLst>
          </p:cNvPr>
          <p:cNvSpPr/>
          <p:nvPr/>
        </p:nvSpPr>
        <p:spPr>
          <a:xfrm>
            <a:off x="-79473" y="3090946"/>
            <a:ext cx="1652135" cy="149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connectors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35F8388E-B25B-4DC7-B212-183BAEC6AEED}"/>
              </a:ext>
            </a:extLst>
          </p:cNvPr>
          <p:cNvSpPr/>
          <p:nvPr/>
        </p:nvSpPr>
        <p:spPr>
          <a:xfrm>
            <a:off x="5149752" y="4819070"/>
            <a:ext cx="1652135" cy="67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connectors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75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-50156" y="594172"/>
            <a:ext cx="10129326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 - </a:t>
            </a:r>
            <a:r>
              <a:rPr lang="he-IL" dirty="0"/>
              <a:t>מעבד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-50156" y="2636334"/>
            <a:ext cx="10129326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 err="1"/>
              <a:t>זכרון</a:t>
            </a:r>
            <a:r>
              <a:rPr lang="he-IL" dirty="0"/>
              <a:t>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>
            <a:off x="-50156" y="1757744"/>
            <a:ext cx="1012932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-79473" y="3628671"/>
            <a:ext cx="10129326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HD – </a:t>
            </a:r>
            <a:r>
              <a:rPr lang="he-IL" dirty="0"/>
              <a:t>דיסק קשיח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CE983A7-0EE4-490C-95E0-33216404CC7E}"/>
              </a:ext>
            </a:extLst>
          </p:cNvPr>
          <p:cNvSpPr/>
          <p:nvPr/>
        </p:nvSpPr>
        <p:spPr>
          <a:xfrm>
            <a:off x="0" y="4784945"/>
            <a:ext cx="10129326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he-IL" dirty="0"/>
              <a:t>חיבור לרשת</a:t>
            </a:r>
            <a:endParaRPr lang="en-US" dirty="0"/>
          </a:p>
          <a:p>
            <a:pPr algn="ctr"/>
            <a:r>
              <a:rPr lang="en-US" dirty="0" err="1"/>
              <a:t>Wifi</a:t>
            </a:r>
            <a:r>
              <a:rPr lang="en-US" dirty="0"/>
              <a:t> – </a:t>
            </a:r>
            <a:r>
              <a:rPr lang="he-IL" dirty="0"/>
              <a:t>חיבור לרשת אלחוטית</a:t>
            </a:r>
          </a:p>
        </p:txBody>
      </p:sp>
    </p:spTree>
    <p:extLst>
      <p:ext uri="{BB962C8B-B14F-4D97-AF65-F5344CB8AC3E}">
        <p14:creationId xmlns:p14="http://schemas.microsoft.com/office/powerpoint/2010/main" val="27357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מציין מיקום תוכן 1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CF8337A-3765-4BAE-B237-DD79E0EC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6" y="137428"/>
            <a:ext cx="4227628" cy="618380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A5C80-14E1-4CD0-9D69-EDFE5FA5A7CD}"/>
              </a:ext>
            </a:extLst>
          </p:cNvPr>
          <p:cNvSpPr txBox="1"/>
          <p:nvPr/>
        </p:nvSpPr>
        <p:spPr>
          <a:xfrm>
            <a:off x="3481641" y="6405282"/>
            <a:ext cx="415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www.gamingscan.com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55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מונגש המידע למעבד?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מונגש המידע למעבד?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hlinkClick r:id="rId2"/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4B3B64-2465-4A81-9B3C-FB7F82CC2EE5}"/>
              </a:ext>
            </a:extLst>
          </p:cNvPr>
          <p:cNvSpPr txBox="1"/>
          <p:nvPr/>
        </p:nvSpPr>
        <p:spPr>
          <a:xfrm>
            <a:off x="7470361" y="4585273"/>
            <a:ext cx="15052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שפת מכונה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B5AA6-B582-4312-925D-67D886F18D57}"/>
              </a:ext>
            </a:extLst>
          </p:cNvPr>
          <p:cNvSpPr txBox="1"/>
          <p:nvPr/>
        </p:nvSpPr>
        <p:spPr>
          <a:xfrm>
            <a:off x="10049853" y="4449061"/>
            <a:ext cx="19442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שפת תכנות (שאנשים מבינים)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4CAD1C2-CC44-436A-AFCC-47BC57C954FC}"/>
              </a:ext>
            </a:extLst>
          </p:cNvPr>
          <p:cNvCxnSpPr>
            <a:stCxn id="20" idx="1"/>
            <a:endCxn id="4" idx="3"/>
          </p:cNvCxnSpPr>
          <p:nvPr/>
        </p:nvCxnSpPr>
        <p:spPr>
          <a:xfrm flipH="1" flipV="1">
            <a:off x="8975604" y="4769939"/>
            <a:ext cx="1074249" cy="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5CB71-4287-4301-9F7C-E348239F8054}"/>
              </a:ext>
            </a:extLst>
          </p:cNvPr>
          <p:cNvSpPr txBox="1"/>
          <p:nvPr/>
        </p:nvSpPr>
        <p:spPr>
          <a:xfrm>
            <a:off x="9130582" y="4449061"/>
            <a:ext cx="88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מתרגם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676991F-C9F6-4343-A113-037B6AE86B19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6433262" y="4106971"/>
            <a:ext cx="1037099" cy="6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10588-B9FA-471D-B752-B2200B3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נגיש למעבד את המידע בצורה האופטימלית, כאשר המידע מאוחסן בדיסק הקשיח?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11645-FB1B-4E3E-B0D0-EBADAAB2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A24991-3DD4-4741-84AC-1ACBCAB28CD2}"/>
              </a:ext>
            </a:extLst>
          </p:cNvPr>
          <p:cNvSpPr/>
          <p:nvPr/>
        </p:nvSpPr>
        <p:spPr>
          <a:xfrm>
            <a:off x="1973335" y="3628670"/>
            <a:ext cx="2148499" cy="95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מעבד: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BD092EB-7D87-4BFA-A161-2993DFF57946}"/>
              </a:ext>
            </a:extLst>
          </p:cNvPr>
          <p:cNvSpPr/>
          <p:nvPr/>
        </p:nvSpPr>
        <p:spPr>
          <a:xfrm>
            <a:off x="1636246" y="2436664"/>
            <a:ext cx="2822675" cy="7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RAM – </a:t>
            </a:r>
            <a:r>
              <a:rPr lang="he-IL" dirty="0"/>
              <a:t>זיכרון נדיף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D9EAADD-400E-4936-B48C-8D839E28D9FF}"/>
              </a:ext>
            </a:extLst>
          </p:cNvPr>
          <p:cNvSpPr/>
          <p:nvPr/>
        </p:nvSpPr>
        <p:spPr>
          <a:xfrm rot="16200000">
            <a:off x="-2172364" y="3776239"/>
            <a:ext cx="5241749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אמצעי פלט שונים (מסך, מדפסת, רמקולים ועוד)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E91C1AD-315E-4515-8CBD-4E5ECE3728D3}"/>
              </a:ext>
            </a:extLst>
          </p:cNvPr>
          <p:cNvSpPr/>
          <p:nvPr/>
        </p:nvSpPr>
        <p:spPr>
          <a:xfrm>
            <a:off x="7352533" y="2472396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הוראות למעבד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DF0E838-B612-4301-BA49-5C205EE8C5A8}"/>
              </a:ext>
            </a:extLst>
          </p:cNvPr>
          <p:cNvSpPr/>
          <p:nvPr/>
        </p:nvSpPr>
        <p:spPr>
          <a:xfrm>
            <a:off x="10049853" y="2052867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דיסק קשיח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648E185-65DE-46F5-AF2C-12A89966226C}"/>
              </a:ext>
            </a:extLst>
          </p:cNvPr>
          <p:cNvCxnSpPr>
            <a:endCxn id="5" idx="0"/>
          </p:cNvCxnSpPr>
          <p:nvPr/>
        </p:nvCxnSpPr>
        <p:spPr>
          <a:xfrm>
            <a:off x="3047584" y="3258989"/>
            <a:ext cx="1" cy="3696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BA3DE68A-1DBB-4D71-AC18-1EEB62E73702}"/>
              </a:ext>
            </a:extLst>
          </p:cNvPr>
          <p:cNvSpPr/>
          <p:nvPr/>
        </p:nvSpPr>
        <p:spPr>
          <a:xfrm>
            <a:off x="4655213" y="3628669"/>
            <a:ext cx="1778049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Cache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B475A05-79CC-42C1-911F-C9232867D6C0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6433262" y="2950698"/>
            <a:ext cx="919271" cy="11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1C8BFB6-B202-450B-AFC8-1B497117C1CF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4121834" y="4106971"/>
            <a:ext cx="533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552D06-1A94-4D04-8FF7-BBB7F179663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130582" y="2531169"/>
            <a:ext cx="919271" cy="4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>
            <a:extLst>
              <a:ext uri="{FF2B5EF4-FFF2-40B4-BE49-F238E27FC236}">
                <a16:creationId xmlns:a16="http://schemas.microsoft.com/office/drawing/2014/main" id="{5D0A8EE5-145F-4057-94B7-0B342C9E4813}"/>
              </a:ext>
            </a:extLst>
          </p:cNvPr>
          <p:cNvSpPr/>
          <p:nvPr/>
        </p:nvSpPr>
        <p:spPr>
          <a:xfrm>
            <a:off x="10049853" y="3229330"/>
            <a:ext cx="2157875" cy="95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רשת</a:t>
            </a:r>
          </a:p>
          <a:p>
            <a:pPr algn="ctr"/>
            <a:r>
              <a:rPr lang="en-US" dirty="0"/>
              <a:t>Intranet/internet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07723FB-9E57-4674-86EC-37A0954C6AEC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9130582" y="2950698"/>
            <a:ext cx="919271" cy="75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3B8C9DA-E5DE-463B-97D5-590D4DA090EE}"/>
              </a:ext>
            </a:extLst>
          </p:cNvPr>
          <p:cNvSpPr/>
          <p:nvPr/>
        </p:nvSpPr>
        <p:spPr>
          <a:xfrm>
            <a:off x="1636245" y="4984366"/>
            <a:ext cx="2822676" cy="67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GPU – </a:t>
            </a:r>
            <a:r>
              <a:rPr lang="he-IL" dirty="0"/>
              <a:t>מעבד גרפי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B0FA5FE-4AC1-47D1-8F2E-2E7421286CA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3047583" y="4585273"/>
            <a:ext cx="2" cy="3990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73A971D4-38E8-4C2C-9616-8B12E12DA12F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>
            <a:off x="784321" y="4106972"/>
            <a:ext cx="1189014" cy="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522</Words>
  <Application>Microsoft Office PowerPoint</Application>
  <PresentationFormat>מסך רחב</PresentationFormat>
  <Paragraphs>128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יונים</vt:lpstr>
      <vt:lpstr>Intro to Web-Programing</vt:lpstr>
      <vt:lpstr>חלקי המחשב</vt:lpstr>
      <vt:lpstr>חלקי המחשב</vt:lpstr>
      <vt:lpstr>מצגת של PowerPoint‏</vt:lpstr>
      <vt:lpstr>מצגת של PowerPoint‏</vt:lpstr>
      <vt:lpstr>מצגת של PowerPoint‏</vt:lpstr>
      <vt:lpstr>כיצד מונגש המידע למעבד?</vt:lpstr>
      <vt:lpstr>כיצד מונגש המידע למעבד?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נגיש למעבד את המידע בצורה האופטימלית, כאשר המידע מאוחסן בדיסק הקשיח?</vt:lpstr>
      <vt:lpstr>כיצד ננגיש את הקוד כאשר המידע מגיע מהרשת?</vt:lpstr>
      <vt:lpstr>כיצד ננגיש את הקוד כאשר המידע מגיע מהרשת?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Web-Programing</dc:title>
  <dc:creator>Tal Yaron</dc:creator>
  <cp:lastModifiedBy>Tal Yaron</cp:lastModifiedBy>
  <cp:revision>10</cp:revision>
  <dcterms:created xsi:type="dcterms:W3CDTF">2018-12-16T10:32:53Z</dcterms:created>
  <dcterms:modified xsi:type="dcterms:W3CDTF">2018-12-16T11:18:24Z</dcterms:modified>
</cp:coreProperties>
</file>