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70" r:id="rId5"/>
    <p:sldId id="271" r:id="rId6"/>
    <p:sldId id="272" r:id="rId7"/>
    <p:sldId id="260" r:id="rId8"/>
    <p:sldId id="264" r:id="rId9"/>
    <p:sldId id="269" r:id="rId10"/>
    <p:sldId id="263" r:id="rId11"/>
    <p:sldId id="262" r:id="rId12"/>
    <p:sldId id="261" r:id="rId13"/>
    <p:sldId id="266" r:id="rId14"/>
    <p:sldId id="265" r:id="rId15"/>
    <p:sldId id="267" r:id="rId16"/>
    <p:sldId id="268" r:id="rId17"/>
  </p:sldIdLst>
  <p:sldSz cx="9144000" cy="6858000" type="screen4x3"/>
  <p:notesSz cx="6858000" cy="9144000"/>
  <p:defaultTextStyle>
    <a:defPPr>
      <a:defRPr lang="ar-LY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5297-EB43-4628-A44A-FCB378450D9E}" type="datetimeFigureOut">
              <a:rPr lang="ar-LY" smtClean="0"/>
              <a:t>13/05/1442</a:t>
            </a:fld>
            <a:endParaRPr lang="ar-LY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C176-3CEC-4E5E-9B9C-80E674FB8BF3}" type="slidenum">
              <a:rPr lang="ar-LY" smtClean="0"/>
              <a:t>‹#›</a:t>
            </a:fld>
            <a:endParaRPr lang="ar-LY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5297-EB43-4628-A44A-FCB378450D9E}" type="datetimeFigureOut">
              <a:rPr lang="ar-LY" smtClean="0"/>
              <a:t>13/05/1442</a:t>
            </a:fld>
            <a:endParaRPr lang="ar-L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C176-3CEC-4E5E-9B9C-80E674FB8BF3}" type="slidenum">
              <a:rPr lang="ar-LY" smtClean="0"/>
              <a:t>‹#›</a:t>
            </a:fld>
            <a:endParaRPr lang="ar-L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5297-EB43-4628-A44A-FCB378450D9E}" type="datetimeFigureOut">
              <a:rPr lang="ar-LY" smtClean="0"/>
              <a:t>13/05/1442</a:t>
            </a:fld>
            <a:endParaRPr lang="ar-L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C176-3CEC-4E5E-9B9C-80E674FB8BF3}" type="slidenum">
              <a:rPr lang="ar-LY" smtClean="0"/>
              <a:t>‹#›</a:t>
            </a:fld>
            <a:endParaRPr lang="ar-L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5297-EB43-4628-A44A-FCB378450D9E}" type="datetimeFigureOut">
              <a:rPr lang="ar-LY" smtClean="0"/>
              <a:t>13/05/1442</a:t>
            </a:fld>
            <a:endParaRPr lang="ar-L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C176-3CEC-4E5E-9B9C-80E674FB8BF3}" type="slidenum">
              <a:rPr lang="ar-LY" smtClean="0"/>
              <a:t>‹#›</a:t>
            </a:fld>
            <a:endParaRPr lang="ar-L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5297-EB43-4628-A44A-FCB378450D9E}" type="datetimeFigureOut">
              <a:rPr lang="ar-LY" smtClean="0"/>
              <a:t>13/05/1442</a:t>
            </a:fld>
            <a:endParaRPr lang="ar-L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C176-3CEC-4E5E-9B9C-80E674FB8BF3}" type="slidenum">
              <a:rPr lang="ar-LY" smtClean="0"/>
              <a:t>‹#›</a:t>
            </a:fld>
            <a:endParaRPr lang="ar-LY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5297-EB43-4628-A44A-FCB378450D9E}" type="datetimeFigureOut">
              <a:rPr lang="ar-LY" smtClean="0"/>
              <a:t>13/05/1442</a:t>
            </a:fld>
            <a:endParaRPr lang="ar-L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C176-3CEC-4E5E-9B9C-80E674FB8BF3}" type="slidenum">
              <a:rPr lang="ar-LY" smtClean="0"/>
              <a:t>‹#›</a:t>
            </a:fld>
            <a:endParaRPr lang="ar-L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5297-EB43-4628-A44A-FCB378450D9E}" type="datetimeFigureOut">
              <a:rPr lang="ar-LY" smtClean="0"/>
              <a:t>13/05/1442</a:t>
            </a:fld>
            <a:endParaRPr lang="ar-L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C176-3CEC-4E5E-9B9C-80E674FB8BF3}" type="slidenum">
              <a:rPr lang="ar-LY" smtClean="0"/>
              <a:t>‹#›</a:t>
            </a:fld>
            <a:endParaRPr lang="ar-L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5297-EB43-4628-A44A-FCB378450D9E}" type="datetimeFigureOut">
              <a:rPr lang="ar-LY" smtClean="0"/>
              <a:t>13/05/1442</a:t>
            </a:fld>
            <a:endParaRPr lang="ar-L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C176-3CEC-4E5E-9B9C-80E674FB8BF3}" type="slidenum">
              <a:rPr lang="ar-LY" smtClean="0"/>
              <a:t>‹#›</a:t>
            </a:fld>
            <a:endParaRPr lang="ar-L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5297-EB43-4628-A44A-FCB378450D9E}" type="datetimeFigureOut">
              <a:rPr lang="ar-LY" smtClean="0"/>
              <a:t>13/05/1442</a:t>
            </a:fld>
            <a:endParaRPr lang="ar-L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C176-3CEC-4E5E-9B9C-80E674FB8BF3}" type="slidenum">
              <a:rPr lang="ar-LY" smtClean="0"/>
              <a:t>‹#›</a:t>
            </a:fld>
            <a:endParaRPr lang="ar-L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5297-EB43-4628-A44A-FCB378450D9E}" type="datetimeFigureOut">
              <a:rPr lang="ar-LY" smtClean="0"/>
              <a:t>13/05/1442</a:t>
            </a:fld>
            <a:endParaRPr lang="ar-L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C176-3CEC-4E5E-9B9C-80E674FB8BF3}" type="slidenum">
              <a:rPr lang="ar-LY" smtClean="0"/>
              <a:t>‹#›</a:t>
            </a:fld>
            <a:endParaRPr lang="ar-L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5297-EB43-4628-A44A-FCB378450D9E}" type="datetimeFigureOut">
              <a:rPr lang="ar-LY" smtClean="0"/>
              <a:t>13/05/1442</a:t>
            </a:fld>
            <a:endParaRPr lang="ar-L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A5DC176-3CEC-4E5E-9B9C-80E674FB8BF3}" type="slidenum">
              <a:rPr lang="ar-LY" smtClean="0"/>
              <a:t>‹#›</a:t>
            </a:fld>
            <a:endParaRPr lang="ar-L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6D25297-EB43-4628-A44A-FCB378450D9E}" type="datetimeFigureOut">
              <a:rPr lang="ar-LY" smtClean="0"/>
              <a:t>13/05/1442</a:t>
            </a:fld>
            <a:endParaRPr lang="ar-LY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ar-LY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A5DC176-3CEC-4E5E-9B9C-80E674FB8BF3}" type="slidenum">
              <a:rPr lang="ar-LY" smtClean="0"/>
              <a:t>‹#›</a:t>
            </a:fld>
            <a:endParaRPr lang="ar-LY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information</a:t>
            </a:r>
            <a:endParaRPr lang="ar-LY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344816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800" dirty="0" smtClean="0"/>
              <a:t>Name: </a:t>
            </a:r>
            <a:r>
              <a:rPr lang="en-US" sz="2800" dirty="0" err="1" smtClean="0"/>
              <a:t>Alaa</a:t>
            </a:r>
            <a:r>
              <a:rPr lang="en-US" sz="2800" dirty="0" smtClean="0"/>
              <a:t>  Ayman Mohamed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dirty="0" smtClean="0"/>
              <a:t>Group: </a:t>
            </a:r>
            <a:r>
              <a:rPr lang="en-US" sz="2800" dirty="0"/>
              <a:t>YAT-Web-038L-8Nov-EhabH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dirty="0" err="1" smtClean="0"/>
              <a:t>Dr</a:t>
            </a:r>
            <a:r>
              <a:rPr lang="en-US" sz="2800" dirty="0" smtClean="0"/>
              <a:t>: </a:t>
            </a:r>
            <a:r>
              <a:rPr lang="en-US" sz="2800" dirty="0" err="1" smtClean="0"/>
              <a:t>Ehab</a:t>
            </a:r>
            <a:r>
              <a:rPr lang="en-US" sz="2800" dirty="0" smtClean="0"/>
              <a:t>  Habib </a:t>
            </a:r>
            <a:endParaRPr lang="ar-LY" sz="2800" dirty="0"/>
          </a:p>
        </p:txBody>
      </p:sp>
    </p:spTree>
    <p:extLst>
      <p:ext uri="{BB962C8B-B14F-4D97-AF65-F5344CB8AC3E}">
        <p14:creationId xmlns:p14="http://schemas.microsoft.com/office/powerpoint/2010/main" val="59190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login the website</a:t>
            </a:r>
            <a:endParaRPr lang="ar-LY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4" b="4615"/>
          <a:stretch/>
        </p:blipFill>
        <p:spPr bwMode="auto">
          <a:xfrm>
            <a:off x="0" y="2132856"/>
            <a:ext cx="9144000" cy="472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263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Dashboard the website </a:t>
            </a:r>
            <a:endParaRPr lang="ar-LY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" t="7112" r="143" b="-3087"/>
          <a:stretch/>
        </p:blipFill>
        <p:spPr bwMode="auto">
          <a:xfrm>
            <a:off x="0" y="2132856"/>
            <a:ext cx="9037686" cy="472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67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create user</a:t>
            </a:r>
            <a:endParaRPr lang="ar-LY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4"/>
          <a:stretch/>
        </p:blipFill>
        <p:spPr bwMode="auto">
          <a:xfrm>
            <a:off x="0" y="2096429"/>
            <a:ext cx="9144000" cy="4761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843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4704"/>
            <a:ext cx="8229600" cy="1143000"/>
          </a:xfrm>
        </p:spPr>
        <p:txBody>
          <a:bodyPr/>
          <a:lstStyle/>
          <a:p>
            <a:r>
              <a:rPr lang="en-US" dirty="0" smtClean="0"/>
              <a:t>Admin control freelancer</a:t>
            </a:r>
            <a:endParaRPr lang="ar-LY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6"/>
          <a:stretch/>
        </p:blipFill>
        <p:spPr bwMode="auto">
          <a:xfrm>
            <a:off x="0" y="2129883"/>
            <a:ext cx="9036496" cy="4728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19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4704"/>
            <a:ext cx="8229600" cy="1143000"/>
          </a:xfrm>
        </p:spPr>
        <p:txBody>
          <a:bodyPr/>
          <a:lstStyle/>
          <a:p>
            <a:r>
              <a:rPr lang="en-US" dirty="0" smtClean="0"/>
              <a:t> Admin Users management</a:t>
            </a:r>
            <a:endParaRPr lang="ar-LY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3"/>
          <a:stretch/>
        </p:blipFill>
        <p:spPr bwMode="auto">
          <a:xfrm>
            <a:off x="107504" y="2107580"/>
            <a:ext cx="9036496" cy="475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37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user Information :</a:t>
            </a:r>
            <a:endParaRPr lang="ar-LY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3"/>
          <a:stretch/>
        </p:blipFill>
        <p:spPr bwMode="auto">
          <a:xfrm>
            <a:off x="107504" y="2174488"/>
            <a:ext cx="8870273" cy="468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1980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user :</a:t>
            </a:r>
            <a:endParaRPr lang="ar-LY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4"/>
          <a:stretch/>
        </p:blipFill>
        <p:spPr bwMode="auto">
          <a:xfrm>
            <a:off x="5946" y="1916832"/>
            <a:ext cx="9036496" cy="479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692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Tools used :</a:t>
            </a:r>
            <a:endParaRPr lang="ar-LY" sz="6000" dirty="0"/>
          </a:p>
        </p:txBody>
      </p:sp>
      <p:sp>
        <p:nvSpPr>
          <p:cNvPr id="4" name="Rounded Rectangle 3"/>
          <p:cNvSpPr/>
          <p:nvPr/>
        </p:nvSpPr>
        <p:spPr>
          <a:xfrm>
            <a:off x="539552" y="2308549"/>
            <a:ext cx="18722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 smtClean="0"/>
              <a:t>Html</a:t>
            </a:r>
            <a:endParaRPr lang="ar-LY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5652120" y="2317924"/>
            <a:ext cx="223224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 smtClean="0"/>
              <a:t>bootstrap</a:t>
            </a:r>
            <a:endParaRPr lang="ar-LY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3131840" y="2308549"/>
            <a:ext cx="18722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 smtClean="0"/>
              <a:t>css</a:t>
            </a:r>
            <a:endParaRPr lang="ar-LY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539552" y="3717032"/>
            <a:ext cx="216024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 smtClean="0"/>
              <a:t>JavaScript</a:t>
            </a:r>
            <a:endParaRPr lang="ar-LY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3131840" y="3717032"/>
            <a:ext cx="18722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 smtClean="0"/>
              <a:t>jQuery</a:t>
            </a:r>
            <a:endParaRPr lang="ar-LY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5982012" y="3717032"/>
            <a:ext cx="18722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 err="1" smtClean="0"/>
              <a:t>P</a:t>
            </a:r>
            <a:r>
              <a:rPr lang="en-US" sz="3200" dirty="0" err="1" smtClean="0"/>
              <a:t>hP</a:t>
            </a:r>
            <a:endParaRPr lang="ar-LY" sz="3200" dirty="0"/>
          </a:p>
        </p:txBody>
      </p:sp>
      <p:sp>
        <p:nvSpPr>
          <p:cNvPr id="10" name="Rounded Rectangle 9"/>
          <p:cNvSpPr/>
          <p:nvPr/>
        </p:nvSpPr>
        <p:spPr>
          <a:xfrm>
            <a:off x="2123728" y="5014066"/>
            <a:ext cx="18722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 smtClean="0"/>
              <a:t>MySQL</a:t>
            </a:r>
            <a:endParaRPr lang="ar-LY" sz="3200" dirty="0"/>
          </a:p>
        </p:txBody>
      </p:sp>
      <p:sp>
        <p:nvSpPr>
          <p:cNvPr id="12" name="Rounded Rectangle 11"/>
          <p:cNvSpPr/>
          <p:nvPr/>
        </p:nvSpPr>
        <p:spPr>
          <a:xfrm>
            <a:off x="4896036" y="5014066"/>
            <a:ext cx="18722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 smtClean="0"/>
              <a:t>Ajax</a:t>
            </a:r>
            <a:endParaRPr lang="ar-LY" sz="3200" dirty="0"/>
          </a:p>
        </p:txBody>
      </p:sp>
    </p:spTree>
    <p:extLst>
      <p:ext uri="{BB962C8B-B14F-4D97-AF65-F5344CB8AC3E}">
        <p14:creationId xmlns:p14="http://schemas.microsoft.com/office/powerpoint/2010/main" val="419711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Objective :</a:t>
            </a:r>
            <a:endParaRPr lang="ar-LY" sz="6000" dirty="0"/>
          </a:p>
        </p:txBody>
      </p:sp>
      <p:sp>
        <p:nvSpPr>
          <p:cNvPr id="4" name="Rectangle 3"/>
          <p:cNvSpPr/>
          <p:nvPr/>
        </p:nvSpPr>
        <p:spPr>
          <a:xfrm>
            <a:off x="822957" y="2348880"/>
            <a:ext cx="685245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-</a:t>
            </a:r>
            <a:r>
              <a:rPr lang="en-US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The site is For freelancer</a:t>
            </a:r>
            <a:endParaRPr lang="en-US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5743" y="3295698"/>
            <a:ext cx="722729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-The client searches about </a:t>
            </a:r>
          </a:p>
          <a:p>
            <a:pPr algn="ctr"/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the best freelancer easily</a:t>
            </a:r>
            <a:endParaRPr lang="en-US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109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504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ar-EG" sz="6000" b="1" dirty="0" smtClean="0"/>
              <a:t/>
            </a:r>
            <a:br>
              <a:rPr lang="ar-EG" sz="6000" b="1" dirty="0" smtClean="0"/>
            </a:br>
            <a:r>
              <a:rPr lang="en-US" sz="6000" b="1" dirty="0" smtClean="0"/>
              <a:t>Arab </a:t>
            </a:r>
            <a:r>
              <a:rPr lang="en-US" sz="6000" b="1" dirty="0" smtClean="0"/>
              <a:t>Freelancer site</a:t>
            </a:r>
            <a:endParaRPr lang="ar-LY" sz="6000" b="1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8"/>
          <a:stretch/>
        </p:blipFill>
        <p:spPr bwMode="auto">
          <a:xfrm>
            <a:off x="0" y="1988840"/>
            <a:ext cx="9144000" cy="472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519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92696"/>
            <a:ext cx="10945216" cy="1143000"/>
          </a:xfrm>
        </p:spPr>
        <p:txBody>
          <a:bodyPr>
            <a:normAutofit/>
          </a:bodyPr>
          <a:lstStyle/>
          <a:p>
            <a:r>
              <a:rPr lang="ar-EG" sz="3200" dirty="0" smtClean="0"/>
              <a:t>:</a:t>
            </a:r>
            <a:r>
              <a:rPr lang="en-US" sz="3200" dirty="0" smtClean="0"/>
              <a:t>this is login and signup  for user or freelancer  </a:t>
            </a:r>
            <a:endParaRPr lang="ar-LY" sz="32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0"/>
          <a:stretch/>
        </p:blipFill>
        <p:spPr bwMode="auto">
          <a:xfrm>
            <a:off x="0" y="2132856"/>
            <a:ext cx="9144000" cy="472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1145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0688"/>
            <a:ext cx="9659416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is the same signup page but for freelancer </a:t>
            </a:r>
            <a:endParaRPr lang="ar-LY" sz="36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2"/>
          <a:stretch/>
        </p:blipFill>
        <p:spPr bwMode="auto">
          <a:xfrm>
            <a:off x="0" y="2141034"/>
            <a:ext cx="9144000" cy="4716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37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" b="4107"/>
          <a:stretch/>
        </p:blipFill>
        <p:spPr bwMode="auto">
          <a:xfrm>
            <a:off x="0" y="2564904"/>
            <a:ext cx="9144000" cy="4293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94" y="11967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This is  freelancer profile :</a:t>
            </a:r>
            <a:r>
              <a:rPr lang="ar-LY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ar-LY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endParaRPr lang="ar-LY" dirty="0"/>
          </a:p>
        </p:txBody>
      </p:sp>
    </p:spTree>
    <p:extLst>
      <p:ext uri="{BB962C8B-B14F-4D97-AF65-F5344CB8AC3E}">
        <p14:creationId xmlns:p14="http://schemas.microsoft.com/office/powerpoint/2010/main" val="2046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04" y="764704"/>
            <a:ext cx="8229600" cy="1143000"/>
          </a:xfrm>
        </p:spPr>
        <p:txBody>
          <a:bodyPr/>
          <a:lstStyle/>
          <a:p>
            <a:r>
              <a:rPr lang="ar-EG" dirty="0"/>
              <a:t> </a:t>
            </a:r>
            <a:r>
              <a:rPr lang="ar-EG" dirty="0" smtClean="0"/>
              <a:t> </a:t>
            </a:r>
            <a:r>
              <a:rPr lang="en-US" dirty="0" smtClean="0"/>
              <a:t> freelancer</a:t>
            </a:r>
            <a:r>
              <a:rPr lang="ar-EG" dirty="0" smtClean="0"/>
              <a:t> </a:t>
            </a:r>
            <a:r>
              <a:rPr lang="en-US" dirty="0" smtClean="0"/>
              <a:t>About and contact</a:t>
            </a:r>
            <a:endParaRPr lang="ar-LY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9" b="3827"/>
          <a:stretch/>
        </p:blipFill>
        <p:spPr bwMode="auto">
          <a:xfrm>
            <a:off x="107504" y="2129758"/>
            <a:ext cx="9036496" cy="472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92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988840"/>
            <a:ext cx="8712968" cy="2376264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This is  admin’s part </a:t>
            </a:r>
            <a:endParaRPr lang="ar-LY" sz="6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6929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73</TotalTime>
  <Words>100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Personal information</vt:lpstr>
      <vt:lpstr>Tools used :</vt:lpstr>
      <vt:lpstr>Objective :</vt:lpstr>
      <vt:lpstr> Arab Freelancer site</vt:lpstr>
      <vt:lpstr>:this is login and signup  for user or freelancer  </vt:lpstr>
      <vt:lpstr>This is the same signup page but for freelancer </vt:lpstr>
      <vt:lpstr>This is  freelancer profile : </vt:lpstr>
      <vt:lpstr>   freelancer About and contact</vt:lpstr>
      <vt:lpstr>This is  admin’s part </vt:lpstr>
      <vt:lpstr>Admin login the website</vt:lpstr>
      <vt:lpstr>Admin Dashboard the website </vt:lpstr>
      <vt:lpstr>Admin create user</vt:lpstr>
      <vt:lpstr>Admin control freelancer</vt:lpstr>
      <vt:lpstr> Admin Users management</vt:lpstr>
      <vt:lpstr>Edit user Information :</vt:lpstr>
      <vt:lpstr>Delete user 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ggg</dc:creator>
  <cp:lastModifiedBy>ggg</cp:lastModifiedBy>
  <cp:revision>12</cp:revision>
  <dcterms:created xsi:type="dcterms:W3CDTF">2020-11-21T18:38:31Z</dcterms:created>
  <dcterms:modified xsi:type="dcterms:W3CDTF">2020-12-27T14:07:21Z</dcterms:modified>
</cp:coreProperties>
</file>