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3E3391F-C4B5-47DB-9160-6195A814991B}">
  <a:tblStyle styleId="{F3E3391F-C4B5-47DB-9160-6195A81499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a3746022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a3746022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a3746022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a3746022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a3746022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a3746022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a3746022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a3746022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a37460223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a37460223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a3746022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a3746022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a3746022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a3746022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c/house-prices-advanced-regression-techniqu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c/house-prices-advanced-regression-techniqu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0338"/>
            <a:ext cx="8839200" cy="3582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600825" y="445025"/>
            <a:ext cx="797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Problem Statement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00825" y="1017725"/>
            <a:ext cx="797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Ask a home buyer to describe their dream house and they probably won't begin with the height of the basement ceiling or the proximity to an east-west railroad. This dataset proves that much more influences price negotiations than the number of bedrooms or a white-picket fence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It also predicts the category of the price - high, medium high, medium low, low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 u="sng">
              <a:solidFill>
                <a:schemeClr val="hlink"/>
              </a:solidFill>
              <a:hlinkClick r:id="rId3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609925" y="445025"/>
            <a:ext cx="802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Data Description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609925" y="1152475"/>
            <a:ext cx="802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accent5"/>
                </a:solidFill>
                <a:hlinkClick r:id="rId3"/>
              </a:rPr>
              <a:t>House Pricing - Kaggle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dataset consists of 76 features representing all possible factors that influence the decision making while purchasing a house.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Some of the features are :</a:t>
            </a:r>
            <a:r>
              <a:rPr lang="en">
                <a:solidFill>
                  <a:srgbClr val="000000"/>
                </a:solidFill>
              </a:rPr>
              <a:t> GarrageSF, GarrageQuality, GarrageArea, OverallQuality, FirePlace, PoolArea, Fence, 1stFlrSF, GarrageSF, GrLivArea, TotalBsmtSF etc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Most of the data is categorical and numerical that can be easily transformed to numerical data for data science purposes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555325" y="445025"/>
            <a:ext cx="803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Data Cleaning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555325" y="1108725"/>
            <a:ext cx="803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For categorical columns, original Data Description had predefined labels of NA and None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Ex: </a:t>
            </a:r>
            <a:r>
              <a:rPr lang="en">
                <a:solidFill>
                  <a:srgbClr val="000000"/>
                </a:solidFill>
              </a:rPr>
              <a:t>GarageType: Garage location { Attchd, </a:t>
            </a:r>
            <a:r>
              <a:rPr lang="en">
                <a:solidFill>
                  <a:srgbClr val="000000"/>
                </a:solidFill>
              </a:rPr>
              <a:t>Basment, NA}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For such data-&gt; We filled missing data with NA/None accordingly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For numerical columns, which didn’t have predefined classes, we filled missing data with modes of the data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Clean data otherwise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564425" y="445025"/>
            <a:ext cx="80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Data Science Solution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564425" y="1152475"/>
            <a:ext cx="801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Regression: 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Simple Linear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Multiple Linear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</a:rPr>
              <a:t>Classification: 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Decision Tree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K-Nearest Neighbour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Naive Bayes: Gaussian, Multinomal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SVM: Linear, Kernel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Regression</a:t>
            </a:r>
            <a:endParaRPr/>
          </a:p>
        </p:txBody>
      </p:sp>
      <p:graphicFrame>
        <p:nvGraphicFramePr>
          <p:cNvPr id="84" name="Google Shape;84;p18"/>
          <p:cNvGraphicFramePr/>
          <p:nvPr/>
        </p:nvGraphicFramePr>
        <p:xfrm>
          <a:off x="962525" y="180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{F3E3391F-C4B5-47DB-9160-6195A814991B}</a:tableStyleId>
              </a:tblPr>
              <a:tblGrid>
                <a:gridCol w="2335375"/>
                <a:gridCol w="2335375"/>
                <a:gridCol w="2335375"/>
              </a:tblGrid>
              <a:tr h="518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Simple Linear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Regression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Multiple Linear Regression 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  <a:tr h="518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 square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0.7497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  <a:tr h="513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Adjusted R square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0.56099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Classification</a:t>
            </a:r>
            <a:endParaRPr/>
          </a:p>
        </p:txBody>
      </p:sp>
      <p:graphicFrame>
        <p:nvGraphicFramePr>
          <p:cNvPr id="90" name="Google Shape;90;p19"/>
          <p:cNvGraphicFramePr/>
          <p:nvPr/>
        </p:nvGraphicFramePr>
        <p:xfrm>
          <a:off x="4182150" y="52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{F3E3391F-C4B5-47DB-9160-6195A814991B}</a:tableStyleId>
              </a:tblPr>
              <a:tblGrid>
                <a:gridCol w="1311525"/>
                <a:gridCol w="1311525"/>
                <a:gridCol w="1311525"/>
              </a:tblGrid>
              <a:tr h="595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Error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Decision Tree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0.801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0.198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595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KNN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0.240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95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Gaussian NB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5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Bernoulli NB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5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Linear SVM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0.232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5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Kernel SVM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0.240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66200" y="2120075"/>
            <a:ext cx="8520600" cy="11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 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