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437" r:id="rId5"/>
    <p:sldId id="318" r:id="rId6"/>
    <p:sldId id="404" r:id="rId7"/>
    <p:sldId id="270" r:id="rId8"/>
    <p:sldId id="279" r:id="rId9"/>
    <p:sldId id="331" r:id="rId10"/>
    <p:sldId id="283" r:id="rId11"/>
    <p:sldId id="403" r:id="rId12"/>
    <p:sldId id="284" r:id="rId13"/>
    <p:sldId id="285" r:id="rId14"/>
    <p:sldId id="289" r:id="rId15"/>
    <p:sldId id="286" r:id="rId16"/>
    <p:sldId id="297" r:id="rId17"/>
    <p:sldId id="260" r:id="rId18"/>
    <p:sldId id="258" r:id="rId19"/>
    <p:sldId id="421" r:id="rId20"/>
    <p:sldId id="422" r:id="rId21"/>
    <p:sldId id="423" r:id="rId22"/>
    <p:sldId id="424" r:id="rId23"/>
    <p:sldId id="425" r:id="rId24"/>
    <p:sldId id="426" r:id="rId25"/>
    <p:sldId id="427" r:id="rId26"/>
    <p:sldId id="428" r:id="rId27"/>
    <p:sldId id="419" r:id="rId28"/>
    <p:sldId id="407" r:id="rId29"/>
    <p:sldId id="429" r:id="rId30"/>
    <p:sldId id="435" r:id="rId31"/>
    <p:sldId id="430" r:id="rId32"/>
    <p:sldId id="431" r:id="rId33"/>
    <p:sldId id="432" r:id="rId34"/>
    <p:sldId id="434" r:id="rId35"/>
    <p:sldId id="436" r:id="rId36"/>
    <p:sldId id="4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55385-1854-434F-B73A-37FC9445924C}" v="455" dt="2022-05-18T22:19:46.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44" autoAdjust="0"/>
    <p:restoredTop sz="95741" autoAdjust="0"/>
  </p:normalViewPr>
  <p:slideViewPr>
    <p:cSldViewPr snapToGrid="0">
      <p:cViewPr>
        <p:scale>
          <a:sx n="100" d="100"/>
          <a:sy n="100" d="100"/>
        </p:scale>
        <p:origin x="120" y="36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Pettersson" userId="0ef90f42-25be-4805-a0ca-edb025dcdc4f" providerId="ADAL" clId="{21355385-1854-434F-B73A-37FC9445924C}"/>
    <pc:docChg chg="undo custSel addSld delSld modSld sldOrd">
      <pc:chgData name="Paul Pettersson" userId="0ef90f42-25be-4805-a0ca-edb025dcdc4f" providerId="ADAL" clId="{21355385-1854-434F-B73A-37FC9445924C}" dt="2022-05-19T03:55:55.148" v="4337" actId="20577"/>
      <pc:docMkLst>
        <pc:docMk/>
      </pc:docMkLst>
      <pc:sldChg chg="modSp mod">
        <pc:chgData name="Paul Pettersson" userId="0ef90f42-25be-4805-a0ca-edb025dcdc4f" providerId="ADAL" clId="{21355385-1854-434F-B73A-37FC9445924C}" dt="2022-05-18T05:18:57.317" v="2667" actId="1036"/>
        <pc:sldMkLst>
          <pc:docMk/>
          <pc:sldMk cId="1423326923" sldId="256"/>
        </pc:sldMkLst>
        <pc:spChg chg="mod">
          <ac:chgData name="Paul Pettersson" userId="0ef90f42-25be-4805-a0ca-edb025dcdc4f" providerId="ADAL" clId="{21355385-1854-434F-B73A-37FC9445924C}" dt="2022-05-18T05:18:57.317" v="2667" actId="1036"/>
          <ac:spMkLst>
            <pc:docMk/>
            <pc:sldMk cId="1423326923" sldId="256"/>
            <ac:spMk id="2" creationId="{C2CC6E22-DCD9-3542-80B5-C1F4D5F079C6}"/>
          </ac:spMkLst>
        </pc:spChg>
        <pc:spChg chg="mod">
          <ac:chgData name="Paul Pettersson" userId="0ef90f42-25be-4805-a0ca-edb025dcdc4f" providerId="ADAL" clId="{21355385-1854-434F-B73A-37FC9445924C}" dt="2022-05-18T05:18:57.317" v="2667" actId="1036"/>
          <ac:spMkLst>
            <pc:docMk/>
            <pc:sldMk cId="1423326923" sldId="256"/>
            <ac:spMk id="3" creationId="{DCA59A5E-EF0C-9949-8612-819C1F02C8B6}"/>
          </ac:spMkLst>
        </pc:spChg>
        <pc:spChg chg="mod">
          <ac:chgData name="Paul Pettersson" userId="0ef90f42-25be-4805-a0ca-edb025dcdc4f" providerId="ADAL" clId="{21355385-1854-434F-B73A-37FC9445924C}" dt="2022-05-18T05:16:37.656" v="2530" actId="1038"/>
          <ac:spMkLst>
            <pc:docMk/>
            <pc:sldMk cId="1423326923" sldId="256"/>
            <ac:spMk id="9" creationId="{9F0B1B0E-BED0-5014-93CE-3FB28EBDC6A0}"/>
          </ac:spMkLst>
        </pc:spChg>
        <pc:picChg chg="mod">
          <ac:chgData name="Paul Pettersson" userId="0ef90f42-25be-4805-a0ca-edb025dcdc4f" providerId="ADAL" clId="{21355385-1854-434F-B73A-37FC9445924C}" dt="2022-05-18T05:16:37.656" v="2530" actId="1038"/>
          <ac:picMkLst>
            <pc:docMk/>
            <pc:sldMk cId="1423326923" sldId="256"/>
            <ac:picMk id="5" creationId="{F1A8E39C-2A2B-494E-9633-0C8924D01B21}"/>
          </ac:picMkLst>
        </pc:picChg>
      </pc:sldChg>
      <pc:sldChg chg="modSp mod ord">
        <pc:chgData name="Paul Pettersson" userId="0ef90f42-25be-4805-a0ca-edb025dcdc4f" providerId="ADAL" clId="{21355385-1854-434F-B73A-37FC9445924C}" dt="2022-05-19T03:55:55.148" v="4337" actId="20577"/>
        <pc:sldMkLst>
          <pc:docMk/>
          <pc:sldMk cId="987348280" sldId="257"/>
        </pc:sldMkLst>
        <pc:spChg chg="mod">
          <ac:chgData name="Paul Pettersson" userId="0ef90f42-25be-4805-a0ca-edb025dcdc4f" providerId="ADAL" clId="{21355385-1854-434F-B73A-37FC9445924C}" dt="2022-05-17T05:43:43.963" v="550" actId="113"/>
          <ac:spMkLst>
            <pc:docMk/>
            <pc:sldMk cId="987348280" sldId="257"/>
            <ac:spMk id="2" creationId="{4160B5F1-CC08-264D-B675-61B1BA2BB30F}"/>
          </ac:spMkLst>
        </pc:spChg>
        <pc:spChg chg="mod">
          <ac:chgData name="Paul Pettersson" userId="0ef90f42-25be-4805-a0ca-edb025dcdc4f" providerId="ADAL" clId="{21355385-1854-434F-B73A-37FC9445924C}" dt="2022-05-19T03:55:55.148" v="4337" actId="20577"/>
          <ac:spMkLst>
            <pc:docMk/>
            <pc:sldMk cId="987348280" sldId="257"/>
            <ac:spMk id="10" creationId="{205CF231-3055-4564-9AAB-B41E55D218DC}"/>
          </ac:spMkLst>
        </pc:spChg>
      </pc:sldChg>
      <pc:sldChg chg="addSp delSp modSp mod delAnim modAnim modNotesTx">
        <pc:chgData name="Paul Pettersson" userId="0ef90f42-25be-4805-a0ca-edb025dcdc4f" providerId="ADAL" clId="{21355385-1854-434F-B73A-37FC9445924C}" dt="2022-05-19T03:39:16.204" v="4319" actId="1035"/>
        <pc:sldMkLst>
          <pc:docMk/>
          <pc:sldMk cId="4075270304" sldId="258"/>
        </pc:sldMkLst>
        <pc:spChg chg="mod">
          <ac:chgData name="Paul Pettersson" userId="0ef90f42-25be-4805-a0ca-edb025dcdc4f" providerId="ADAL" clId="{21355385-1854-434F-B73A-37FC9445924C}" dt="2022-05-18T22:06:07.336" v="3662" actId="166"/>
          <ac:spMkLst>
            <pc:docMk/>
            <pc:sldMk cId="4075270304" sldId="258"/>
            <ac:spMk id="3" creationId="{00000000-0000-0000-0000-000000000000}"/>
          </ac:spMkLst>
        </pc:spChg>
        <pc:spChg chg="add del mod">
          <ac:chgData name="Paul Pettersson" userId="0ef90f42-25be-4805-a0ca-edb025dcdc4f" providerId="ADAL" clId="{21355385-1854-434F-B73A-37FC9445924C}" dt="2022-05-17T05:48:05.242" v="653" actId="478"/>
          <ac:spMkLst>
            <pc:docMk/>
            <pc:sldMk cId="4075270304" sldId="258"/>
            <ac:spMk id="12" creationId="{93FCD43A-B890-44D5-F458-BD7B4CB8CB16}"/>
          </ac:spMkLst>
        </pc:spChg>
        <pc:spChg chg="add mod">
          <ac:chgData name="Paul Pettersson" userId="0ef90f42-25be-4805-a0ca-edb025dcdc4f" providerId="ADAL" clId="{21355385-1854-434F-B73A-37FC9445924C}" dt="2022-05-18T22:06:21.817" v="3678" actId="1036"/>
          <ac:spMkLst>
            <pc:docMk/>
            <pc:sldMk cId="4075270304" sldId="258"/>
            <ac:spMk id="14" creationId="{FA2742FD-FDDC-4482-A990-FB40ACD10F80}"/>
          </ac:spMkLst>
        </pc:spChg>
        <pc:spChg chg="add mod">
          <ac:chgData name="Paul Pettersson" userId="0ef90f42-25be-4805-a0ca-edb025dcdc4f" providerId="ADAL" clId="{21355385-1854-434F-B73A-37FC9445924C}" dt="2022-05-19T03:39:16.204" v="4319" actId="1035"/>
          <ac:spMkLst>
            <pc:docMk/>
            <pc:sldMk cId="4075270304" sldId="258"/>
            <ac:spMk id="17" creationId="{AC839A2A-4694-7F2F-6FA2-8F3E6B4DBBE9}"/>
          </ac:spMkLst>
        </pc:spChg>
        <pc:picChg chg="mod">
          <ac:chgData name="Paul Pettersson" userId="0ef90f42-25be-4805-a0ca-edb025dcdc4f" providerId="ADAL" clId="{21355385-1854-434F-B73A-37FC9445924C}" dt="2022-05-18T22:06:21.817" v="3678" actId="1036"/>
          <ac:picMkLst>
            <pc:docMk/>
            <pc:sldMk cId="4075270304" sldId="258"/>
            <ac:picMk id="11" creationId="{100BBD41-D96B-FEF6-78FE-5BE830F9F8A7}"/>
          </ac:picMkLst>
        </pc:picChg>
        <pc:cxnChg chg="add mod">
          <ac:chgData name="Paul Pettersson" userId="0ef90f42-25be-4805-a0ca-edb025dcdc4f" providerId="ADAL" clId="{21355385-1854-434F-B73A-37FC9445924C}" dt="2022-05-18T22:06:21.817" v="3678" actId="1036"/>
          <ac:cxnSpMkLst>
            <pc:docMk/>
            <pc:sldMk cId="4075270304" sldId="258"/>
            <ac:cxnSpMk id="5" creationId="{FDAE4330-C744-63FC-EB56-6AD09AEB5290}"/>
          </ac:cxnSpMkLst>
        </pc:cxnChg>
      </pc:sldChg>
      <pc:sldChg chg="delSp modSp mod ord">
        <pc:chgData name="Paul Pettersson" userId="0ef90f42-25be-4805-a0ca-edb025dcdc4f" providerId="ADAL" clId="{21355385-1854-434F-B73A-37FC9445924C}" dt="2022-05-18T14:47:17.989" v="3247" actId="20577"/>
        <pc:sldMkLst>
          <pc:docMk/>
          <pc:sldMk cId="2839740009" sldId="260"/>
        </pc:sldMkLst>
        <pc:spChg chg="mod">
          <ac:chgData name="Paul Pettersson" userId="0ef90f42-25be-4805-a0ca-edb025dcdc4f" providerId="ADAL" clId="{21355385-1854-434F-B73A-37FC9445924C}" dt="2022-05-17T05:46:17.702" v="630" actId="113"/>
          <ac:spMkLst>
            <pc:docMk/>
            <pc:sldMk cId="2839740009" sldId="260"/>
            <ac:spMk id="2" creationId="{4160B5F1-CC08-264D-B675-61B1BA2BB30F}"/>
          </ac:spMkLst>
        </pc:spChg>
        <pc:spChg chg="del">
          <ac:chgData name="Paul Pettersson" userId="0ef90f42-25be-4805-a0ca-edb025dcdc4f" providerId="ADAL" clId="{21355385-1854-434F-B73A-37FC9445924C}" dt="2022-05-18T14:43:21.018" v="3173" actId="478"/>
          <ac:spMkLst>
            <pc:docMk/>
            <pc:sldMk cId="2839740009" sldId="260"/>
            <ac:spMk id="24" creationId="{00000000-0000-0000-0000-000000000000}"/>
          </ac:spMkLst>
        </pc:spChg>
        <pc:spChg chg="mod">
          <ac:chgData name="Paul Pettersson" userId="0ef90f42-25be-4805-a0ca-edb025dcdc4f" providerId="ADAL" clId="{21355385-1854-434F-B73A-37FC9445924C}" dt="2022-05-18T14:47:17.989" v="3247" actId="20577"/>
          <ac:spMkLst>
            <pc:docMk/>
            <pc:sldMk cId="2839740009" sldId="260"/>
            <ac:spMk id="63" creationId="{22E6705A-F54A-42E1-A23E-38D7AB54EF45}"/>
          </ac:spMkLst>
        </pc:spChg>
        <pc:picChg chg="mod">
          <ac:chgData name="Paul Pettersson" userId="0ef90f42-25be-4805-a0ca-edb025dcdc4f" providerId="ADAL" clId="{21355385-1854-434F-B73A-37FC9445924C}" dt="2022-05-18T14:43:24.368" v="3182" actId="1035"/>
          <ac:picMkLst>
            <pc:docMk/>
            <pc:sldMk cId="2839740009" sldId="260"/>
            <ac:picMk id="8" creationId="{238E74B5-BF2E-89CF-5D8D-E722B5C29E44}"/>
          </ac:picMkLst>
        </pc:picChg>
        <pc:picChg chg="del">
          <ac:chgData name="Paul Pettersson" userId="0ef90f42-25be-4805-a0ca-edb025dcdc4f" providerId="ADAL" clId="{21355385-1854-434F-B73A-37FC9445924C}" dt="2022-05-18T14:43:16.655" v="3172" actId="478"/>
          <ac:picMkLst>
            <pc:docMk/>
            <pc:sldMk cId="2839740009" sldId="260"/>
            <ac:picMk id="9" creationId="{8395D0CB-5A3F-F342-B81B-54B192D91B92}"/>
          </ac:picMkLst>
        </pc:picChg>
      </pc:sldChg>
      <pc:sldChg chg="addSp delSp modSp mod">
        <pc:chgData name="Paul Pettersson" userId="0ef90f42-25be-4805-a0ca-edb025dcdc4f" providerId="ADAL" clId="{21355385-1854-434F-B73A-37FC9445924C}" dt="2022-05-18T21:34:51.900" v="3388" actId="20577"/>
        <pc:sldMkLst>
          <pc:docMk/>
          <pc:sldMk cId="560518853" sldId="263"/>
        </pc:sldMkLst>
        <pc:spChg chg="mod">
          <ac:chgData name="Paul Pettersson" userId="0ef90f42-25be-4805-a0ca-edb025dcdc4f" providerId="ADAL" clId="{21355385-1854-434F-B73A-37FC9445924C}" dt="2022-05-18T21:34:51.900" v="3388" actId="20577"/>
          <ac:spMkLst>
            <pc:docMk/>
            <pc:sldMk cId="560518853" sldId="263"/>
            <ac:spMk id="3" creationId="{00000000-0000-0000-0000-000000000000}"/>
          </ac:spMkLst>
        </pc:spChg>
        <pc:spChg chg="add del mod">
          <ac:chgData name="Paul Pettersson" userId="0ef90f42-25be-4805-a0ca-edb025dcdc4f" providerId="ADAL" clId="{21355385-1854-434F-B73A-37FC9445924C}" dt="2022-05-17T16:28:02.959" v="1620"/>
          <ac:spMkLst>
            <pc:docMk/>
            <pc:sldMk cId="560518853" sldId="263"/>
            <ac:spMk id="10" creationId="{755870DF-4605-7326-2A41-F1A8DE5215C3}"/>
          </ac:spMkLst>
        </pc:spChg>
        <pc:spChg chg="add del mod">
          <ac:chgData name="Paul Pettersson" userId="0ef90f42-25be-4805-a0ca-edb025dcdc4f" providerId="ADAL" clId="{21355385-1854-434F-B73A-37FC9445924C}" dt="2022-05-17T16:28:09.889" v="1622"/>
          <ac:spMkLst>
            <pc:docMk/>
            <pc:sldMk cId="560518853" sldId="263"/>
            <ac:spMk id="11" creationId="{9E73EB6F-3B06-7468-1F51-2A340DDC6FD4}"/>
          </ac:spMkLst>
        </pc:spChg>
      </pc:sldChg>
      <pc:sldChg chg="addSp delSp modSp mod delAnim modAnim">
        <pc:chgData name="Paul Pettersson" userId="0ef90f42-25be-4805-a0ca-edb025dcdc4f" providerId="ADAL" clId="{21355385-1854-434F-B73A-37FC9445924C}" dt="2022-05-19T03:43:37.581" v="4326" actId="1035"/>
        <pc:sldMkLst>
          <pc:docMk/>
          <pc:sldMk cId="3511316865" sldId="267"/>
        </pc:sldMkLst>
        <pc:spChg chg="mod">
          <ac:chgData name="Paul Pettersson" userId="0ef90f42-25be-4805-a0ca-edb025dcdc4f" providerId="ADAL" clId="{21355385-1854-434F-B73A-37FC9445924C}" dt="2022-05-18T22:07:10.301" v="3713" actId="166"/>
          <ac:spMkLst>
            <pc:docMk/>
            <pc:sldMk cId="3511316865" sldId="267"/>
            <ac:spMk id="3" creationId="{00000000-0000-0000-0000-000000000000}"/>
          </ac:spMkLst>
        </pc:spChg>
        <pc:spChg chg="add mod">
          <ac:chgData name="Paul Pettersson" userId="0ef90f42-25be-4805-a0ca-edb025dcdc4f" providerId="ADAL" clId="{21355385-1854-434F-B73A-37FC9445924C}" dt="2022-05-19T03:43:37.581" v="4326" actId="1035"/>
          <ac:spMkLst>
            <pc:docMk/>
            <pc:sldMk cId="3511316865" sldId="267"/>
            <ac:spMk id="7" creationId="{F74C21D1-0403-A45E-7E20-E81CE4E1B20E}"/>
          </ac:spMkLst>
        </pc:spChg>
        <pc:spChg chg="add del mod">
          <ac:chgData name="Paul Pettersson" userId="0ef90f42-25be-4805-a0ca-edb025dcdc4f" providerId="ADAL" clId="{21355385-1854-434F-B73A-37FC9445924C}" dt="2022-05-17T05:48:09.098" v="654" actId="478"/>
          <ac:spMkLst>
            <pc:docMk/>
            <pc:sldMk cId="3511316865" sldId="267"/>
            <ac:spMk id="12" creationId="{93589523-0604-CC7A-016C-957AC714103E}"/>
          </ac:spMkLst>
        </pc:spChg>
        <pc:spChg chg="add mod">
          <ac:chgData name="Paul Pettersson" userId="0ef90f42-25be-4805-a0ca-edb025dcdc4f" providerId="ADAL" clId="{21355385-1854-434F-B73A-37FC9445924C}" dt="2022-05-18T22:07:33.903" v="3736" actId="1036"/>
          <ac:spMkLst>
            <pc:docMk/>
            <pc:sldMk cId="3511316865" sldId="267"/>
            <ac:spMk id="15" creationId="{A4DE45A8-F4B9-5A0F-4654-EC01F7108BEE}"/>
          </ac:spMkLst>
        </pc:spChg>
        <pc:picChg chg="mod">
          <ac:chgData name="Paul Pettersson" userId="0ef90f42-25be-4805-a0ca-edb025dcdc4f" providerId="ADAL" clId="{21355385-1854-434F-B73A-37FC9445924C}" dt="2022-05-18T22:07:33.903" v="3736" actId="1036"/>
          <ac:picMkLst>
            <pc:docMk/>
            <pc:sldMk cId="3511316865" sldId="267"/>
            <ac:picMk id="14" creationId="{E86163F5-EF6F-74C5-6EB9-E8A24F81DF35}"/>
          </ac:picMkLst>
        </pc:picChg>
        <pc:cxnChg chg="add mod">
          <ac:chgData name="Paul Pettersson" userId="0ef90f42-25be-4805-a0ca-edb025dcdc4f" providerId="ADAL" clId="{21355385-1854-434F-B73A-37FC9445924C}" dt="2022-05-19T03:43:37.581" v="4326" actId="1035"/>
          <ac:cxnSpMkLst>
            <pc:docMk/>
            <pc:sldMk cId="3511316865" sldId="267"/>
            <ac:cxnSpMk id="12" creationId="{A0FC1477-0E78-07CE-D958-BCE4AC405C00}"/>
          </ac:cxnSpMkLst>
        </pc:cxnChg>
      </pc:sldChg>
      <pc:sldChg chg="addSp modSp mod">
        <pc:chgData name="Paul Pettersson" userId="0ef90f42-25be-4805-a0ca-edb025dcdc4f" providerId="ADAL" clId="{21355385-1854-434F-B73A-37FC9445924C}" dt="2022-05-19T03:43:29.668" v="4322" actId="1035"/>
        <pc:sldMkLst>
          <pc:docMk/>
          <pc:sldMk cId="1597862142" sldId="268"/>
        </pc:sldMkLst>
        <pc:spChg chg="mod">
          <ac:chgData name="Paul Pettersson" userId="0ef90f42-25be-4805-a0ca-edb025dcdc4f" providerId="ADAL" clId="{21355385-1854-434F-B73A-37FC9445924C}" dt="2022-05-18T22:08:16.137" v="3768" actId="166"/>
          <ac:spMkLst>
            <pc:docMk/>
            <pc:sldMk cId="1597862142" sldId="268"/>
            <ac:spMk id="3" creationId="{00000000-0000-0000-0000-000000000000}"/>
          </ac:spMkLst>
        </pc:spChg>
        <pc:spChg chg="add mod">
          <ac:chgData name="Paul Pettersson" userId="0ef90f42-25be-4805-a0ca-edb025dcdc4f" providerId="ADAL" clId="{21355385-1854-434F-B73A-37FC9445924C}" dt="2022-05-18T22:08:06.376" v="3767" actId="1076"/>
          <ac:spMkLst>
            <pc:docMk/>
            <pc:sldMk cId="1597862142" sldId="268"/>
            <ac:spMk id="15" creationId="{CBEE479D-A02D-38B2-BC33-157D8F14B3CE}"/>
          </ac:spMkLst>
        </pc:spChg>
        <pc:spChg chg="add mod">
          <ac:chgData name="Paul Pettersson" userId="0ef90f42-25be-4805-a0ca-edb025dcdc4f" providerId="ADAL" clId="{21355385-1854-434F-B73A-37FC9445924C}" dt="2022-05-19T03:43:29.668" v="4322" actId="1035"/>
          <ac:spMkLst>
            <pc:docMk/>
            <pc:sldMk cId="1597862142" sldId="268"/>
            <ac:spMk id="17" creationId="{834EE577-5B23-D40B-9D7C-F22864A6C45E}"/>
          </ac:spMkLst>
        </pc:spChg>
        <pc:picChg chg="mod">
          <ac:chgData name="Paul Pettersson" userId="0ef90f42-25be-4805-a0ca-edb025dcdc4f" providerId="ADAL" clId="{21355385-1854-434F-B73A-37FC9445924C}" dt="2022-05-18T22:07:55.171" v="3765" actId="1038"/>
          <ac:picMkLst>
            <pc:docMk/>
            <pc:sldMk cId="1597862142" sldId="268"/>
            <ac:picMk id="13" creationId="{79BA0CF0-FA8D-584E-6153-0310A0A369C8}"/>
          </ac:picMkLst>
        </pc:picChg>
        <pc:cxnChg chg="add mod">
          <ac:chgData name="Paul Pettersson" userId="0ef90f42-25be-4805-a0ca-edb025dcdc4f" providerId="ADAL" clId="{21355385-1854-434F-B73A-37FC9445924C}" dt="2022-05-19T03:43:29.668" v="4322" actId="1035"/>
          <ac:cxnSpMkLst>
            <pc:docMk/>
            <pc:sldMk cId="1597862142" sldId="268"/>
            <ac:cxnSpMk id="14" creationId="{57E6FD15-CEC3-22AC-0EB3-0AAB7AF68BEF}"/>
          </ac:cxnSpMkLst>
        </pc:cxnChg>
      </pc:sldChg>
      <pc:sldChg chg="mod modShow">
        <pc:chgData name="Paul Pettersson" userId="0ef90f42-25be-4805-a0ca-edb025dcdc4f" providerId="ADAL" clId="{21355385-1854-434F-B73A-37FC9445924C}" dt="2022-05-19T03:53:14.281" v="4332" actId="729"/>
        <pc:sldMkLst>
          <pc:docMk/>
          <pc:sldMk cId="1552946615" sldId="269"/>
        </pc:sldMkLst>
      </pc:sldChg>
      <pc:sldChg chg="modSp add del mod modShow">
        <pc:chgData name="Paul Pettersson" userId="0ef90f42-25be-4805-a0ca-edb025dcdc4f" providerId="ADAL" clId="{21355385-1854-434F-B73A-37FC9445924C}" dt="2022-05-17T21:02:30.275" v="2057" actId="729"/>
        <pc:sldMkLst>
          <pc:docMk/>
          <pc:sldMk cId="1257078215" sldId="270"/>
        </pc:sldMkLst>
        <pc:spChg chg="mod">
          <ac:chgData name="Paul Pettersson" userId="0ef90f42-25be-4805-a0ca-edb025dcdc4f" providerId="ADAL" clId="{21355385-1854-434F-B73A-37FC9445924C}" dt="2022-05-17T05:43:46.682" v="551" actId="113"/>
          <ac:spMkLst>
            <pc:docMk/>
            <pc:sldMk cId="1257078215" sldId="270"/>
            <ac:spMk id="2" creationId="{4160B5F1-CC08-264D-B675-61B1BA2BB30F}"/>
          </ac:spMkLst>
        </pc:spChg>
        <pc:spChg chg="mod">
          <ac:chgData name="Paul Pettersson" userId="0ef90f42-25be-4805-a0ca-edb025dcdc4f" providerId="ADAL" clId="{21355385-1854-434F-B73A-37FC9445924C}" dt="2022-05-17T14:07:07.316" v="696" actId="20577"/>
          <ac:spMkLst>
            <pc:docMk/>
            <pc:sldMk cId="1257078215" sldId="270"/>
            <ac:spMk id="10" creationId="{205CF231-3055-4564-9AAB-B41E55D218DC}"/>
          </ac:spMkLst>
        </pc:spChg>
        <pc:picChg chg="mod">
          <ac:chgData name="Paul Pettersson" userId="0ef90f42-25be-4805-a0ca-edb025dcdc4f" providerId="ADAL" clId="{21355385-1854-434F-B73A-37FC9445924C}" dt="2022-05-17T05:01:30.535" v="22" actId="1036"/>
          <ac:picMkLst>
            <pc:docMk/>
            <pc:sldMk cId="1257078215" sldId="270"/>
            <ac:picMk id="4" creationId="{6819728A-0A54-96E9-09BC-7DDB0AFA0E6E}"/>
          </ac:picMkLst>
        </pc:picChg>
      </pc:sldChg>
      <pc:sldChg chg="addSp modSp mod">
        <pc:chgData name="Paul Pettersson" userId="0ef90f42-25be-4805-a0ca-edb025dcdc4f" providerId="ADAL" clId="{21355385-1854-434F-B73A-37FC9445924C}" dt="2022-05-17T16:25:07.750" v="1544" actId="14100"/>
        <pc:sldMkLst>
          <pc:docMk/>
          <pc:sldMk cId="1550756315" sldId="271"/>
        </pc:sldMkLst>
        <pc:spChg chg="add mod">
          <ac:chgData name="Paul Pettersson" userId="0ef90f42-25be-4805-a0ca-edb025dcdc4f" providerId="ADAL" clId="{21355385-1854-434F-B73A-37FC9445924C}" dt="2022-05-17T16:25:07.750" v="1544" actId="14100"/>
          <ac:spMkLst>
            <pc:docMk/>
            <pc:sldMk cId="1550756315" sldId="271"/>
            <ac:spMk id="14" creationId="{9DC820A0-EE4B-ADC5-1C64-9FD68F4FDE11}"/>
          </ac:spMkLst>
        </pc:spChg>
        <pc:picChg chg="mod">
          <ac:chgData name="Paul Pettersson" userId="0ef90f42-25be-4805-a0ca-edb025dcdc4f" providerId="ADAL" clId="{21355385-1854-434F-B73A-37FC9445924C}" dt="2022-05-17T16:24:46.335" v="1540" actId="14100"/>
          <ac:picMkLst>
            <pc:docMk/>
            <pc:sldMk cId="1550756315" sldId="271"/>
            <ac:picMk id="12" creationId="{EFCAD27F-8500-F18E-DC4D-D32DB5ABED82}"/>
          </ac:picMkLst>
        </pc:picChg>
        <pc:cxnChg chg="add mod">
          <ac:chgData name="Paul Pettersson" userId="0ef90f42-25be-4805-a0ca-edb025dcdc4f" providerId="ADAL" clId="{21355385-1854-434F-B73A-37FC9445924C}" dt="2022-05-17T16:24:59.840" v="1541" actId="1076"/>
          <ac:cxnSpMkLst>
            <pc:docMk/>
            <pc:sldMk cId="1550756315" sldId="271"/>
            <ac:cxnSpMk id="13" creationId="{7727C4F0-4C92-4F0A-E82A-434495838A32}"/>
          </ac:cxnSpMkLst>
        </pc:cxnChg>
      </pc:sldChg>
      <pc:sldChg chg="del">
        <pc:chgData name="Paul Pettersson" userId="0ef90f42-25be-4805-a0ca-edb025dcdc4f" providerId="ADAL" clId="{21355385-1854-434F-B73A-37FC9445924C}" dt="2022-05-17T05:51:44.361" v="669" actId="2696"/>
        <pc:sldMkLst>
          <pc:docMk/>
          <pc:sldMk cId="1666608169" sldId="272"/>
        </pc:sldMkLst>
      </pc:sldChg>
      <pc:sldChg chg="modSp del mod">
        <pc:chgData name="Paul Pettersson" userId="0ef90f42-25be-4805-a0ca-edb025dcdc4f" providerId="ADAL" clId="{21355385-1854-434F-B73A-37FC9445924C}" dt="2022-05-17T05:52:20.651" v="673" actId="2696"/>
        <pc:sldMkLst>
          <pc:docMk/>
          <pc:sldMk cId="485137962" sldId="273"/>
        </pc:sldMkLst>
        <pc:spChg chg="mod">
          <ac:chgData name="Paul Pettersson" userId="0ef90f42-25be-4805-a0ca-edb025dcdc4f" providerId="ADAL" clId="{21355385-1854-434F-B73A-37FC9445924C}" dt="2022-05-17T05:39:05.733" v="483" actId="27636"/>
          <ac:spMkLst>
            <pc:docMk/>
            <pc:sldMk cId="485137962" sldId="273"/>
            <ac:spMk id="2" creationId="{4160B5F1-CC08-264D-B675-61B1BA2BB30F}"/>
          </ac:spMkLst>
        </pc:spChg>
      </pc:sldChg>
      <pc:sldChg chg="modSp mod modShow">
        <pc:chgData name="Paul Pettersson" userId="0ef90f42-25be-4805-a0ca-edb025dcdc4f" providerId="ADAL" clId="{21355385-1854-434F-B73A-37FC9445924C}" dt="2022-05-18T22:14:49.283" v="3876" actId="729"/>
        <pc:sldMkLst>
          <pc:docMk/>
          <pc:sldMk cId="3329836259" sldId="274"/>
        </pc:sldMkLst>
        <pc:spChg chg="mod">
          <ac:chgData name="Paul Pettersson" userId="0ef90f42-25be-4805-a0ca-edb025dcdc4f" providerId="ADAL" clId="{21355385-1854-434F-B73A-37FC9445924C}" dt="2022-05-18T22:14:41.521" v="3875" actId="20577"/>
          <ac:spMkLst>
            <pc:docMk/>
            <pc:sldMk cId="3329836259" sldId="274"/>
            <ac:spMk id="12" creationId="{79520E0B-A438-9B47-9E2D-C422D641D261}"/>
          </ac:spMkLst>
        </pc:spChg>
      </pc:sldChg>
      <pc:sldChg chg="del">
        <pc:chgData name="Paul Pettersson" userId="0ef90f42-25be-4805-a0ca-edb025dcdc4f" providerId="ADAL" clId="{21355385-1854-434F-B73A-37FC9445924C}" dt="2022-05-17T05:52:10.306" v="671" actId="2696"/>
        <pc:sldMkLst>
          <pc:docMk/>
          <pc:sldMk cId="2503242019" sldId="275"/>
        </pc:sldMkLst>
      </pc:sldChg>
      <pc:sldChg chg="addSp delSp modSp mod modAnim">
        <pc:chgData name="Paul Pettersson" userId="0ef90f42-25be-4805-a0ca-edb025dcdc4f" providerId="ADAL" clId="{21355385-1854-434F-B73A-37FC9445924C}" dt="2022-05-18T21:43:27.877" v="3513" actId="20577"/>
        <pc:sldMkLst>
          <pc:docMk/>
          <pc:sldMk cId="4133664213" sldId="276"/>
        </pc:sldMkLst>
        <pc:spChg chg="mod">
          <ac:chgData name="Paul Pettersson" userId="0ef90f42-25be-4805-a0ca-edb025dcdc4f" providerId="ADAL" clId="{21355385-1854-434F-B73A-37FC9445924C}" dt="2022-05-17T16:32:58.025" v="1687" actId="20577"/>
          <ac:spMkLst>
            <pc:docMk/>
            <pc:sldMk cId="4133664213" sldId="276"/>
            <ac:spMk id="2" creationId="{4160B5F1-CC08-264D-B675-61B1BA2BB30F}"/>
          </ac:spMkLst>
        </pc:spChg>
        <pc:spChg chg="del mod">
          <ac:chgData name="Paul Pettersson" userId="0ef90f42-25be-4805-a0ca-edb025dcdc4f" providerId="ADAL" clId="{21355385-1854-434F-B73A-37FC9445924C}" dt="2022-05-17T05:49:47.762" v="663" actId="478"/>
          <ac:spMkLst>
            <pc:docMk/>
            <pc:sldMk cId="4133664213" sldId="276"/>
            <ac:spMk id="3" creationId="{00000000-0000-0000-0000-000000000000}"/>
          </ac:spMkLst>
        </pc:spChg>
        <pc:spChg chg="add mod">
          <ac:chgData name="Paul Pettersson" userId="0ef90f42-25be-4805-a0ca-edb025dcdc4f" providerId="ADAL" clId="{21355385-1854-434F-B73A-37FC9445924C}" dt="2022-05-18T21:43:27.877" v="3513" actId="20577"/>
          <ac:spMkLst>
            <pc:docMk/>
            <pc:sldMk cId="4133664213" sldId="276"/>
            <ac:spMk id="12" creationId="{1528C843-7DDC-84AC-E6F4-B618BCDF58FA}"/>
          </ac:spMkLst>
        </pc:spChg>
        <pc:picChg chg="del mod">
          <ac:chgData name="Paul Pettersson" userId="0ef90f42-25be-4805-a0ca-edb025dcdc4f" providerId="ADAL" clId="{21355385-1854-434F-B73A-37FC9445924C}" dt="2022-05-17T16:35:34.286" v="1692" actId="478"/>
          <ac:picMkLst>
            <pc:docMk/>
            <pc:sldMk cId="4133664213" sldId="276"/>
            <ac:picMk id="6" creationId="{04B5A19C-1266-4A53-1192-55EA159CDADD}"/>
          </ac:picMkLst>
        </pc:picChg>
        <pc:picChg chg="del mod">
          <ac:chgData name="Paul Pettersson" userId="0ef90f42-25be-4805-a0ca-edb025dcdc4f" providerId="ADAL" clId="{21355385-1854-434F-B73A-37FC9445924C}" dt="2022-05-17T05:49:16.465" v="658" actId="478"/>
          <ac:picMkLst>
            <pc:docMk/>
            <pc:sldMk cId="4133664213" sldId="276"/>
            <ac:picMk id="11" creationId="{A8CCF26B-6176-2D63-A12A-483CB484550D}"/>
          </ac:picMkLst>
        </pc:picChg>
        <pc:picChg chg="add mod">
          <ac:chgData name="Paul Pettersson" userId="0ef90f42-25be-4805-a0ca-edb025dcdc4f" providerId="ADAL" clId="{21355385-1854-434F-B73A-37FC9445924C}" dt="2022-05-17T16:44:55.665" v="1833" actId="1076"/>
          <ac:picMkLst>
            <pc:docMk/>
            <pc:sldMk cId="4133664213" sldId="276"/>
            <ac:picMk id="11" creationId="{D37735E5-29F6-790F-A4B3-D4C19B0FB08F}"/>
          </ac:picMkLst>
        </pc:picChg>
        <pc:picChg chg="add mod">
          <ac:chgData name="Paul Pettersson" userId="0ef90f42-25be-4805-a0ca-edb025dcdc4f" providerId="ADAL" clId="{21355385-1854-434F-B73A-37FC9445924C}" dt="2022-05-17T16:36:17.883" v="1698" actId="166"/>
          <ac:picMkLst>
            <pc:docMk/>
            <pc:sldMk cId="4133664213" sldId="276"/>
            <ac:picMk id="13" creationId="{B83B3D25-C7A2-9505-6C4A-003FA19B27FD}"/>
          </ac:picMkLst>
        </pc:picChg>
      </pc:sldChg>
      <pc:sldChg chg="delSp add del delDesignElem">
        <pc:chgData name="Paul Pettersson" userId="0ef90f42-25be-4805-a0ca-edb025dcdc4f" providerId="ADAL" clId="{21355385-1854-434F-B73A-37FC9445924C}" dt="2022-05-17T16:36:43.227" v="1699" actId="2696"/>
        <pc:sldMkLst>
          <pc:docMk/>
          <pc:sldMk cId="449914446" sldId="277"/>
        </pc:sldMkLst>
        <pc:spChg chg="del">
          <ac:chgData name="Paul Pettersson" userId="0ef90f42-25be-4805-a0ca-edb025dcdc4f" providerId="ADAL" clId="{21355385-1854-434F-B73A-37FC9445924C}" dt="2022-05-17T16:34:45.014" v="1689"/>
          <ac:spMkLst>
            <pc:docMk/>
            <pc:sldMk cId="449914446" sldId="277"/>
            <ac:spMk id="76" creationId="{047BFA19-D45E-416B-A404-7AF2F3F27017}"/>
          </ac:spMkLst>
        </pc:spChg>
        <pc:spChg chg="del">
          <ac:chgData name="Paul Pettersson" userId="0ef90f42-25be-4805-a0ca-edb025dcdc4f" providerId="ADAL" clId="{21355385-1854-434F-B73A-37FC9445924C}" dt="2022-05-17T16:34:45.014" v="1689"/>
          <ac:spMkLst>
            <pc:docMk/>
            <pc:sldMk cId="449914446" sldId="277"/>
            <ac:spMk id="78" creationId="{8E0105E7-23DB-4CF2-8258-FF47C7620F6E}"/>
          </ac:spMkLst>
        </pc:spChg>
        <pc:spChg chg="del">
          <ac:chgData name="Paul Pettersson" userId="0ef90f42-25be-4805-a0ca-edb025dcdc4f" providerId="ADAL" clId="{21355385-1854-434F-B73A-37FC9445924C}" dt="2022-05-17T16:34:45.014" v="1689"/>
          <ac:spMkLst>
            <pc:docMk/>
            <pc:sldMk cId="449914446" sldId="277"/>
            <ac:spMk id="80" creationId="{074B4F7D-14B2-478B-8BF5-01E4E0C5D263}"/>
          </ac:spMkLst>
        </pc:spChg>
      </pc:sldChg>
      <pc:sldChg chg="modSp del mod ord">
        <pc:chgData name="Paul Pettersson" userId="0ef90f42-25be-4805-a0ca-edb025dcdc4f" providerId="ADAL" clId="{21355385-1854-434F-B73A-37FC9445924C}" dt="2022-05-17T05:41:44.573" v="542" actId="2696"/>
        <pc:sldMkLst>
          <pc:docMk/>
          <pc:sldMk cId="2169950811" sldId="278"/>
        </pc:sldMkLst>
        <pc:spChg chg="mod">
          <ac:chgData name="Paul Pettersson" userId="0ef90f42-25be-4805-a0ca-edb025dcdc4f" providerId="ADAL" clId="{21355385-1854-434F-B73A-37FC9445924C}" dt="2022-05-17T05:11:58.285" v="107" actId="20577"/>
          <ac:spMkLst>
            <pc:docMk/>
            <pc:sldMk cId="2169950811" sldId="278"/>
            <ac:spMk id="2" creationId="{4160B5F1-CC08-264D-B675-61B1BA2BB30F}"/>
          </ac:spMkLst>
        </pc:spChg>
      </pc:sldChg>
      <pc:sldChg chg="addSp delSp modSp mod modShow">
        <pc:chgData name="Paul Pettersson" userId="0ef90f42-25be-4805-a0ca-edb025dcdc4f" providerId="ADAL" clId="{21355385-1854-434F-B73A-37FC9445924C}" dt="2022-05-18T05:28:04.941" v="2763" actId="729"/>
        <pc:sldMkLst>
          <pc:docMk/>
          <pc:sldMk cId="4006413166" sldId="279"/>
        </pc:sldMkLst>
        <pc:spChg chg="mod">
          <ac:chgData name="Paul Pettersson" userId="0ef90f42-25be-4805-a0ca-edb025dcdc4f" providerId="ADAL" clId="{21355385-1854-434F-B73A-37FC9445924C}" dt="2022-05-17T05:43:49.514" v="552" actId="113"/>
          <ac:spMkLst>
            <pc:docMk/>
            <pc:sldMk cId="4006413166" sldId="279"/>
            <ac:spMk id="2" creationId="{4160B5F1-CC08-264D-B675-61B1BA2BB30F}"/>
          </ac:spMkLst>
        </pc:spChg>
        <pc:spChg chg="add del mod">
          <ac:chgData name="Paul Pettersson" userId="0ef90f42-25be-4805-a0ca-edb025dcdc4f" providerId="ADAL" clId="{21355385-1854-434F-B73A-37FC9445924C}" dt="2022-05-17T05:04:36.074" v="52"/>
          <ac:spMkLst>
            <pc:docMk/>
            <pc:sldMk cId="4006413166" sldId="279"/>
            <ac:spMk id="10" creationId="{9A16CAE9-C7AF-7683-561A-18E5F43081A1}"/>
          </ac:spMkLst>
        </pc:spChg>
        <pc:spChg chg="add del mod">
          <ac:chgData name="Paul Pettersson" userId="0ef90f42-25be-4805-a0ca-edb025dcdc4f" providerId="ADAL" clId="{21355385-1854-434F-B73A-37FC9445924C}" dt="2022-05-17T05:05:19.392" v="62"/>
          <ac:spMkLst>
            <pc:docMk/>
            <pc:sldMk cId="4006413166" sldId="279"/>
            <ac:spMk id="11" creationId="{5DFE8617-6520-A4EB-0390-7916B25CD4B1}"/>
          </ac:spMkLst>
        </pc:spChg>
        <pc:spChg chg="mod">
          <ac:chgData name="Paul Pettersson" userId="0ef90f42-25be-4805-a0ca-edb025dcdc4f" providerId="ADAL" clId="{21355385-1854-434F-B73A-37FC9445924C}" dt="2022-05-17T05:06:27.471" v="84" actId="20577"/>
          <ac:spMkLst>
            <pc:docMk/>
            <pc:sldMk cId="4006413166" sldId="279"/>
            <ac:spMk id="17" creationId="{D21198DF-1A96-C7D2-A561-021F62F98C86}"/>
          </ac:spMkLst>
        </pc:spChg>
        <pc:picChg chg="mod">
          <ac:chgData name="Paul Pettersson" userId="0ef90f42-25be-4805-a0ca-edb025dcdc4f" providerId="ADAL" clId="{21355385-1854-434F-B73A-37FC9445924C}" dt="2022-05-17T14:08:25.751" v="715" actId="1076"/>
          <ac:picMkLst>
            <pc:docMk/>
            <pc:sldMk cId="4006413166" sldId="279"/>
            <ac:picMk id="5" creationId="{D50808E6-9B12-3F83-EF54-FF9C427D81E0}"/>
          </ac:picMkLst>
        </pc:picChg>
      </pc:sldChg>
      <pc:sldChg chg="modSp del mod">
        <pc:chgData name="Paul Pettersson" userId="0ef90f42-25be-4805-a0ca-edb025dcdc4f" providerId="ADAL" clId="{21355385-1854-434F-B73A-37FC9445924C}" dt="2022-05-17T20:47:31.805" v="1862" actId="2696"/>
        <pc:sldMkLst>
          <pc:docMk/>
          <pc:sldMk cId="790930409" sldId="280"/>
        </pc:sldMkLst>
        <pc:spChg chg="mod">
          <ac:chgData name="Paul Pettersson" userId="0ef90f42-25be-4805-a0ca-edb025dcdc4f" providerId="ADAL" clId="{21355385-1854-434F-B73A-37FC9445924C}" dt="2022-05-17T05:43:52.102" v="553" actId="113"/>
          <ac:spMkLst>
            <pc:docMk/>
            <pc:sldMk cId="790930409" sldId="280"/>
            <ac:spMk id="2" creationId="{4160B5F1-CC08-264D-B675-61B1BA2BB30F}"/>
          </ac:spMkLst>
        </pc:spChg>
        <pc:spChg chg="mod">
          <ac:chgData name="Paul Pettersson" userId="0ef90f42-25be-4805-a0ca-edb025dcdc4f" providerId="ADAL" clId="{21355385-1854-434F-B73A-37FC9445924C}" dt="2022-05-17T05:12:54.220" v="112" actId="404"/>
          <ac:spMkLst>
            <pc:docMk/>
            <pc:sldMk cId="790930409" sldId="280"/>
            <ac:spMk id="13" creationId="{3E63E830-AC72-DEE9-28F2-353BDCCC242D}"/>
          </ac:spMkLst>
        </pc:spChg>
        <pc:picChg chg="mod">
          <ac:chgData name="Paul Pettersson" userId="0ef90f42-25be-4805-a0ca-edb025dcdc4f" providerId="ADAL" clId="{21355385-1854-434F-B73A-37FC9445924C}" dt="2022-05-17T14:10:14.156" v="725" actId="1076"/>
          <ac:picMkLst>
            <pc:docMk/>
            <pc:sldMk cId="790930409" sldId="280"/>
            <ac:picMk id="7" creationId="{EEE17AEE-09EA-67E0-05BF-D2F86048D5CF}"/>
          </ac:picMkLst>
        </pc:picChg>
      </pc:sldChg>
      <pc:sldChg chg="modSp mod ord modShow">
        <pc:chgData name="Paul Pettersson" userId="0ef90f42-25be-4805-a0ca-edb025dcdc4f" providerId="ADAL" clId="{21355385-1854-434F-B73A-37FC9445924C}" dt="2022-05-18T14:22:40.665" v="3077" actId="729"/>
        <pc:sldMkLst>
          <pc:docMk/>
          <pc:sldMk cId="4218558473" sldId="281"/>
        </pc:sldMkLst>
        <pc:spChg chg="mod">
          <ac:chgData name="Paul Pettersson" userId="0ef90f42-25be-4805-a0ca-edb025dcdc4f" providerId="ADAL" clId="{21355385-1854-434F-B73A-37FC9445924C}" dt="2022-05-17T05:44:08.767" v="558" actId="113"/>
          <ac:spMkLst>
            <pc:docMk/>
            <pc:sldMk cId="4218558473" sldId="281"/>
            <ac:spMk id="2" creationId="{4160B5F1-CC08-264D-B675-61B1BA2BB30F}"/>
          </ac:spMkLst>
        </pc:spChg>
        <pc:spChg chg="mod">
          <ac:chgData name="Paul Pettersson" userId="0ef90f42-25be-4805-a0ca-edb025dcdc4f" providerId="ADAL" clId="{21355385-1854-434F-B73A-37FC9445924C}" dt="2022-05-18T14:22:08.506" v="3076" actId="20577"/>
          <ac:spMkLst>
            <pc:docMk/>
            <pc:sldMk cId="4218558473" sldId="281"/>
            <ac:spMk id="13" creationId="{3E63E830-AC72-DEE9-28F2-353BDCCC242D}"/>
          </ac:spMkLst>
        </pc:spChg>
      </pc:sldChg>
      <pc:sldChg chg="addSp delSp modSp mod ord">
        <pc:chgData name="Paul Pettersson" userId="0ef90f42-25be-4805-a0ca-edb025dcdc4f" providerId="ADAL" clId="{21355385-1854-434F-B73A-37FC9445924C}" dt="2022-05-17T20:52:25.817" v="1950" actId="1036"/>
        <pc:sldMkLst>
          <pc:docMk/>
          <pc:sldMk cId="391555135" sldId="283"/>
        </pc:sldMkLst>
        <pc:spChg chg="mod">
          <ac:chgData name="Paul Pettersson" userId="0ef90f42-25be-4805-a0ca-edb025dcdc4f" providerId="ADAL" clId="{21355385-1854-434F-B73A-37FC9445924C}" dt="2022-05-17T20:51:30.133" v="1904" actId="113"/>
          <ac:spMkLst>
            <pc:docMk/>
            <pc:sldMk cId="391555135" sldId="283"/>
            <ac:spMk id="2" creationId="{4160B5F1-CC08-264D-B675-61B1BA2BB30F}"/>
          </ac:spMkLst>
        </pc:spChg>
        <pc:spChg chg="del mod">
          <ac:chgData name="Paul Pettersson" userId="0ef90f42-25be-4805-a0ca-edb025dcdc4f" providerId="ADAL" clId="{21355385-1854-434F-B73A-37FC9445924C}" dt="2022-05-17T20:51:49.041" v="1907"/>
          <ac:spMkLst>
            <pc:docMk/>
            <pc:sldMk cId="391555135" sldId="283"/>
            <ac:spMk id="10" creationId="{205CF231-3055-4564-9AAB-B41E55D218DC}"/>
          </ac:spMkLst>
        </pc:spChg>
        <pc:spChg chg="add mod">
          <ac:chgData name="Paul Pettersson" userId="0ef90f42-25be-4805-a0ca-edb025dcdc4f" providerId="ADAL" clId="{21355385-1854-434F-B73A-37FC9445924C}" dt="2022-05-17T20:52:25.817" v="1950" actId="1036"/>
          <ac:spMkLst>
            <pc:docMk/>
            <pc:sldMk cId="391555135" sldId="283"/>
            <ac:spMk id="11" creationId="{E6EB559D-9C4C-2893-DF2E-4D0B1E13ADDA}"/>
          </ac:spMkLst>
        </pc:spChg>
      </pc:sldChg>
      <pc:sldChg chg="modSp mod ord modShow">
        <pc:chgData name="Paul Pettersson" userId="0ef90f42-25be-4805-a0ca-edb025dcdc4f" providerId="ADAL" clId="{21355385-1854-434F-B73A-37FC9445924C}" dt="2022-05-19T03:50:31.600" v="4327" actId="729"/>
        <pc:sldMkLst>
          <pc:docMk/>
          <pc:sldMk cId="3252549894" sldId="284"/>
        </pc:sldMkLst>
        <pc:spChg chg="mod">
          <ac:chgData name="Paul Pettersson" userId="0ef90f42-25be-4805-a0ca-edb025dcdc4f" providerId="ADAL" clId="{21355385-1854-434F-B73A-37FC9445924C}" dt="2022-05-17T05:43:58.732" v="555" actId="113"/>
          <ac:spMkLst>
            <pc:docMk/>
            <pc:sldMk cId="3252549894" sldId="284"/>
            <ac:spMk id="2" creationId="{4160B5F1-CC08-264D-B675-61B1BA2BB30F}"/>
          </ac:spMkLst>
        </pc:spChg>
        <pc:spChg chg="mod">
          <ac:chgData name="Paul Pettersson" userId="0ef90f42-25be-4805-a0ca-edb025dcdc4f" providerId="ADAL" clId="{21355385-1854-434F-B73A-37FC9445924C}" dt="2022-05-17T05:44:17.596" v="560" actId="404"/>
          <ac:spMkLst>
            <pc:docMk/>
            <pc:sldMk cId="3252549894" sldId="284"/>
            <ac:spMk id="10" creationId="{205CF231-3055-4564-9AAB-B41E55D218DC}"/>
          </ac:spMkLst>
        </pc:spChg>
      </pc:sldChg>
      <pc:sldChg chg="modSp mod ord modShow modNotesTx">
        <pc:chgData name="Paul Pettersson" userId="0ef90f42-25be-4805-a0ca-edb025dcdc4f" providerId="ADAL" clId="{21355385-1854-434F-B73A-37FC9445924C}" dt="2022-05-19T03:53:54.886" v="4333" actId="729"/>
        <pc:sldMkLst>
          <pc:docMk/>
          <pc:sldMk cId="2479685460" sldId="285"/>
        </pc:sldMkLst>
        <pc:spChg chg="mod">
          <ac:chgData name="Paul Pettersson" userId="0ef90f42-25be-4805-a0ca-edb025dcdc4f" providerId="ADAL" clId="{21355385-1854-434F-B73A-37FC9445924C}" dt="2022-05-17T05:44:02.179" v="556" actId="113"/>
          <ac:spMkLst>
            <pc:docMk/>
            <pc:sldMk cId="2479685460" sldId="285"/>
            <ac:spMk id="2" creationId="{4160B5F1-CC08-264D-B675-61B1BA2BB30F}"/>
          </ac:spMkLst>
        </pc:spChg>
        <pc:spChg chg="mod">
          <ac:chgData name="Paul Pettersson" userId="0ef90f42-25be-4805-a0ca-edb025dcdc4f" providerId="ADAL" clId="{21355385-1854-434F-B73A-37FC9445924C}" dt="2022-05-18T22:01:33.876" v="3614" actId="13926"/>
          <ac:spMkLst>
            <pc:docMk/>
            <pc:sldMk cId="2479685460" sldId="285"/>
            <ac:spMk id="10" creationId="{205CF231-3055-4564-9AAB-B41E55D218DC}"/>
          </ac:spMkLst>
        </pc:spChg>
      </pc:sldChg>
      <pc:sldChg chg="modSp mod">
        <pc:chgData name="Paul Pettersson" userId="0ef90f42-25be-4805-a0ca-edb025dcdc4f" providerId="ADAL" clId="{21355385-1854-434F-B73A-37FC9445924C}" dt="2022-05-19T03:52:26.201" v="4331" actId="20577"/>
        <pc:sldMkLst>
          <pc:docMk/>
          <pc:sldMk cId="1542697015" sldId="286"/>
        </pc:sldMkLst>
        <pc:spChg chg="mod">
          <ac:chgData name="Paul Pettersson" userId="0ef90f42-25be-4805-a0ca-edb025dcdc4f" providerId="ADAL" clId="{21355385-1854-434F-B73A-37FC9445924C}" dt="2022-05-17T05:44:51.215" v="569" actId="113"/>
          <ac:spMkLst>
            <pc:docMk/>
            <pc:sldMk cId="1542697015" sldId="286"/>
            <ac:spMk id="2" creationId="{4160B5F1-CC08-264D-B675-61B1BA2BB30F}"/>
          </ac:spMkLst>
        </pc:spChg>
        <pc:spChg chg="mod">
          <ac:chgData name="Paul Pettersson" userId="0ef90f42-25be-4805-a0ca-edb025dcdc4f" providerId="ADAL" clId="{21355385-1854-434F-B73A-37FC9445924C}" dt="2022-05-19T03:52:26.201" v="4331" actId="20577"/>
          <ac:spMkLst>
            <pc:docMk/>
            <pc:sldMk cId="1542697015" sldId="286"/>
            <ac:spMk id="10" creationId="{205CF231-3055-4564-9AAB-B41E55D218DC}"/>
          </ac:spMkLst>
        </pc:spChg>
        <pc:picChg chg="mod">
          <ac:chgData name="Paul Pettersson" userId="0ef90f42-25be-4805-a0ca-edb025dcdc4f" providerId="ADAL" clId="{21355385-1854-434F-B73A-37FC9445924C}" dt="2022-05-17T05:45:02.960" v="595" actId="1038"/>
          <ac:picMkLst>
            <pc:docMk/>
            <pc:sldMk cId="1542697015" sldId="286"/>
            <ac:picMk id="4" creationId="{C445517C-D6BD-AC9C-E4CF-3F5B2403EB91}"/>
          </ac:picMkLst>
        </pc:picChg>
        <pc:picChg chg="mod">
          <ac:chgData name="Paul Pettersson" userId="0ef90f42-25be-4805-a0ca-edb025dcdc4f" providerId="ADAL" clId="{21355385-1854-434F-B73A-37FC9445924C}" dt="2022-05-17T05:45:02.960" v="595" actId="1038"/>
          <ac:picMkLst>
            <pc:docMk/>
            <pc:sldMk cId="1542697015" sldId="286"/>
            <ac:picMk id="6" creationId="{DB84FC94-B6B5-8F9C-1BDF-0DA09A6AA28E}"/>
          </ac:picMkLst>
        </pc:picChg>
        <pc:picChg chg="mod">
          <ac:chgData name="Paul Pettersson" userId="0ef90f42-25be-4805-a0ca-edb025dcdc4f" providerId="ADAL" clId="{21355385-1854-434F-B73A-37FC9445924C}" dt="2022-05-17T05:45:02.960" v="595" actId="1038"/>
          <ac:picMkLst>
            <pc:docMk/>
            <pc:sldMk cId="1542697015" sldId="286"/>
            <ac:picMk id="8" creationId="{9228F3C4-78F0-CD37-CB0C-4F553DB990D8}"/>
          </ac:picMkLst>
        </pc:picChg>
        <pc:picChg chg="mod">
          <ac:chgData name="Paul Pettersson" userId="0ef90f42-25be-4805-a0ca-edb025dcdc4f" providerId="ADAL" clId="{21355385-1854-434F-B73A-37FC9445924C}" dt="2022-05-17T05:45:02.960" v="595" actId="1038"/>
          <ac:picMkLst>
            <pc:docMk/>
            <pc:sldMk cId="1542697015" sldId="286"/>
            <ac:picMk id="12" creationId="{A06D1DD2-A618-F377-0786-49DA55819804}"/>
          </ac:picMkLst>
        </pc:picChg>
      </pc:sldChg>
      <pc:sldChg chg="addSp delSp modSp del mod ord">
        <pc:chgData name="Paul Pettersson" userId="0ef90f42-25be-4805-a0ca-edb025dcdc4f" providerId="ADAL" clId="{21355385-1854-434F-B73A-37FC9445924C}" dt="2022-05-17T15:43:53.615" v="1094" actId="2696"/>
        <pc:sldMkLst>
          <pc:docMk/>
          <pc:sldMk cId="1953438529" sldId="287"/>
        </pc:sldMkLst>
        <pc:spChg chg="mod">
          <ac:chgData name="Paul Pettersson" userId="0ef90f42-25be-4805-a0ca-edb025dcdc4f" providerId="ADAL" clId="{21355385-1854-434F-B73A-37FC9445924C}" dt="2022-05-17T14:44:58.931" v="982" actId="20577"/>
          <ac:spMkLst>
            <pc:docMk/>
            <pc:sldMk cId="1953438529" sldId="287"/>
            <ac:spMk id="2" creationId="{4160B5F1-CC08-264D-B675-61B1BA2BB30F}"/>
          </ac:spMkLst>
        </pc:spChg>
        <pc:spChg chg="mod">
          <ac:chgData name="Paul Pettersson" userId="0ef90f42-25be-4805-a0ca-edb025dcdc4f" providerId="ADAL" clId="{21355385-1854-434F-B73A-37FC9445924C}" dt="2022-05-17T14:44:01.266" v="971" actId="14100"/>
          <ac:spMkLst>
            <pc:docMk/>
            <pc:sldMk cId="1953438529" sldId="287"/>
            <ac:spMk id="4" creationId="{F4587898-0694-2694-0C94-751284C06117}"/>
          </ac:spMkLst>
        </pc:spChg>
        <pc:spChg chg="del mod">
          <ac:chgData name="Paul Pettersson" userId="0ef90f42-25be-4805-a0ca-edb025dcdc4f" providerId="ADAL" clId="{21355385-1854-434F-B73A-37FC9445924C}" dt="2022-05-17T05:24:11.610" v="260" actId="478"/>
          <ac:spMkLst>
            <pc:docMk/>
            <pc:sldMk cId="1953438529" sldId="287"/>
            <ac:spMk id="5" creationId="{6654BF5C-3549-7242-4D81-5373704036A6}"/>
          </ac:spMkLst>
        </pc:spChg>
        <pc:spChg chg="mod">
          <ac:chgData name="Paul Pettersson" userId="0ef90f42-25be-4805-a0ca-edb025dcdc4f" providerId="ADAL" clId="{21355385-1854-434F-B73A-37FC9445924C}" dt="2022-05-17T14:44:03.817" v="972" actId="14100"/>
          <ac:spMkLst>
            <pc:docMk/>
            <pc:sldMk cId="1953438529" sldId="287"/>
            <ac:spMk id="10" creationId="{90256C4D-146A-81CF-B969-149D87D4D831}"/>
          </ac:spMkLst>
        </pc:spChg>
        <pc:spChg chg="mod">
          <ac:chgData name="Paul Pettersson" userId="0ef90f42-25be-4805-a0ca-edb025dcdc4f" providerId="ADAL" clId="{21355385-1854-434F-B73A-37FC9445924C}" dt="2022-05-17T14:44:23.030" v="977" actId="14100"/>
          <ac:spMkLst>
            <pc:docMk/>
            <pc:sldMk cId="1953438529" sldId="287"/>
            <ac:spMk id="11" creationId="{246A95F3-E0A3-5EB9-DB11-48DEEA012A6E}"/>
          </ac:spMkLst>
        </pc:spChg>
        <pc:spChg chg="mod">
          <ac:chgData name="Paul Pettersson" userId="0ef90f42-25be-4805-a0ca-edb025dcdc4f" providerId="ADAL" clId="{21355385-1854-434F-B73A-37FC9445924C}" dt="2022-05-17T14:44:26.344" v="978" actId="14100"/>
          <ac:spMkLst>
            <pc:docMk/>
            <pc:sldMk cId="1953438529" sldId="287"/>
            <ac:spMk id="12" creationId="{9CDB1323-00F8-CCDC-3A13-F9B0E581D1DC}"/>
          </ac:spMkLst>
        </pc:spChg>
        <pc:spChg chg="mod">
          <ac:chgData name="Paul Pettersson" userId="0ef90f42-25be-4805-a0ca-edb025dcdc4f" providerId="ADAL" clId="{21355385-1854-434F-B73A-37FC9445924C}" dt="2022-05-17T14:44:18.293" v="976" actId="14100"/>
          <ac:spMkLst>
            <pc:docMk/>
            <pc:sldMk cId="1953438529" sldId="287"/>
            <ac:spMk id="13" creationId="{F18A7620-A7F6-8832-81D2-6641AF8883D7}"/>
          </ac:spMkLst>
        </pc:spChg>
        <pc:spChg chg="mod">
          <ac:chgData name="Paul Pettersson" userId="0ef90f42-25be-4805-a0ca-edb025dcdc4f" providerId="ADAL" clId="{21355385-1854-434F-B73A-37FC9445924C}" dt="2022-05-17T14:44:10.936" v="974" actId="14100"/>
          <ac:spMkLst>
            <pc:docMk/>
            <pc:sldMk cId="1953438529" sldId="287"/>
            <ac:spMk id="14" creationId="{7B154949-66B4-8B63-399C-75E562CD6F88}"/>
          </ac:spMkLst>
        </pc:spChg>
        <pc:spChg chg="mod">
          <ac:chgData name="Paul Pettersson" userId="0ef90f42-25be-4805-a0ca-edb025dcdc4f" providerId="ADAL" clId="{21355385-1854-434F-B73A-37FC9445924C}" dt="2022-05-17T15:40:40.353" v="1047" actId="20577"/>
          <ac:spMkLst>
            <pc:docMk/>
            <pc:sldMk cId="1953438529" sldId="287"/>
            <ac:spMk id="16" creationId="{8BB00888-4CE4-ABE6-3549-06D2C36DDE54}"/>
          </ac:spMkLst>
        </pc:spChg>
        <pc:spChg chg="mod">
          <ac:chgData name="Paul Pettersson" userId="0ef90f42-25be-4805-a0ca-edb025dcdc4f" providerId="ADAL" clId="{21355385-1854-434F-B73A-37FC9445924C}" dt="2022-05-17T14:44:14.376" v="975" actId="14100"/>
          <ac:spMkLst>
            <pc:docMk/>
            <pc:sldMk cId="1953438529" sldId="287"/>
            <ac:spMk id="17" creationId="{A4C5152E-672F-F6AD-1104-C55A7116D657}"/>
          </ac:spMkLst>
        </pc:spChg>
        <pc:spChg chg="del">
          <ac:chgData name="Paul Pettersson" userId="0ef90f42-25be-4805-a0ca-edb025dcdc4f" providerId="ADAL" clId="{21355385-1854-434F-B73A-37FC9445924C}" dt="2022-05-17T05:26:01.720" v="280" actId="478"/>
          <ac:spMkLst>
            <pc:docMk/>
            <pc:sldMk cId="1953438529" sldId="287"/>
            <ac:spMk id="20" creationId="{434E451A-017D-8C28-4B7B-4F5B2A8B5314}"/>
          </ac:spMkLst>
        </pc:spChg>
        <pc:spChg chg="del">
          <ac:chgData name="Paul Pettersson" userId="0ef90f42-25be-4805-a0ca-edb025dcdc4f" providerId="ADAL" clId="{21355385-1854-434F-B73A-37FC9445924C}" dt="2022-05-17T05:26:00.091" v="279" actId="478"/>
          <ac:spMkLst>
            <pc:docMk/>
            <pc:sldMk cId="1953438529" sldId="287"/>
            <ac:spMk id="21" creationId="{0015F89D-DC8C-C230-2C0A-4673BD1D201A}"/>
          </ac:spMkLst>
        </pc:spChg>
        <pc:spChg chg="del">
          <ac:chgData name="Paul Pettersson" userId="0ef90f42-25be-4805-a0ca-edb025dcdc4f" providerId="ADAL" clId="{21355385-1854-434F-B73A-37FC9445924C}" dt="2022-05-17T05:25:58.228" v="278" actId="478"/>
          <ac:spMkLst>
            <pc:docMk/>
            <pc:sldMk cId="1953438529" sldId="287"/>
            <ac:spMk id="22" creationId="{15191654-739A-9F87-1F95-B65CA7F62F88}"/>
          </ac:spMkLst>
        </pc:spChg>
        <pc:spChg chg="del">
          <ac:chgData name="Paul Pettersson" userId="0ef90f42-25be-4805-a0ca-edb025dcdc4f" providerId="ADAL" clId="{21355385-1854-434F-B73A-37FC9445924C}" dt="2022-05-17T05:25:41.246" v="274" actId="478"/>
          <ac:spMkLst>
            <pc:docMk/>
            <pc:sldMk cId="1953438529" sldId="287"/>
            <ac:spMk id="23" creationId="{9F5EA787-5E0C-9E69-90A2-593C29381B23}"/>
          </ac:spMkLst>
        </pc:spChg>
        <pc:spChg chg="del">
          <ac:chgData name="Paul Pettersson" userId="0ef90f42-25be-4805-a0ca-edb025dcdc4f" providerId="ADAL" clId="{21355385-1854-434F-B73A-37FC9445924C}" dt="2022-05-17T05:25:54.507" v="277" actId="478"/>
          <ac:spMkLst>
            <pc:docMk/>
            <pc:sldMk cId="1953438529" sldId="287"/>
            <ac:spMk id="25" creationId="{AFC774CB-697F-8BE0-A65C-8A93BD33D258}"/>
          </ac:spMkLst>
        </pc:spChg>
        <pc:spChg chg="del">
          <ac:chgData name="Paul Pettersson" userId="0ef90f42-25be-4805-a0ca-edb025dcdc4f" providerId="ADAL" clId="{21355385-1854-434F-B73A-37FC9445924C}" dt="2022-05-17T05:25:39.528" v="273" actId="478"/>
          <ac:spMkLst>
            <pc:docMk/>
            <pc:sldMk cId="1953438529" sldId="287"/>
            <ac:spMk id="29" creationId="{A1839F7E-DF75-5728-5B30-1A10B377BFD8}"/>
          </ac:spMkLst>
        </pc:spChg>
        <pc:cxnChg chg="add mod">
          <ac:chgData name="Paul Pettersson" userId="0ef90f42-25be-4805-a0ca-edb025dcdc4f" providerId="ADAL" clId="{21355385-1854-434F-B73A-37FC9445924C}" dt="2022-05-17T14:44:03.817" v="972" actId="14100"/>
          <ac:cxnSpMkLst>
            <pc:docMk/>
            <pc:sldMk cId="1953438529" sldId="287"/>
            <ac:cxnSpMk id="7" creationId="{6CE1FBC6-D523-583A-2A08-0322552E7C81}"/>
          </ac:cxnSpMkLst>
        </pc:cxnChg>
        <pc:cxnChg chg="add mod">
          <ac:chgData name="Paul Pettersson" userId="0ef90f42-25be-4805-a0ca-edb025dcdc4f" providerId="ADAL" clId="{21355385-1854-434F-B73A-37FC9445924C}" dt="2022-05-17T14:44:23.030" v="977" actId="14100"/>
          <ac:cxnSpMkLst>
            <pc:docMk/>
            <pc:sldMk cId="1953438529" sldId="287"/>
            <ac:cxnSpMk id="30" creationId="{BB580A22-1472-C232-7548-07C804B25056}"/>
          </ac:cxnSpMkLst>
        </pc:cxnChg>
        <pc:cxnChg chg="add mod">
          <ac:chgData name="Paul Pettersson" userId="0ef90f42-25be-4805-a0ca-edb025dcdc4f" providerId="ADAL" clId="{21355385-1854-434F-B73A-37FC9445924C}" dt="2022-05-17T05:29:57.406" v="322" actId="1076"/>
          <ac:cxnSpMkLst>
            <pc:docMk/>
            <pc:sldMk cId="1953438529" sldId="287"/>
            <ac:cxnSpMk id="37" creationId="{78B5CA3C-BD58-9EF7-CD32-87B01E043CF7}"/>
          </ac:cxnSpMkLst>
        </pc:cxnChg>
        <pc:cxnChg chg="add mod">
          <ac:chgData name="Paul Pettersson" userId="0ef90f42-25be-4805-a0ca-edb025dcdc4f" providerId="ADAL" clId="{21355385-1854-434F-B73A-37FC9445924C}" dt="2022-05-17T14:44:32.075" v="979" actId="14100"/>
          <ac:cxnSpMkLst>
            <pc:docMk/>
            <pc:sldMk cId="1953438529" sldId="287"/>
            <ac:cxnSpMk id="38" creationId="{1597ABB8-2F09-7EC1-C94E-31D508AB6B9B}"/>
          </ac:cxnSpMkLst>
        </pc:cxnChg>
        <pc:cxnChg chg="add mod">
          <ac:chgData name="Paul Pettersson" userId="0ef90f42-25be-4805-a0ca-edb025dcdc4f" providerId="ADAL" clId="{21355385-1854-434F-B73A-37FC9445924C}" dt="2022-05-17T05:30:20.167" v="327" actId="1076"/>
          <ac:cxnSpMkLst>
            <pc:docMk/>
            <pc:sldMk cId="1953438529" sldId="287"/>
            <ac:cxnSpMk id="40" creationId="{6F61D3F6-BD77-269F-F634-52ABE9506515}"/>
          </ac:cxnSpMkLst>
        </pc:cxnChg>
        <pc:cxnChg chg="add mod">
          <ac:chgData name="Paul Pettersson" userId="0ef90f42-25be-4805-a0ca-edb025dcdc4f" providerId="ADAL" clId="{21355385-1854-434F-B73A-37FC9445924C}" dt="2022-05-17T05:30:28.569" v="329" actId="1076"/>
          <ac:cxnSpMkLst>
            <pc:docMk/>
            <pc:sldMk cId="1953438529" sldId="287"/>
            <ac:cxnSpMk id="41" creationId="{C2A28A13-C54A-2D56-BC7F-FA44B5134DDD}"/>
          </ac:cxnSpMkLst>
        </pc:cxnChg>
        <pc:cxnChg chg="add mod">
          <ac:chgData name="Paul Pettersson" userId="0ef90f42-25be-4805-a0ca-edb025dcdc4f" providerId="ADAL" clId="{21355385-1854-434F-B73A-37FC9445924C}" dt="2022-05-17T14:44:26.344" v="978" actId="14100"/>
          <ac:cxnSpMkLst>
            <pc:docMk/>
            <pc:sldMk cId="1953438529" sldId="287"/>
            <ac:cxnSpMk id="42" creationId="{C4E557D8-EE2C-BD5C-BA76-49D09C6538BD}"/>
          </ac:cxnSpMkLst>
        </pc:cxnChg>
      </pc:sldChg>
      <pc:sldChg chg="del">
        <pc:chgData name="Paul Pettersson" userId="0ef90f42-25be-4805-a0ca-edb025dcdc4f" providerId="ADAL" clId="{21355385-1854-434F-B73A-37FC9445924C}" dt="2022-05-17T05:53:26.026" v="694" actId="2696"/>
        <pc:sldMkLst>
          <pc:docMk/>
          <pc:sldMk cId="4271353811" sldId="288"/>
        </pc:sldMkLst>
      </pc:sldChg>
      <pc:sldChg chg="modSp add mod">
        <pc:chgData name="Paul Pettersson" userId="0ef90f42-25be-4805-a0ca-edb025dcdc4f" providerId="ADAL" clId="{21355385-1854-434F-B73A-37FC9445924C}" dt="2022-05-18T05:34:55.503" v="2884" actId="20577"/>
        <pc:sldMkLst>
          <pc:docMk/>
          <pc:sldMk cId="1366718574" sldId="289"/>
        </pc:sldMkLst>
        <pc:spChg chg="mod">
          <ac:chgData name="Paul Pettersson" userId="0ef90f42-25be-4805-a0ca-edb025dcdc4f" providerId="ADAL" clId="{21355385-1854-434F-B73A-37FC9445924C}" dt="2022-05-17T05:44:35.444" v="568" actId="20577"/>
          <ac:spMkLst>
            <pc:docMk/>
            <pc:sldMk cId="1366718574" sldId="289"/>
            <ac:spMk id="2" creationId="{4160B5F1-CC08-264D-B675-61B1BA2BB30F}"/>
          </ac:spMkLst>
        </pc:spChg>
        <pc:spChg chg="mod">
          <ac:chgData name="Paul Pettersson" userId="0ef90f42-25be-4805-a0ca-edb025dcdc4f" providerId="ADAL" clId="{21355385-1854-434F-B73A-37FC9445924C}" dt="2022-05-18T05:34:55.503" v="2884" actId="20577"/>
          <ac:spMkLst>
            <pc:docMk/>
            <pc:sldMk cId="1366718574" sldId="289"/>
            <ac:spMk id="10" creationId="{205CF231-3055-4564-9AAB-B41E55D218DC}"/>
          </ac:spMkLst>
        </pc:spChg>
      </pc:sldChg>
      <pc:sldChg chg="modSp add del mod">
        <pc:chgData name="Paul Pettersson" userId="0ef90f42-25be-4805-a0ca-edb025dcdc4f" providerId="ADAL" clId="{21355385-1854-434F-B73A-37FC9445924C}" dt="2022-05-18T21:33:56.330" v="3370" actId="2696"/>
        <pc:sldMkLst>
          <pc:docMk/>
          <pc:sldMk cId="892844099" sldId="290"/>
        </pc:sldMkLst>
        <pc:spChg chg="mod">
          <ac:chgData name="Paul Pettersson" userId="0ef90f42-25be-4805-a0ca-edb025dcdc4f" providerId="ADAL" clId="{21355385-1854-434F-B73A-37FC9445924C}" dt="2022-05-18T21:27:54.271" v="3248" actId="13926"/>
          <ac:spMkLst>
            <pc:docMk/>
            <pc:sldMk cId="892844099" sldId="290"/>
            <ac:spMk id="2" creationId="{4160B5F1-CC08-264D-B675-61B1BA2BB30F}"/>
          </ac:spMkLst>
        </pc:spChg>
        <pc:spChg chg="mod">
          <ac:chgData name="Paul Pettersson" userId="0ef90f42-25be-4805-a0ca-edb025dcdc4f" providerId="ADAL" clId="{21355385-1854-434F-B73A-37FC9445924C}" dt="2022-05-17T16:35:03.521" v="1691" actId="14100"/>
          <ac:spMkLst>
            <pc:docMk/>
            <pc:sldMk cId="892844099" sldId="290"/>
            <ac:spMk id="3" creationId="{00000000-0000-0000-0000-000000000000}"/>
          </ac:spMkLst>
        </pc:spChg>
        <pc:picChg chg="mod">
          <ac:chgData name="Paul Pettersson" userId="0ef90f42-25be-4805-a0ca-edb025dcdc4f" providerId="ADAL" clId="{21355385-1854-434F-B73A-37FC9445924C}" dt="2022-05-17T16:39:52.146" v="1735" actId="1038"/>
          <ac:picMkLst>
            <pc:docMk/>
            <pc:sldMk cId="892844099" sldId="290"/>
            <ac:picMk id="5" creationId="{392ACC93-FD34-BAD4-EA4A-09D79BEAC3BC}"/>
          </ac:picMkLst>
        </pc:picChg>
      </pc:sldChg>
      <pc:sldChg chg="modSp add mod">
        <pc:chgData name="Paul Pettersson" userId="0ef90f42-25be-4805-a0ca-edb025dcdc4f" providerId="ADAL" clId="{21355385-1854-434F-B73A-37FC9445924C}" dt="2022-05-19T00:17:08.495" v="4262" actId="20577"/>
        <pc:sldMkLst>
          <pc:docMk/>
          <pc:sldMk cId="2169777985" sldId="291"/>
        </pc:sldMkLst>
        <pc:spChg chg="mod">
          <ac:chgData name="Paul Pettersson" userId="0ef90f42-25be-4805-a0ca-edb025dcdc4f" providerId="ADAL" clId="{21355385-1854-434F-B73A-37FC9445924C}" dt="2022-05-19T00:17:08.495" v="4262" actId="20577"/>
          <ac:spMkLst>
            <pc:docMk/>
            <pc:sldMk cId="2169777985" sldId="291"/>
            <ac:spMk id="12" creationId="{79520E0B-A438-9B47-9E2D-C422D641D261}"/>
          </ac:spMkLst>
        </pc:spChg>
      </pc:sldChg>
      <pc:sldChg chg="modSp add mod">
        <pc:chgData name="Paul Pettersson" userId="0ef90f42-25be-4805-a0ca-edb025dcdc4f" providerId="ADAL" clId="{21355385-1854-434F-B73A-37FC9445924C}" dt="2022-05-18T22:14:15.771" v="3874" actId="20577"/>
        <pc:sldMkLst>
          <pc:docMk/>
          <pc:sldMk cId="3086209545" sldId="292"/>
        </pc:sldMkLst>
        <pc:spChg chg="mod">
          <ac:chgData name="Paul Pettersson" userId="0ef90f42-25be-4805-a0ca-edb025dcdc4f" providerId="ADAL" clId="{21355385-1854-434F-B73A-37FC9445924C}" dt="2022-05-18T22:14:15.771" v="3874" actId="20577"/>
          <ac:spMkLst>
            <pc:docMk/>
            <pc:sldMk cId="3086209545" sldId="292"/>
            <ac:spMk id="12" creationId="{79520E0B-A438-9B47-9E2D-C422D641D261}"/>
          </ac:spMkLst>
        </pc:spChg>
      </pc:sldChg>
      <pc:sldChg chg="add mod modShow">
        <pc:chgData name="Paul Pettersson" userId="0ef90f42-25be-4805-a0ca-edb025dcdc4f" providerId="ADAL" clId="{21355385-1854-434F-B73A-37FC9445924C}" dt="2022-05-19T03:54:55.239" v="4334" actId="729"/>
        <pc:sldMkLst>
          <pc:docMk/>
          <pc:sldMk cId="3239201816" sldId="293"/>
        </pc:sldMkLst>
      </pc:sldChg>
      <pc:sldChg chg="addSp delSp modSp add mod">
        <pc:chgData name="Paul Pettersson" userId="0ef90f42-25be-4805-a0ca-edb025dcdc4f" providerId="ADAL" clId="{21355385-1854-434F-B73A-37FC9445924C}" dt="2022-05-18T22:56:15.670" v="4069" actId="20577"/>
        <pc:sldMkLst>
          <pc:docMk/>
          <pc:sldMk cId="2985021720" sldId="294"/>
        </pc:sldMkLst>
        <pc:spChg chg="add del mod">
          <ac:chgData name="Paul Pettersson" userId="0ef90f42-25be-4805-a0ca-edb025dcdc4f" providerId="ADAL" clId="{21355385-1854-434F-B73A-37FC9445924C}" dt="2022-05-18T22:18:41.858" v="3962" actId="767"/>
          <ac:spMkLst>
            <pc:docMk/>
            <pc:sldMk cId="2985021720" sldId="294"/>
            <ac:spMk id="3" creationId="{F2650E9D-7003-3BB8-8E07-DFF52D28963A}"/>
          </ac:spMkLst>
        </pc:spChg>
        <pc:spChg chg="mod">
          <ac:chgData name="Paul Pettersson" userId="0ef90f42-25be-4805-a0ca-edb025dcdc4f" providerId="ADAL" clId="{21355385-1854-434F-B73A-37FC9445924C}" dt="2022-05-18T22:56:15.670" v="4069" actId="20577"/>
          <ac:spMkLst>
            <pc:docMk/>
            <pc:sldMk cId="2985021720" sldId="294"/>
            <ac:spMk id="12" creationId="{79520E0B-A438-9B47-9E2D-C422D641D261}"/>
          </ac:spMkLst>
        </pc:spChg>
        <pc:picChg chg="mod">
          <ac:chgData name="Paul Pettersson" userId="0ef90f42-25be-4805-a0ca-edb025dcdc4f" providerId="ADAL" clId="{21355385-1854-434F-B73A-37FC9445924C}" dt="2022-05-18T22:17:30.212" v="3916" actId="1076"/>
          <ac:picMkLst>
            <pc:docMk/>
            <pc:sldMk cId="2985021720" sldId="294"/>
            <ac:picMk id="10" creationId="{D3B4B49F-264D-2E67-D35E-6E026D99DEE2}"/>
          </ac:picMkLst>
        </pc:picChg>
        <pc:picChg chg="add del mod">
          <ac:chgData name="Paul Pettersson" userId="0ef90f42-25be-4805-a0ca-edb025dcdc4f" providerId="ADAL" clId="{21355385-1854-434F-B73A-37FC9445924C}" dt="2022-05-18T22:15:40.028" v="3899" actId="478"/>
          <ac:picMkLst>
            <pc:docMk/>
            <pc:sldMk cId="2985021720" sldId="294"/>
            <ac:picMk id="11" creationId="{11A6F4EC-774A-3A48-C87B-E33737DDE248}"/>
          </ac:picMkLst>
        </pc:picChg>
        <pc:picChg chg="add mod">
          <ac:chgData name="Paul Pettersson" userId="0ef90f42-25be-4805-a0ca-edb025dcdc4f" providerId="ADAL" clId="{21355385-1854-434F-B73A-37FC9445924C}" dt="2022-05-18T22:17:26.387" v="3915" actId="1076"/>
          <ac:picMkLst>
            <pc:docMk/>
            <pc:sldMk cId="2985021720" sldId="294"/>
            <ac:picMk id="13" creationId="{186723B1-6C7C-E6EF-1125-8F72730B191F}"/>
          </ac:picMkLst>
        </pc:picChg>
        <pc:picChg chg="add del mod">
          <ac:chgData name="Paul Pettersson" userId="0ef90f42-25be-4805-a0ca-edb025dcdc4f" providerId="ADAL" clId="{21355385-1854-434F-B73A-37FC9445924C}" dt="2022-05-18T22:18:18.183" v="3956"/>
          <ac:picMkLst>
            <pc:docMk/>
            <pc:sldMk cId="2985021720" sldId="294"/>
            <ac:picMk id="14" creationId="{F14B0F0D-8AC6-6E5B-FC2A-C0B11A703DF7}"/>
          </ac:picMkLst>
        </pc:picChg>
        <pc:picChg chg="add del mod">
          <ac:chgData name="Paul Pettersson" userId="0ef90f42-25be-4805-a0ca-edb025dcdc4f" providerId="ADAL" clId="{21355385-1854-434F-B73A-37FC9445924C}" dt="2022-05-18T22:18:33.364" v="3959"/>
          <ac:picMkLst>
            <pc:docMk/>
            <pc:sldMk cId="2985021720" sldId="294"/>
            <ac:picMk id="15" creationId="{0170D64C-078B-48A0-3E4A-173336C8B519}"/>
          </ac:picMkLst>
        </pc:picChg>
        <pc:picChg chg="add del mod">
          <ac:chgData name="Paul Pettersson" userId="0ef90f42-25be-4805-a0ca-edb025dcdc4f" providerId="ADAL" clId="{21355385-1854-434F-B73A-37FC9445924C}" dt="2022-05-18T22:18:38.392" v="3961"/>
          <ac:picMkLst>
            <pc:docMk/>
            <pc:sldMk cId="2985021720" sldId="294"/>
            <ac:picMk id="16" creationId="{DF8D3F6D-E364-5E33-06B0-E1A350657715}"/>
          </ac:picMkLst>
        </pc:picChg>
      </pc:sldChg>
      <pc:sldChg chg="modSp new del mod">
        <pc:chgData name="Paul Pettersson" userId="0ef90f42-25be-4805-a0ca-edb025dcdc4f" providerId="ADAL" clId="{21355385-1854-434F-B73A-37FC9445924C}" dt="2022-05-18T03:44:18.161" v="2062" actId="2696"/>
        <pc:sldMkLst>
          <pc:docMk/>
          <pc:sldMk cId="1758241867" sldId="295"/>
        </pc:sldMkLst>
        <pc:spChg chg="mod">
          <ac:chgData name="Paul Pettersson" userId="0ef90f42-25be-4805-a0ca-edb025dcdc4f" providerId="ADAL" clId="{21355385-1854-434F-B73A-37FC9445924C}" dt="2022-05-17T14:08:43.496" v="724" actId="20577"/>
          <ac:spMkLst>
            <pc:docMk/>
            <pc:sldMk cId="1758241867" sldId="295"/>
            <ac:spMk id="2" creationId="{C73D559D-958E-E78E-CAD1-6A06FECA7632}"/>
          </ac:spMkLst>
        </pc:spChg>
      </pc:sldChg>
      <pc:sldChg chg="modSp new del mod">
        <pc:chgData name="Paul Pettersson" userId="0ef90f42-25be-4805-a0ca-edb025dcdc4f" providerId="ADAL" clId="{21355385-1854-434F-B73A-37FC9445924C}" dt="2022-05-17T20:50:16.153" v="1895" actId="2696"/>
        <pc:sldMkLst>
          <pc:docMk/>
          <pc:sldMk cId="2382500633" sldId="296"/>
        </pc:sldMkLst>
        <pc:spChg chg="mod">
          <ac:chgData name="Paul Pettersson" userId="0ef90f42-25be-4805-a0ca-edb025dcdc4f" providerId="ADAL" clId="{21355385-1854-434F-B73A-37FC9445924C}" dt="2022-05-17T15:27:12.630" v="993" actId="20577"/>
          <ac:spMkLst>
            <pc:docMk/>
            <pc:sldMk cId="2382500633" sldId="296"/>
            <ac:spMk id="2" creationId="{67539BCD-EB7E-01E4-21D1-92DADC9235F0}"/>
          </ac:spMkLst>
        </pc:spChg>
      </pc:sldChg>
      <pc:sldChg chg="addSp delSp modSp add mod">
        <pc:chgData name="Paul Pettersson" userId="0ef90f42-25be-4805-a0ca-edb025dcdc4f" providerId="ADAL" clId="{21355385-1854-434F-B73A-37FC9445924C}" dt="2022-05-18T14:38:09.125" v="3136" actId="20577"/>
        <pc:sldMkLst>
          <pc:docMk/>
          <pc:sldMk cId="3963369635" sldId="297"/>
        </pc:sldMkLst>
        <pc:spChg chg="mod">
          <ac:chgData name="Paul Pettersson" userId="0ef90f42-25be-4805-a0ca-edb025dcdc4f" providerId="ADAL" clId="{21355385-1854-434F-B73A-37FC9445924C}" dt="2022-05-18T14:28:18.515" v="3099" actId="20577"/>
          <ac:spMkLst>
            <pc:docMk/>
            <pc:sldMk cId="3963369635" sldId="297"/>
            <ac:spMk id="2" creationId="{4160B5F1-CC08-264D-B675-61B1BA2BB30F}"/>
          </ac:spMkLst>
        </pc:spChg>
        <pc:spChg chg="mod">
          <ac:chgData name="Paul Pettersson" userId="0ef90f42-25be-4805-a0ca-edb025dcdc4f" providerId="ADAL" clId="{21355385-1854-434F-B73A-37FC9445924C}" dt="2022-05-18T14:10:11.524" v="3062" actId="14100"/>
          <ac:spMkLst>
            <pc:docMk/>
            <pc:sldMk cId="3963369635" sldId="297"/>
            <ac:spMk id="4" creationId="{F4587898-0694-2694-0C94-751284C06117}"/>
          </ac:spMkLst>
        </pc:spChg>
        <pc:spChg chg="add del">
          <ac:chgData name="Paul Pettersson" userId="0ef90f42-25be-4805-a0ca-edb025dcdc4f" providerId="ADAL" clId="{21355385-1854-434F-B73A-37FC9445924C}" dt="2022-05-17T15:45:29.969" v="1096" actId="11529"/>
          <ac:spMkLst>
            <pc:docMk/>
            <pc:sldMk cId="3963369635" sldId="297"/>
            <ac:spMk id="5" creationId="{A5A57D0F-43C6-D5C8-21CB-B91BA9303A5C}"/>
          </ac:spMkLst>
        </pc:spChg>
        <pc:spChg chg="add del mod">
          <ac:chgData name="Paul Pettersson" userId="0ef90f42-25be-4805-a0ca-edb025dcdc4f" providerId="ADAL" clId="{21355385-1854-434F-B73A-37FC9445924C}" dt="2022-05-17T15:58:26.132" v="1192" actId="478"/>
          <ac:spMkLst>
            <pc:docMk/>
            <pc:sldMk cId="3963369635" sldId="297"/>
            <ac:spMk id="6" creationId="{562704FF-FBA1-22BB-C806-E30A56A7C6C6}"/>
          </ac:spMkLst>
        </pc:spChg>
        <pc:spChg chg="mod">
          <ac:chgData name="Paul Pettersson" userId="0ef90f42-25be-4805-a0ca-edb025dcdc4f" providerId="ADAL" clId="{21355385-1854-434F-B73A-37FC9445924C}" dt="2022-05-18T05:42:13.775" v="2997" actId="14100"/>
          <ac:spMkLst>
            <pc:docMk/>
            <pc:sldMk cId="3963369635" sldId="297"/>
            <ac:spMk id="10" creationId="{90256C4D-146A-81CF-B969-149D87D4D831}"/>
          </ac:spMkLst>
        </pc:spChg>
        <pc:spChg chg="mod">
          <ac:chgData name="Paul Pettersson" userId="0ef90f42-25be-4805-a0ca-edb025dcdc4f" providerId="ADAL" clId="{21355385-1854-434F-B73A-37FC9445924C}" dt="2022-05-18T05:42:17.544" v="2998" actId="14100"/>
          <ac:spMkLst>
            <pc:docMk/>
            <pc:sldMk cId="3963369635" sldId="297"/>
            <ac:spMk id="11" creationId="{246A95F3-E0A3-5EB9-DB11-48DEEA012A6E}"/>
          </ac:spMkLst>
        </pc:spChg>
        <pc:spChg chg="mod">
          <ac:chgData name="Paul Pettersson" userId="0ef90f42-25be-4805-a0ca-edb025dcdc4f" providerId="ADAL" clId="{21355385-1854-434F-B73A-37FC9445924C}" dt="2022-05-18T05:44:53.893" v="3014" actId="108"/>
          <ac:spMkLst>
            <pc:docMk/>
            <pc:sldMk cId="3963369635" sldId="297"/>
            <ac:spMk id="12" creationId="{9CDB1323-00F8-CCDC-3A13-F9B0E581D1DC}"/>
          </ac:spMkLst>
        </pc:spChg>
        <pc:spChg chg="mod">
          <ac:chgData name="Paul Pettersson" userId="0ef90f42-25be-4805-a0ca-edb025dcdc4f" providerId="ADAL" clId="{21355385-1854-434F-B73A-37FC9445924C}" dt="2022-05-18T14:30:30.589" v="3115" actId="20577"/>
          <ac:spMkLst>
            <pc:docMk/>
            <pc:sldMk cId="3963369635" sldId="297"/>
            <ac:spMk id="13" creationId="{F18A7620-A7F6-8832-81D2-6641AF8883D7}"/>
          </ac:spMkLst>
        </pc:spChg>
        <pc:spChg chg="mod">
          <ac:chgData name="Paul Pettersson" userId="0ef90f42-25be-4805-a0ca-edb025dcdc4f" providerId="ADAL" clId="{21355385-1854-434F-B73A-37FC9445924C}" dt="2022-05-18T05:42:44.942" v="3004" actId="14100"/>
          <ac:spMkLst>
            <pc:docMk/>
            <pc:sldMk cId="3963369635" sldId="297"/>
            <ac:spMk id="14" creationId="{7B154949-66B4-8B63-399C-75E562CD6F88}"/>
          </ac:spMkLst>
        </pc:spChg>
        <pc:spChg chg="mod">
          <ac:chgData name="Paul Pettersson" userId="0ef90f42-25be-4805-a0ca-edb025dcdc4f" providerId="ADAL" clId="{21355385-1854-434F-B73A-37FC9445924C}" dt="2022-05-18T05:44:17.270" v="3011" actId="108"/>
          <ac:spMkLst>
            <pc:docMk/>
            <pc:sldMk cId="3963369635" sldId="297"/>
            <ac:spMk id="16" creationId="{8BB00888-4CE4-ABE6-3549-06D2C36DDE54}"/>
          </ac:spMkLst>
        </pc:spChg>
        <pc:spChg chg="mod">
          <ac:chgData name="Paul Pettersson" userId="0ef90f42-25be-4805-a0ca-edb025dcdc4f" providerId="ADAL" clId="{21355385-1854-434F-B73A-37FC9445924C}" dt="2022-05-18T14:38:09.125" v="3136" actId="20577"/>
          <ac:spMkLst>
            <pc:docMk/>
            <pc:sldMk cId="3963369635" sldId="297"/>
            <ac:spMk id="17" creationId="{A4C5152E-672F-F6AD-1104-C55A7116D657}"/>
          </ac:spMkLst>
        </pc:spChg>
        <pc:spChg chg="add del mod">
          <ac:chgData name="Paul Pettersson" userId="0ef90f42-25be-4805-a0ca-edb025dcdc4f" providerId="ADAL" clId="{21355385-1854-434F-B73A-37FC9445924C}" dt="2022-05-17T15:58:03.741" v="1178" actId="478"/>
          <ac:spMkLst>
            <pc:docMk/>
            <pc:sldMk cId="3963369635" sldId="297"/>
            <ac:spMk id="26" creationId="{BC3798B8-29A2-BC13-11AE-FEC211A757D4}"/>
          </ac:spMkLst>
        </pc:spChg>
        <pc:spChg chg="add del mod">
          <ac:chgData name="Paul Pettersson" userId="0ef90f42-25be-4805-a0ca-edb025dcdc4f" providerId="ADAL" clId="{21355385-1854-434F-B73A-37FC9445924C}" dt="2022-05-18T05:41:48.687" v="2996" actId="478"/>
          <ac:spMkLst>
            <pc:docMk/>
            <pc:sldMk cId="3963369635" sldId="297"/>
            <ac:spMk id="48" creationId="{E2DBB4F5-2E2A-1529-8071-0F34BC6CF58D}"/>
          </ac:spMkLst>
        </pc:spChg>
        <pc:spChg chg="add del mod">
          <ac:chgData name="Paul Pettersson" userId="0ef90f42-25be-4805-a0ca-edb025dcdc4f" providerId="ADAL" clId="{21355385-1854-434F-B73A-37FC9445924C}" dt="2022-05-17T16:03:54.700" v="1222"/>
          <ac:spMkLst>
            <pc:docMk/>
            <pc:sldMk cId="3963369635" sldId="297"/>
            <ac:spMk id="53" creationId="{093ADB0A-8E81-B21C-4198-574246E3178F}"/>
          </ac:spMkLst>
        </pc:spChg>
        <pc:cxnChg chg="mod">
          <ac:chgData name="Paul Pettersson" userId="0ef90f42-25be-4805-a0ca-edb025dcdc4f" providerId="ADAL" clId="{21355385-1854-434F-B73A-37FC9445924C}" dt="2022-05-18T14:10:11.524" v="3062" actId="14100"/>
          <ac:cxnSpMkLst>
            <pc:docMk/>
            <pc:sldMk cId="3963369635" sldId="297"/>
            <ac:cxnSpMk id="7" creationId="{6CE1FBC6-D523-583A-2A08-0322552E7C81}"/>
          </ac:cxnSpMkLst>
        </pc:cxnChg>
        <pc:cxnChg chg="add del">
          <ac:chgData name="Paul Pettersson" userId="0ef90f42-25be-4805-a0ca-edb025dcdc4f" providerId="ADAL" clId="{21355385-1854-434F-B73A-37FC9445924C}" dt="2022-05-17T15:50:47.863" v="1130" actId="478"/>
          <ac:cxnSpMkLst>
            <pc:docMk/>
            <pc:sldMk cId="3963369635" sldId="297"/>
            <ac:cxnSpMk id="15" creationId="{EEF12BE7-EEF8-CFE0-173C-DA1E2C6582F7}"/>
          </ac:cxnSpMkLst>
        </pc:cxnChg>
        <pc:cxnChg chg="add del">
          <ac:chgData name="Paul Pettersson" userId="0ef90f42-25be-4805-a0ca-edb025dcdc4f" providerId="ADAL" clId="{21355385-1854-434F-B73A-37FC9445924C}" dt="2022-05-17T15:51:00.146" v="1132" actId="478"/>
          <ac:cxnSpMkLst>
            <pc:docMk/>
            <pc:sldMk cId="3963369635" sldId="297"/>
            <ac:cxnSpMk id="19" creationId="{7DBDB3B2-34AD-BB2A-D4BB-D12557135E95}"/>
          </ac:cxnSpMkLst>
        </pc:cxnChg>
        <pc:cxnChg chg="add del mod">
          <ac:chgData name="Paul Pettersson" userId="0ef90f42-25be-4805-a0ca-edb025dcdc4f" providerId="ADAL" clId="{21355385-1854-434F-B73A-37FC9445924C}" dt="2022-05-17T15:51:21.915" v="1135" actId="478"/>
          <ac:cxnSpMkLst>
            <pc:docMk/>
            <pc:sldMk cId="3963369635" sldId="297"/>
            <ac:cxnSpMk id="21" creationId="{1A4A75A3-B519-D6DA-30BB-8B403026B609}"/>
          </ac:cxnSpMkLst>
        </pc:cxnChg>
        <pc:cxnChg chg="mod">
          <ac:chgData name="Paul Pettersson" userId="0ef90f42-25be-4805-a0ca-edb025dcdc4f" providerId="ADAL" clId="{21355385-1854-434F-B73A-37FC9445924C}" dt="2022-05-18T05:42:17.544" v="2998" actId="14100"/>
          <ac:cxnSpMkLst>
            <pc:docMk/>
            <pc:sldMk cId="3963369635" sldId="297"/>
            <ac:cxnSpMk id="30" creationId="{BB580A22-1472-C232-7548-07C804B25056}"/>
          </ac:cxnSpMkLst>
        </pc:cxnChg>
        <pc:cxnChg chg="add del mod">
          <ac:chgData name="Paul Pettersson" userId="0ef90f42-25be-4805-a0ca-edb025dcdc4f" providerId="ADAL" clId="{21355385-1854-434F-B73A-37FC9445924C}" dt="2022-05-18T05:43:51.327" v="3009" actId="478"/>
          <ac:cxnSpMkLst>
            <pc:docMk/>
            <pc:sldMk cId="3963369635" sldId="297"/>
            <ac:cxnSpMk id="34" creationId="{0EC954C0-B9DD-B99E-C250-0FEB18D8B623}"/>
          </ac:cxnSpMkLst>
        </pc:cxnChg>
        <pc:cxnChg chg="add del mod">
          <ac:chgData name="Paul Pettersson" userId="0ef90f42-25be-4805-a0ca-edb025dcdc4f" providerId="ADAL" clId="{21355385-1854-434F-B73A-37FC9445924C}" dt="2022-05-18T05:43:43.598" v="3008" actId="478"/>
          <ac:cxnSpMkLst>
            <pc:docMk/>
            <pc:sldMk cId="3963369635" sldId="297"/>
            <ac:cxnSpMk id="36" creationId="{EC57DC9A-E420-C73E-69E6-5910A6A83F8F}"/>
          </ac:cxnSpMkLst>
        </pc:cxnChg>
        <pc:cxnChg chg="mod">
          <ac:chgData name="Paul Pettersson" userId="0ef90f42-25be-4805-a0ca-edb025dcdc4f" providerId="ADAL" clId="{21355385-1854-434F-B73A-37FC9445924C}" dt="2022-05-17T15:47:00.169" v="1112" actId="1036"/>
          <ac:cxnSpMkLst>
            <pc:docMk/>
            <pc:sldMk cId="3963369635" sldId="297"/>
            <ac:cxnSpMk id="37" creationId="{78B5CA3C-BD58-9EF7-CD32-87B01E043CF7}"/>
          </ac:cxnSpMkLst>
        </pc:cxnChg>
        <pc:cxnChg chg="mod">
          <ac:chgData name="Paul Pettersson" userId="0ef90f42-25be-4805-a0ca-edb025dcdc4f" providerId="ADAL" clId="{21355385-1854-434F-B73A-37FC9445924C}" dt="2022-05-18T05:42:36.179" v="3002" actId="14100"/>
          <ac:cxnSpMkLst>
            <pc:docMk/>
            <pc:sldMk cId="3963369635" sldId="297"/>
            <ac:cxnSpMk id="38" creationId="{1597ABB8-2F09-7EC1-C94E-31D508AB6B9B}"/>
          </ac:cxnSpMkLst>
        </pc:cxnChg>
        <pc:cxnChg chg="add del mod">
          <ac:chgData name="Paul Pettersson" userId="0ef90f42-25be-4805-a0ca-edb025dcdc4f" providerId="ADAL" clId="{21355385-1854-434F-B73A-37FC9445924C}" dt="2022-05-18T05:43:53.820" v="3010" actId="478"/>
          <ac:cxnSpMkLst>
            <pc:docMk/>
            <pc:sldMk cId="3963369635" sldId="297"/>
            <ac:cxnSpMk id="39" creationId="{DDB58FA1-A7DD-E03E-D05F-6A57E404C913}"/>
          </ac:cxnSpMkLst>
        </pc:cxnChg>
        <pc:cxnChg chg="mod">
          <ac:chgData name="Paul Pettersson" userId="0ef90f42-25be-4805-a0ca-edb025dcdc4f" providerId="ADAL" clId="{21355385-1854-434F-B73A-37FC9445924C}" dt="2022-05-17T15:49:26.217" v="1128"/>
          <ac:cxnSpMkLst>
            <pc:docMk/>
            <pc:sldMk cId="3963369635" sldId="297"/>
            <ac:cxnSpMk id="40" creationId="{6F61D3F6-BD77-269F-F634-52ABE9506515}"/>
          </ac:cxnSpMkLst>
        </pc:cxnChg>
        <pc:cxnChg chg="mod">
          <ac:chgData name="Paul Pettersson" userId="0ef90f42-25be-4805-a0ca-edb025dcdc4f" providerId="ADAL" clId="{21355385-1854-434F-B73A-37FC9445924C}" dt="2022-05-18T05:42:36.179" v="3002" actId="14100"/>
          <ac:cxnSpMkLst>
            <pc:docMk/>
            <pc:sldMk cId="3963369635" sldId="297"/>
            <ac:cxnSpMk id="42" creationId="{C4E557D8-EE2C-BD5C-BA76-49D09C6538BD}"/>
          </ac:cxnSpMkLst>
        </pc:cxnChg>
        <pc:cxnChg chg="add del mod">
          <ac:chgData name="Paul Pettersson" userId="0ef90f42-25be-4805-a0ca-edb025dcdc4f" providerId="ADAL" clId="{21355385-1854-434F-B73A-37FC9445924C}" dt="2022-05-18T05:43:40.147" v="3007" actId="478"/>
          <ac:cxnSpMkLst>
            <pc:docMk/>
            <pc:sldMk cId="3963369635" sldId="297"/>
            <ac:cxnSpMk id="43" creationId="{3ED8B34D-DC24-BD87-B94A-B8550668D92B}"/>
          </ac:cxnSpMkLst>
        </pc:cxnChg>
        <pc:cxnChg chg="add mod">
          <ac:chgData name="Paul Pettersson" userId="0ef90f42-25be-4805-a0ca-edb025dcdc4f" providerId="ADAL" clId="{21355385-1854-434F-B73A-37FC9445924C}" dt="2022-05-17T16:00:30.706" v="1197" actId="14100"/>
          <ac:cxnSpMkLst>
            <pc:docMk/>
            <pc:sldMk cId="3963369635" sldId="297"/>
            <ac:cxnSpMk id="50" creationId="{AF22054F-1B38-1B7F-13DC-1CB2D9CB240A}"/>
          </ac:cxnSpMkLst>
        </pc:cxnChg>
      </pc:sldChg>
      <pc:sldChg chg="addSp delSp modSp add del mod ord setBg modAnim delDesignElem">
        <pc:chgData name="Paul Pettersson" userId="0ef90f42-25be-4805-a0ca-edb025dcdc4f" providerId="ADAL" clId="{21355385-1854-434F-B73A-37FC9445924C}" dt="2022-05-19T03:24:48.578" v="4299" actId="108"/>
        <pc:sldMkLst>
          <pc:docMk/>
          <pc:sldMk cId="4224708971" sldId="318"/>
        </pc:sldMkLst>
        <pc:spChg chg="mod">
          <ac:chgData name="Paul Pettersson" userId="0ef90f42-25be-4805-a0ca-edb025dcdc4f" providerId="ADAL" clId="{21355385-1854-434F-B73A-37FC9445924C}" dt="2022-05-19T03:24:21.088" v="4298" actId="20577"/>
          <ac:spMkLst>
            <pc:docMk/>
            <pc:sldMk cId="4224708971" sldId="318"/>
            <ac:spMk id="2" creationId="{4160B5F1-CC08-264D-B675-61B1BA2BB30F}"/>
          </ac:spMkLst>
        </pc:spChg>
        <pc:spChg chg="mod">
          <ac:chgData name="Paul Pettersson" userId="0ef90f42-25be-4805-a0ca-edb025dcdc4f" providerId="ADAL" clId="{21355385-1854-434F-B73A-37FC9445924C}" dt="2022-05-19T03:24:48.578" v="4299" actId="108"/>
          <ac:spMkLst>
            <pc:docMk/>
            <pc:sldMk cId="4224708971" sldId="318"/>
            <ac:spMk id="3" creationId="{00000000-0000-0000-0000-000000000000}"/>
          </ac:spMkLst>
        </pc:spChg>
        <pc:spChg chg="add mod">
          <ac:chgData name="Paul Pettersson" userId="0ef90f42-25be-4805-a0ca-edb025dcdc4f" providerId="ADAL" clId="{21355385-1854-434F-B73A-37FC9445924C}" dt="2022-05-19T03:24:14.862" v="4296" actId="20577"/>
          <ac:spMkLst>
            <pc:docMk/>
            <pc:sldMk cId="4224708971" sldId="318"/>
            <ac:spMk id="5" creationId="{553C395A-9FB9-BA05-C257-8F6035E20A2F}"/>
          </ac:spMkLst>
        </pc:spChg>
        <pc:spChg chg="add del mod">
          <ac:chgData name="Paul Pettersson" userId="0ef90f42-25be-4805-a0ca-edb025dcdc4f" providerId="ADAL" clId="{21355385-1854-434F-B73A-37FC9445924C}" dt="2022-05-18T03:52:44.247" v="2207"/>
          <ac:spMkLst>
            <pc:docMk/>
            <pc:sldMk cId="4224708971" sldId="318"/>
            <ac:spMk id="11" creationId="{D945A881-C595-8536-4E0E-87EE0448DAE8}"/>
          </ac:spMkLst>
        </pc:spChg>
        <pc:spChg chg="del mod">
          <ac:chgData name="Paul Pettersson" userId="0ef90f42-25be-4805-a0ca-edb025dcdc4f" providerId="ADAL" clId="{21355385-1854-434F-B73A-37FC9445924C}" dt="2022-05-18T03:44:51.682" v="2075" actId="478"/>
          <ac:spMkLst>
            <pc:docMk/>
            <pc:sldMk cId="4224708971" sldId="318"/>
            <ac:spMk id="12" creationId="{CC403965-BD71-1847-B338-0ED975D0677B}"/>
          </ac:spMkLst>
        </pc:spChg>
        <pc:spChg chg="add del mod">
          <ac:chgData name="Paul Pettersson" userId="0ef90f42-25be-4805-a0ca-edb025dcdc4f" providerId="ADAL" clId="{21355385-1854-434F-B73A-37FC9445924C}" dt="2022-05-18T03:52:51.187" v="2209"/>
          <ac:spMkLst>
            <pc:docMk/>
            <pc:sldMk cId="4224708971" sldId="318"/>
            <ac:spMk id="14" creationId="{C1B87997-9719-3EBE-A62F-D39C7B88D432}"/>
          </ac:spMkLst>
        </pc:spChg>
        <pc:spChg chg="add mod">
          <ac:chgData name="Paul Pettersson" userId="0ef90f42-25be-4805-a0ca-edb025dcdc4f" providerId="ADAL" clId="{21355385-1854-434F-B73A-37FC9445924C}" dt="2022-05-18T04:06:37.591" v="2326" actId="14100"/>
          <ac:spMkLst>
            <pc:docMk/>
            <pc:sldMk cId="4224708971" sldId="318"/>
            <ac:spMk id="16" creationId="{301B4B12-C587-92D1-1D97-EE1FAF345CA1}"/>
          </ac:spMkLst>
        </pc:spChg>
        <pc:spChg chg="add del">
          <ac:chgData name="Paul Pettersson" userId="0ef90f42-25be-4805-a0ca-edb025dcdc4f" providerId="ADAL" clId="{21355385-1854-434F-B73A-37FC9445924C}" dt="2022-05-17T20:54:45.465" v="1970"/>
          <ac:spMkLst>
            <pc:docMk/>
            <pc:sldMk cId="4224708971" sldId="318"/>
            <ac:spMk id="76" creationId="{047BFA19-D45E-416B-A404-7AF2F3F27017}"/>
          </ac:spMkLst>
        </pc:spChg>
        <pc:spChg chg="add del">
          <ac:chgData name="Paul Pettersson" userId="0ef90f42-25be-4805-a0ca-edb025dcdc4f" providerId="ADAL" clId="{21355385-1854-434F-B73A-37FC9445924C}" dt="2022-05-17T20:54:45.465" v="1970"/>
          <ac:spMkLst>
            <pc:docMk/>
            <pc:sldMk cId="4224708971" sldId="318"/>
            <ac:spMk id="78" creationId="{8E0105E7-23DB-4CF2-8258-FF47C7620F6E}"/>
          </ac:spMkLst>
        </pc:spChg>
        <pc:spChg chg="add del">
          <ac:chgData name="Paul Pettersson" userId="0ef90f42-25be-4805-a0ca-edb025dcdc4f" providerId="ADAL" clId="{21355385-1854-434F-B73A-37FC9445924C}" dt="2022-05-17T20:54:45.465" v="1970"/>
          <ac:spMkLst>
            <pc:docMk/>
            <pc:sldMk cId="4224708971" sldId="318"/>
            <ac:spMk id="80" creationId="{074B4F7D-14B2-478B-8BF5-01E4E0C5D263}"/>
          </ac:spMkLst>
        </pc:spChg>
        <pc:graphicFrameChg chg="add del mod">
          <ac:chgData name="Paul Pettersson" userId="0ef90f42-25be-4805-a0ca-edb025dcdc4f" providerId="ADAL" clId="{21355385-1854-434F-B73A-37FC9445924C}" dt="2022-05-18T03:52:44.247" v="2207"/>
          <ac:graphicFrameMkLst>
            <pc:docMk/>
            <pc:sldMk cId="4224708971" sldId="318"/>
            <ac:graphicFrameMk id="13" creationId="{FFBF3527-25B9-1D46-3F0D-AF2901C16FC0}"/>
          </ac:graphicFrameMkLst>
        </pc:graphicFrameChg>
        <pc:graphicFrameChg chg="add del mod">
          <ac:chgData name="Paul Pettersson" userId="0ef90f42-25be-4805-a0ca-edb025dcdc4f" providerId="ADAL" clId="{21355385-1854-434F-B73A-37FC9445924C}" dt="2022-05-18T03:52:51.187" v="2209"/>
          <ac:graphicFrameMkLst>
            <pc:docMk/>
            <pc:sldMk cId="4224708971" sldId="318"/>
            <ac:graphicFrameMk id="15" creationId="{D100FA51-956B-80AF-E94F-B214BC79893F}"/>
          </ac:graphicFrameMkLst>
        </pc:graphicFrameChg>
        <pc:graphicFrameChg chg="add mod modGraphic">
          <ac:chgData name="Paul Pettersson" userId="0ef90f42-25be-4805-a0ca-edb025dcdc4f" providerId="ADAL" clId="{21355385-1854-434F-B73A-37FC9445924C}" dt="2022-05-18T04:06:37.591" v="2326" actId="14100"/>
          <ac:graphicFrameMkLst>
            <pc:docMk/>
            <pc:sldMk cId="4224708971" sldId="318"/>
            <ac:graphicFrameMk id="17" creationId="{FD5E8B89-D8AD-19FC-E059-A7A8339212F7}"/>
          </ac:graphicFrameMkLst>
        </pc:graphicFrameChg>
      </pc:sldChg>
      <pc:sldChg chg="addSp delSp modSp add del mod setBg delDesignElem">
        <pc:chgData name="Paul Pettersson" userId="0ef90f42-25be-4805-a0ca-edb025dcdc4f" providerId="ADAL" clId="{21355385-1854-434F-B73A-37FC9445924C}" dt="2022-05-18T21:57:26.615" v="3580" actId="1036"/>
        <pc:sldMkLst>
          <pc:docMk/>
          <pc:sldMk cId="2986880355" sldId="331"/>
        </pc:sldMkLst>
        <pc:spChg chg="mod">
          <ac:chgData name="Paul Pettersson" userId="0ef90f42-25be-4805-a0ca-edb025dcdc4f" providerId="ADAL" clId="{21355385-1854-434F-B73A-37FC9445924C}" dt="2022-05-17T20:54:11.308" v="1967" actId="20577"/>
          <ac:spMkLst>
            <pc:docMk/>
            <pc:sldMk cId="2986880355" sldId="331"/>
            <ac:spMk id="2" creationId="{4160B5F1-CC08-264D-B675-61B1BA2BB30F}"/>
          </ac:spMkLst>
        </pc:spChg>
        <pc:spChg chg="mod">
          <ac:chgData name="Paul Pettersson" userId="0ef90f42-25be-4805-a0ca-edb025dcdc4f" providerId="ADAL" clId="{21355385-1854-434F-B73A-37FC9445924C}" dt="2022-05-18T21:57:18.183" v="3562" actId="14100"/>
          <ac:spMkLst>
            <pc:docMk/>
            <pc:sldMk cId="2986880355" sldId="331"/>
            <ac:spMk id="5" creationId="{1EF4940F-4F6E-A546-823C-76798D1B0884}"/>
          </ac:spMkLst>
        </pc:spChg>
        <pc:spChg chg="mod">
          <ac:chgData name="Paul Pettersson" userId="0ef90f42-25be-4805-a0ca-edb025dcdc4f" providerId="ADAL" clId="{21355385-1854-434F-B73A-37FC9445924C}" dt="2022-05-17T20:52:59.537" v="1958" actId="20577"/>
          <ac:spMkLst>
            <pc:docMk/>
            <pc:sldMk cId="2986880355" sldId="331"/>
            <ac:spMk id="6" creationId="{FC0477C2-5583-6144-875C-95D3D8378A2F}"/>
          </ac:spMkLst>
        </pc:spChg>
        <pc:spChg chg="mod">
          <ac:chgData name="Paul Pettersson" userId="0ef90f42-25be-4805-a0ca-edb025dcdc4f" providerId="ADAL" clId="{21355385-1854-434F-B73A-37FC9445924C}" dt="2022-05-18T21:56:35.092" v="3543" actId="1037"/>
          <ac:spMkLst>
            <pc:docMk/>
            <pc:sldMk cId="2986880355" sldId="331"/>
            <ac:spMk id="8" creationId="{E3EA227A-00FD-C349-845B-FB131587558A}"/>
          </ac:spMkLst>
        </pc:spChg>
        <pc:spChg chg="mod">
          <ac:chgData name="Paul Pettersson" userId="0ef90f42-25be-4805-a0ca-edb025dcdc4f" providerId="ADAL" clId="{21355385-1854-434F-B73A-37FC9445924C}" dt="2022-05-18T21:57:22.932" v="3574" actId="1036"/>
          <ac:spMkLst>
            <pc:docMk/>
            <pc:sldMk cId="2986880355" sldId="331"/>
            <ac:spMk id="13" creationId="{83C7F5DC-1220-314A-83AE-51D14A678102}"/>
          </ac:spMkLst>
        </pc:spChg>
        <pc:spChg chg="mod">
          <ac:chgData name="Paul Pettersson" userId="0ef90f42-25be-4805-a0ca-edb025dcdc4f" providerId="ADAL" clId="{21355385-1854-434F-B73A-37FC9445924C}" dt="2022-05-17T20:48:29.798" v="1881" actId="1036"/>
          <ac:spMkLst>
            <pc:docMk/>
            <pc:sldMk cId="2986880355" sldId="331"/>
            <ac:spMk id="14" creationId="{F027627C-2A03-624B-8B3E-16FF10C38C6A}"/>
          </ac:spMkLst>
        </pc:spChg>
        <pc:spChg chg="mod">
          <ac:chgData name="Paul Pettersson" userId="0ef90f42-25be-4805-a0ca-edb025dcdc4f" providerId="ADAL" clId="{21355385-1854-434F-B73A-37FC9445924C}" dt="2022-05-17T20:48:29.798" v="1881" actId="1036"/>
          <ac:spMkLst>
            <pc:docMk/>
            <pc:sldMk cId="2986880355" sldId="331"/>
            <ac:spMk id="15" creationId="{B55AF35B-228D-AD47-80BD-FA7C15178C32}"/>
          </ac:spMkLst>
        </pc:spChg>
        <pc:spChg chg="mod">
          <ac:chgData name="Paul Pettersson" userId="0ef90f42-25be-4805-a0ca-edb025dcdc4f" providerId="ADAL" clId="{21355385-1854-434F-B73A-37FC9445924C}" dt="2022-05-18T21:57:26.615" v="3580" actId="1036"/>
          <ac:spMkLst>
            <pc:docMk/>
            <pc:sldMk cId="2986880355" sldId="331"/>
            <ac:spMk id="16" creationId="{43E441DA-9DA4-374C-BA4E-5575D7406D5E}"/>
          </ac:spMkLst>
        </pc:spChg>
        <pc:spChg chg="mod">
          <ac:chgData name="Paul Pettersson" userId="0ef90f42-25be-4805-a0ca-edb025dcdc4f" providerId="ADAL" clId="{21355385-1854-434F-B73A-37FC9445924C}" dt="2022-05-18T05:30:07.912" v="2788" actId="14100"/>
          <ac:spMkLst>
            <pc:docMk/>
            <pc:sldMk cId="2986880355" sldId="331"/>
            <ac:spMk id="19" creationId="{F01263F7-43D0-E24D-B6FC-E7F44CF43626}"/>
          </ac:spMkLst>
        </pc:spChg>
        <pc:spChg chg="mod">
          <ac:chgData name="Paul Pettersson" userId="0ef90f42-25be-4805-a0ca-edb025dcdc4f" providerId="ADAL" clId="{21355385-1854-434F-B73A-37FC9445924C}" dt="2022-05-18T21:56:35.092" v="3543" actId="1037"/>
          <ac:spMkLst>
            <pc:docMk/>
            <pc:sldMk cId="2986880355" sldId="331"/>
            <ac:spMk id="21" creationId="{5A3DCCD9-4318-F34C-9286-5480BE30C14E}"/>
          </ac:spMkLst>
        </pc:spChg>
        <pc:spChg chg="add mod">
          <ac:chgData name="Paul Pettersson" userId="0ef90f42-25be-4805-a0ca-edb025dcdc4f" providerId="ADAL" clId="{21355385-1854-434F-B73A-37FC9445924C}" dt="2022-05-17T20:49:03.045" v="1887"/>
          <ac:spMkLst>
            <pc:docMk/>
            <pc:sldMk cId="2986880355" sldId="331"/>
            <ac:spMk id="23" creationId="{FE9EB2E6-4B94-C706-2482-EBFF95CBF23A}"/>
          </ac:spMkLst>
        </pc:spChg>
        <pc:spChg chg="mod">
          <ac:chgData name="Paul Pettersson" userId="0ef90f42-25be-4805-a0ca-edb025dcdc4f" providerId="ADAL" clId="{21355385-1854-434F-B73A-37FC9445924C}" dt="2022-05-18T05:29:39.814" v="2786" actId="1076"/>
          <ac:spMkLst>
            <pc:docMk/>
            <pc:sldMk cId="2986880355" sldId="331"/>
            <ac:spMk id="25" creationId="{060DB3A3-023F-5941-90C8-D8B0E6EEF158}"/>
          </ac:spMkLst>
        </pc:spChg>
        <pc:spChg chg="mod">
          <ac:chgData name="Paul Pettersson" userId="0ef90f42-25be-4805-a0ca-edb025dcdc4f" providerId="ADAL" clId="{21355385-1854-434F-B73A-37FC9445924C}" dt="2022-05-18T21:56:52.673" v="3559" actId="1076"/>
          <ac:spMkLst>
            <pc:docMk/>
            <pc:sldMk cId="2986880355" sldId="331"/>
            <ac:spMk id="31" creationId="{FA8A2D50-D239-164B-9183-959FDE17BAC9}"/>
          </ac:spMkLst>
        </pc:spChg>
        <pc:spChg chg="mod">
          <ac:chgData name="Paul Pettersson" userId="0ef90f42-25be-4805-a0ca-edb025dcdc4f" providerId="ADAL" clId="{21355385-1854-434F-B73A-37FC9445924C}" dt="2022-05-18T21:56:46.726" v="3558" actId="1035"/>
          <ac:spMkLst>
            <pc:docMk/>
            <pc:sldMk cId="2986880355" sldId="331"/>
            <ac:spMk id="37" creationId="{D094BB54-0DA9-6542-AAC2-0161D3A955FA}"/>
          </ac:spMkLst>
        </pc:spChg>
        <pc:spChg chg="add del">
          <ac:chgData name="Paul Pettersson" userId="0ef90f42-25be-4805-a0ca-edb025dcdc4f" providerId="ADAL" clId="{21355385-1854-434F-B73A-37FC9445924C}" dt="2022-05-17T20:48:08.503" v="1868"/>
          <ac:spMkLst>
            <pc:docMk/>
            <pc:sldMk cId="2986880355" sldId="331"/>
            <ac:spMk id="76" creationId="{047BFA19-D45E-416B-A404-7AF2F3F27017}"/>
          </ac:spMkLst>
        </pc:spChg>
        <pc:spChg chg="add del">
          <ac:chgData name="Paul Pettersson" userId="0ef90f42-25be-4805-a0ca-edb025dcdc4f" providerId="ADAL" clId="{21355385-1854-434F-B73A-37FC9445924C}" dt="2022-05-17T20:48:08.503" v="1868"/>
          <ac:spMkLst>
            <pc:docMk/>
            <pc:sldMk cId="2986880355" sldId="331"/>
            <ac:spMk id="78" creationId="{8E0105E7-23DB-4CF2-8258-FF47C7620F6E}"/>
          </ac:spMkLst>
        </pc:spChg>
        <pc:spChg chg="add del">
          <ac:chgData name="Paul Pettersson" userId="0ef90f42-25be-4805-a0ca-edb025dcdc4f" providerId="ADAL" clId="{21355385-1854-434F-B73A-37FC9445924C}" dt="2022-05-17T20:48:08.503" v="1868"/>
          <ac:spMkLst>
            <pc:docMk/>
            <pc:sldMk cId="2986880355" sldId="331"/>
            <ac:spMk id="80" creationId="{074B4F7D-14B2-478B-8BF5-01E4E0C5D263}"/>
          </ac:spMkLst>
        </pc:spChg>
        <pc:cxnChg chg="mod">
          <ac:chgData name="Paul Pettersson" userId="0ef90f42-25be-4805-a0ca-edb025dcdc4f" providerId="ADAL" clId="{21355385-1854-434F-B73A-37FC9445924C}" dt="2022-05-18T21:57:22.932" v="3574" actId="1036"/>
          <ac:cxnSpMkLst>
            <pc:docMk/>
            <pc:sldMk cId="2986880355" sldId="331"/>
            <ac:cxnSpMk id="18" creationId="{ACB4D43F-4B88-9F4E-9B69-66525BDB2EF9}"/>
          </ac:cxnSpMkLst>
        </pc:cxnChg>
        <pc:cxnChg chg="mod">
          <ac:chgData name="Paul Pettersson" userId="0ef90f42-25be-4805-a0ca-edb025dcdc4f" providerId="ADAL" clId="{21355385-1854-434F-B73A-37FC9445924C}" dt="2022-05-17T20:48:29.798" v="1881" actId="1036"/>
          <ac:cxnSpMkLst>
            <pc:docMk/>
            <pc:sldMk cId="2986880355" sldId="331"/>
            <ac:cxnSpMk id="26" creationId="{162864DB-620F-E14B-982D-A135AE8CCCFB}"/>
          </ac:cxnSpMkLst>
        </pc:cxnChg>
        <pc:cxnChg chg="mod">
          <ac:chgData name="Paul Pettersson" userId="0ef90f42-25be-4805-a0ca-edb025dcdc4f" providerId="ADAL" clId="{21355385-1854-434F-B73A-37FC9445924C}" dt="2022-05-18T21:56:57.064" v="3560" actId="14100"/>
          <ac:cxnSpMkLst>
            <pc:docMk/>
            <pc:sldMk cId="2986880355" sldId="331"/>
            <ac:cxnSpMk id="32" creationId="{13851A90-4BEF-B84F-9FF5-2530066F2DC0}"/>
          </ac:cxnSpMkLst>
        </pc:cxnChg>
        <pc:cxnChg chg="mod">
          <ac:chgData name="Paul Pettersson" userId="0ef90f42-25be-4805-a0ca-edb025dcdc4f" providerId="ADAL" clId="{21355385-1854-434F-B73A-37FC9445924C}" dt="2022-05-18T21:56:43.086" v="3545" actId="1076"/>
          <ac:cxnSpMkLst>
            <pc:docMk/>
            <pc:sldMk cId="2986880355" sldId="331"/>
            <ac:cxnSpMk id="40" creationId="{0C87CEFF-51D1-874D-A6EF-5512400DC349}"/>
          </ac:cxnSpMkLst>
        </pc:cxnChg>
      </pc:sldChg>
      <pc:sldChg chg="addSp modSp add del mod">
        <pc:chgData name="Paul Pettersson" userId="0ef90f42-25be-4805-a0ca-edb025dcdc4f" providerId="ADAL" clId="{21355385-1854-434F-B73A-37FC9445924C}" dt="2022-05-17T20:52:06.627" v="1926" actId="2696"/>
        <pc:sldMkLst>
          <pc:docMk/>
          <pc:sldMk cId="1503193746" sldId="353"/>
        </pc:sldMkLst>
        <pc:spChg chg="mod">
          <ac:chgData name="Paul Pettersson" userId="0ef90f42-25be-4805-a0ca-edb025dcdc4f" providerId="ADAL" clId="{21355385-1854-434F-B73A-37FC9445924C}" dt="2022-05-17T20:49:21.673" v="1889" actId="20577"/>
          <ac:spMkLst>
            <pc:docMk/>
            <pc:sldMk cId="1503193746" sldId="353"/>
            <ac:spMk id="2" creationId="{4160B5F1-CC08-264D-B675-61B1BA2BB30F}"/>
          </ac:spMkLst>
        </pc:spChg>
        <pc:spChg chg="mod">
          <ac:chgData name="Paul Pettersson" userId="0ef90f42-25be-4805-a0ca-edb025dcdc4f" providerId="ADAL" clId="{21355385-1854-434F-B73A-37FC9445924C}" dt="2022-05-17T20:49:49.031" v="1894" actId="20577"/>
          <ac:spMkLst>
            <pc:docMk/>
            <pc:sldMk cId="1503193746" sldId="353"/>
            <ac:spMk id="5" creationId="{8247501D-9447-7742-96D0-5230C3319AF5}"/>
          </ac:spMkLst>
        </pc:spChg>
        <pc:spChg chg="add mod">
          <ac:chgData name="Paul Pettersson" userId="0ef90f42-25be-4805-a0ca-edb025dcdc4f" providerId="ADAL" clId="{21355385-1854-434F-B73A-37FC9445924C}" dt="2022-05-17T20:49:06.636" v="1888"/>
          <ac:spMkLst>
            <pc:docMk/>
            <pc:sldMk cId="1503193746" sldId="353"/>
            <ac:spMk id="6" creationId="{6F3FE916-CAF7-986A-7BA8-683A049F1C5D}"/>
          </ac:spMkLst>
        </pc:spChg>
      </pc:sldChg>
      <pc:sldChg chg="add">
        <pc:chgData name="Paul Pettersson" userId="0ef90f42-25be-4805-a0ca-edb025dcdc4f" providerId="ADAL" clId="{21355385-1854-434F-B73A-37FC9445924C}" dt="2022-05-17T20:40:27.773" v="1861"/>
        <pc:sldMkLst>
          <pc:docMk/>
          <pc:sldMk cId="1769354421" sldId="402"/>
        </pc:sldMkLst>
      </pc:sldChg>
      <pc:sldChg chg="addSp delSp modSp add del mod delDesignElem">
        <pc:chgData name="Paul Pettersson" userId="0ef90f42-25be-4805-a0ca-edb025dcdc4f" providerId="ADAL" clId="{21355385-1854-434F-B73A-37FC9445924C}" dt="2022-05-17T20:51:13.675" v="1900"/>
        <pc:sldMkLst>
          <pc:docMk/>
          <pc:sldMk cId="232034692" sldId="403"/>
        </pc:sldMkLst>
        <pc:spChg chg="mod">
          <ac:chgData name="Paul Pettersson" userId="0ef90f42-25be-4805-a0ca-edb025dcdc4f" providerId="ADAL" clId="{21355385-1854-434F-B73A-37FC9445924C}" dt="2022-05-17T20:51:12.891" v="1899" actId="20577"/>
          <ac:spMkLst>
            <pc:docMk/>
            <pc:sldMk cId="232034692" sldId="403"/>
            <ac:spMk id="2" creationId="{4160B5F1-CC08-264D-B675-61B1BA2BB30F}"/>
          </ac:spMkLst>
        </pc:spChg>
        <pc:spChg chg="add del">
          <ac:chgData name="Paul Pettersson" userId="0ef90f42-25be-4805-a0ca-edb025dcdc4f" providerId="ADAL" clId="{21355385-1854-434F-B73A-37FC9445924C}" dt="2022-05-17T20:51:13.675" v="1900"/>
          <ac:spMkLst>
            <pc:docMk/>
            <pc:sldMk cId="232034692" sldId="403"/>
            <ac:spMk id="76" creationId="{047BFA19-D45E-416B-A404-7AF2F3F27017}"/>
          </ac:spMkLst>
        </pc:spChg>
        <pc:spChg chg="add del">
          <ac:chgData name="Paul Pettersson" userId="0ef90f42-25be-4805-a0ca-edb025dcdc4f" providerId="ADAL" clId="{21355385-1854-434F-B73A-37FC9445924C}" dt="2022-05-17T20:51:13.675" v="1900"/>
          <ac:spMkLst>
            <pc:docMk/>
            <pc:sldMk cId="232034692" sldId="403"/>
            <ac:spMk id="78" creationId="{8E0105E7-23DB-4CF2-8258-FF47C7620F6E}"/>
          </ac:spMkLst>
        </pc:spChg>
        <pc:spChg chg="add del">
          <ac:chgData name="Paul Pettersson" userId="0ef90f42-25be-4805-a0ca-edb025dcdc4f" providerId="ADAL" clId="{21355385-1854-434F-B73A-37FC9445924C}" dt="2022-05-17T20:51:13.675" v="1900"/>
          <ac:spMkLst>
            <pc:docMk/>
            <pc:sldMk cId="232034692" sldId="403"/>
            <ac:spMk id="80" creationId="{074B4F7D-14B2-478B-8BF5-01E4E0C5D263}"/>
          </ac:spMkLst>
        </pc:spChg>
      </pc:sldChg>
      <pc:sldChg chg="add del">
        <pc:chgData name="Paul Pettersson" userId="0ef90f42-25be-4805-a0ca-edb025dcdc4f" providerId="ADAL" clId="{21355385-1854-434F-B73A-37FC9445924C}" dt="2022-05-17T20:48:54.299" v="1886"/>
        <pc:sldMkLst>
          <pc:docMk/>
          <pc:sldMk cId="1656855152" sldId="403"/>
        </pc:sldMkLst>
      </pc:sldChg>
      <pc:sldChg chg="modSp add mod modShow">
        <pc:chgData name="Paul Pettersson" userId="0ef90f42-25be-4805-a0ca-edb025dcdc4f" providerId="ADAL" clId="{21355385-1854-434F-B73A-37FC9445924C}" dt="2022-05-19T03:50:31.600" v="4327" actId="729"/>
        <pc:sldMkLst>
          <pc:docMk/>
          <pc:sldMk cId="2812177180" sldId="403"/>
        </pc:sldMkLst>
        <pc:spChg chg="mod">
          <ac:chgData name="Paul Pettersson" userId="0ef90f42-25be-4805-a0ca-edb025dcdc4f" providerId="ADAL" clId="{21355385-1854-434F-B73A-37FC9445924C}" dt="2022-05-18T21:58:26.416" v="3606" actId="207"/>
          <ac:spMkLst>
            <pc:docMk/>
            <pc:sldMk cId="2812177180" sldId="403"/>
            <ac:spMk id="10" creationId="{205CF231-3055-4564-9AAB-B41E55D218DC}"/>
          </ac:spMkLst>
        </pc:spChg>
      </pc:sldChg>
      <pc:sldChg chg="delSp add setBg delDesignElem">
        <pc:chgData name="Paul Pettersson" userId="0ef90f42-25be-4805-a0ca-edb025dcdc4f" providerId="ADAL" clId="{21355385-1854-434F-B73A-37FC9445924C}" dt="2022-05-18T03:44:09.645" v="2060"/>
        <pc:sldMkLst>
          <pc:docMk/>
          <pc:sldMk cId="4139768945" sldId="404"/>
        </pc:sldMkLst>
        <pc:spChg chg="del">
          <ac:chgData name="Paul Pettersson" userId="0ef90f42-25be-4805-a0ca-edb025dcdc4f" providerId="ADAL" clId="{21355385-1854-434F-B73A-37FC9445924C}" dt="2022-05-18T03:44:09.645" v="2060"/>
          <ac:spMkLst>
            <pc:docMk/>
            <pc:sldMk cId="4139768945" sldId="404"/>
            <ac:spMk id="76" creationId="{047BFA19-D45E-416B-A404-7AF2F3F27017}"/>
          </ac:spMkLst>
        </pc:spChg>
        <pc:spChg chg="del">
          <ac:chgData name="Paul Pettersson" userId="0ef90f42-25be-4805-a0ca-edb025dcdc4f" providerId="ADAL" clId="{21355385-1854-434F-B73A-37FC9445924C}" dt="2022-05-18T03:44:09.645" v="2060"/>
          <ac:spMkLst>
            <pc:docMk/>
            <pc:sldMk cId="4139768945" sldId="404"/>
            <ac:spMk id="78" creationId="{8E0105E7-23DB-4CF2-8258-FF47C7620F6E}"/>
          </ac:spMkLst>
        </pc:spChg>
        <pc:spChg chg="del">
          <ac:chgData name="Paul Pettersson" userId="0ef90f42-25be-4805-a0ca-edb025dcdc4f" providerId="ADAL" clId="{21355385-1854-434F-B73A-37FC9445924C}" dt="2022-05-18T03:44:09.645" v="2060"/>
          <ac:spMkLst>
            <pc:docMk/>
            <pc:sldMk cId="4139768945" sldId="404"/>
            <ac:spMk id="80" creationId="{074B4F7D-14B2-478B-8BF5-01E4E0C5D263}"/>
          </ac:spMkLst>
        </pc:spChg>
      </pc:sldChg>
      <pc:sldChg chg="modSp add mod modShow">
        <pc:chgData name="Paul Pettersson" userId="0ef90f42-25be-4805-a0ca-edb025dcdc4f" providerId="ADAL" clId="{21355385-1854-434F-B73A-37FC9445924C}" dt="2022-05-18T05:38:38.755" v="2936" actId="729"/>
        <pc:sldMkLst>
          <pc:docMk/>
          <pc:sldMk cId="1991199525" sldId="405"/>
        </pc:sldMkLst>
        <pc:spChg chg="mod">
          <ac:chgData name="Paul Pettersson" userId="0ef90f42-25be-4805-a0ca-edb025dcdc4f" providerId="ADAL" clId="{21355385-1854-434F-B73A-37FC9445924C}" dt="2022-05-18T05:38:13.309" v="2932" actId="20577"/>
          <ac:spMkLst>
            <pc:docMk/>
            <pc:sldMk cId="1991199525" sldId="405"/>
            <ac:spMk id="2" creationId="{4160B5F1-CC08-264D-B675-61B1BA2BB30F}"/>
          </ac:spMkLst>
        </pc:spChg>
        <pc:spChg chg="mod">
          <ac:chgData name="Paul Pettersson" userId="0ef90f42-25be-4805-a0ca-edb025dcdc4f" providerId="ADAL" clId="{21355385-1854-434F-B73A-37FC9445924C}" dt="2022-05-18T05:35:16.057" v="2899" actId="20577"/>
          <ac:spMkLst>
            <pc:docMk/>
            <pc:sldMk cId="1991199525" sldId="405"/>
            <ac:spMk id="10" creationId="{205CF231-3055-4564-9AAB-B41E55D218DC}"/>
          </ac:spMkLst>
        </pc:spChg>
      </pc:sldChg>
      <pc:sldChg chg="modSp add mod modShow">
        <pc:chgData name="Paul Pettersson" userId="0ef90f42-25be-4805-a0ca-edb025dcdc4f" providerId="ADAL" clId="{21355385-1854-434F-B73A-37FC9445924C}" dt="2022-05-18T14:12:48.959" v="3065" actId="113"/>
        <pc:sldMkLst>
          <pc:docMk/>
          <pc:sldMk cId="1947874548" sldId="406"/>
        </pc:sldMkLst>
        <pc:spChg chg="mod">
          <ac:chgData name="Paul Pettersson" userId="0ef90f42-25be-4805-a0ca-edb025dcdc4f" providerId="ADAL" clId="{21355385-1854-434F-B73A-37FC9445924C}" dt="2022-05-18T05:38:17.678" v="2935" actId="20577"/>
          <ac:spMkLst>
            <pc:docMk/>
            <pc:sldMk cId="1947874548" sldId="406"/>
            <ac:spMk id="2" creationId="{4160B5F1-CC08-264D-B675-61B1BA2BB30F}"/>
          </ac:spMkLst>
        </pc:spChg>
        <pc:spChg chg="mod">
          <ac:chgData name="Paul Pettersson" userId="0ef90f42-25be-4805-a0ca-edb025dcdc4f" providerId="ADAL" clId="{21355385-1854-434F-B73A-37FC9445924C}" dt="2022-05-18T14:12:48.959" v="3065" actId="113"/>
          <ac:spMkLst>
            <pc:docMk/>
            <pc:sldMk cId="1947874548" sldId="406"/>
            <ac:spMk id="10" creationId="{205CF231-3055-4564-9AAB-B41E55D218DC}"/>
          </ac:spMkLst>
        </pc:spChg>
      </pc:sldChg>
      <pc:sldChg chg="add del">
        <pc:chgData name="Paul Pettersson" userId="0ef90f42-25be-4805-a0ca-edb025dcdc4f" providerId="ADAL" clId="{21355385-1854-434F-B73A-37FC9445924C}" dt="2022-05-18T05:37:15.301" v="2901" actId="2696"/>
        <pc:sldMkLst>
          <pc:docMk/>
          <pc:sldMk cId="3735641020" sldId="406"/>
        </pc:sldMkLst>
      </pc:sldChg>
      <pc:sldChg chg="delSp modSp add mod">
        <pc:chgData name="Paul Pettersson" userId="0ef90f42-25be-4805-a0ca-edb025dcdc4f" providerId="ADAL" clId="{21355385-1854-434F-B73A-37FC9445924C}" dt="2022-05-18T21:43:21.025" v="3510" actId="20577"/>
        <pc:sldMkLst>
          <pc:docMk/>
          <pc:sldMk cId="3576756444" sldId="407"/>
        </pc:sldMkLst>
        <pc:spChg chg="mod">
          <ac:chgData name="Paul Pettersson" userId="0ef90f42-25be-4805-a0ca-edb025dcdc4f" providerId="ADAL" clId="{21355385-1854-434F-B73A-37FC9445924C}" dt="2022-05-18T21:43:21.025" v="3510" actId="20577"/>
          <ac:spMkLst>
            <pc:docMk/>
            <pc:sldMk cId="3576756444" sldId="407"/>
            <ac:spMk id="2" creationId="{4160B5F1-CC08-264D-B675-61B1BA2BB30F}"/>
          </ac:spMkLst>
        </pc:spChg>
        <pc:spChg chg="del mod">
          <ac:chgData name="Paul Pettersson" userId="0ef90f42-25be-4805-a0ca-edb025dcdc4f" providerId="ADAL" clId="{21355385-1854-434F-B73A-37FC9445924C}" dt="2022-05-18T14:40:52.406" v="3154" actId="478"/>
          <ac:spMkLst>
            <pc:docMk/>
            <pc:sldMk cId="3576756444" sldId="407"/>
            <ac:spMk id="3" creationId="{00000000-0000-0000-0000-000000000000}"/>
          </ac:spMkLst>
        </pc:spChg>
        <pc:spChg chg="mod">
          <ac:chgData name="Paul Pettersson" userId="0ef90f42-25be-4805-a0ca-edb025dcdc4f" providerId="ADAL" clId="{21355385-1854-434F-B73A-37FC9445924C}" dt="2022-05-18T14:09:59.446" v="3060" actId="14100"/>
          <ac:spMkLst>
            <pc:docMk/>
            <pc:sldMk cId="3576756444" sldId="407"/>
            <ac:spMk id="4" creationId="{F4587898-0694-2694-0C94-751284C06117}"/>
          </ac:spMkLst>
        </pc:spChg>
        <pc:spChg chg="mod">
          <ac:chgData name="Paul Pettersson" userId="0ef90f42-25be-4805-a0ca-edb025dcdc4f" providerId="ADAL" clId="{21355385-1854-434F-B73A-37FC9445924C}" dt="2022-05-18T14:40:59.168" v="3155" actId="108"/>
          <ac:spMkLst>
            <pc:docMk/>
            <pc:sldMk cId="3576756444" sldId="407"/>
            <ac:spMk id="12" creationId="{9CDB1323-00F8-CCDC-3A13-F9B0E581D1DC}"/>
          </ac:spMkLst>
        </pc:spChg>
        <pc:spChg chg="mod">
          <ac:chgData name="Paul Pettersson" userId="0ef90f42-25be-4805-a0ca-edb025dcdc4f" providerId="ADAL" clId="{21355385-1854-434F-B73A-37FC9445924C}" dt="2022-05-18T14:30:44.544" v="3129" actId="20577"/>
          <ac:spMkLst>
            <pc:docMk/>
            <pc:sldMk cId="3576756444" sldId="407"/>
            <ac:spMk id="13" creationId="{F18A7620-A7F6-8832-81D2-6641AF8883D7}"/>
          </ac:spMkLst>
        </pc:spChg>
        <pc:spChg chg="mod">
          <ac:chgData name="Paul Pettersson" userId="0ef90f42-25be-4805-a0ca-edb025dcdc4f" providerId="ADAL" clId="{21355385-1854-434F-B73A-37FC9445924C}" dt="2022-05-18T14:38:22.626" v="3149" actId="20577"/>
          <ac:spMkLst>
            <pc:docMk/>
            <pc:sldMk cId="3576756444" sldId="407"/>
            <ac:spMk id="17" creationId="{A4C5152E-672F-F6AD-1104-C55A7116D657}"/>
          </ac:spMkLst>
        </pc:spChg>
        <pc:cxnChg chg="mod">
          <ac:chgData name="Paul Pettersson" userId="0ef90f42-25be-4805-a0ca-edb025dcdc4f" providerId="ADAL" clId="{21355385-1854-434F-B73A-37FC9445924C}" dt="2022-05-18T14:09:59.446" v="3060" actId="14100"/>
          <ac:cxnSpMkLst>
            <pc:docMk/>
            <pc:sldMk cId="3576756444" sldId="407"/>
            <ac:cxnSpMk id="7" creationId="{6CE1FBC6-D523-583A-2A08-0322552E7C81}"/>
          </ac:cxnSpMkLst>
        </pc:cxnChg>
      </pc:sldChg>
      <pc:sldChg chg="addSp delSp modSp add mod">
        <pc:chgData name="Paul Pettersson" userId="0ef90f42-25be-4805-a0ca-edb025dcdc4f" providerId="ADAL" clId="{21355385-1854-434F-B73A-37FC9445924C}" dt="2022-05-18T22:09:39.331" v="3813" actId="1035"/>
        <pc:sldMkLst>
          <pc:docMk/>
          <pc:sldMk cId="2472244197" sldId="408"/>
        </pc:sldMkLst>
        <pc:spChg chg="mod">
          <ac:chgData name="Paul Pettersson" userId="0ef90f42-25be-4805-a0ca-edb025dcdc4f" providerId="ADAL" clId="{21355385-1854-434F-B73A-37FC9445924C}" dt="2022-05-18T21:29:06.878" v="3282" actId="20577"/>
          <ac:spMkLst>
            <pc:docMk/>
            <pc:sldMk cId="2472244197" sldId="408"/>
            <ac:spMk id="2" creationId="{4160B5F1-CC08-264D-B675-61B1BA2BB30F}"/>
          </ac:spMkLst>
        </pc:spChg>
        <pc:spChg chg="mod">
          <ac:chgData name="Paul Pettersson" userId="0ef90f42-25be-4805-a0ca-edb025dcdc4f" providerId="ADAL" clId="{21355385-1854-434F-B73A-37FC9445924C}" dt="2022-05-18T22:09:03.652" v="3772" actId="166"/>
          <ac:spMkLst>
            <pc:docMk/>
            <pc:sldMk cId="2472244197" sldId="408"/>
            <ac:spMk id="3" creationId="{00000000-0000-0000-0000-000000000000}"/>
          </ac:spMkLst>
        </pc:spChg>
        <pc:spChg chg="mod">
          <ac:chgData name="Paul Pettersson" userId="0ef90f42-25be-4805-a0ca-edb025dcdc4f" providerId="ADAL" clId="{21355385-1854-434F-B73A-37FC9445924C}" dt="2022-05-18T22:09:26.339" v="3796" actId="1076"/>
          <ac:spMkLst>
            <pc:docMk/>
            <pc:sldMk cId="2472244197" sldId="408"/>
            <ac:spMk id="14" creationId="{9DC820A0-EE4B-ADC5-1C64-9FD68F4FDE11}"/>
          </ac:spMkLst>
        </pc:spChg>
        <pc:spChg chg="add mod">
          <ac:chgData name="Paul Pettersson" userId="0ef90f42-25be-4805-a0ca-edb025dcdc4f" providerId="ADAL" clId="{21355385-1854-434F-B73A-37FC9445924C}" dt="2022-05-18T22:08:58.791" v="3771" actId="1076"/>
          <ac:spMkLst>
            <pc:docMk/>
            <pc:sldMk cId="2472244197" sldId="408"/>
            <ac:spMk id="20" creationId="{A0DE21EC-BA6E-5D02-B3FC-B7CF7B8B3C75}"/>
          </ac:spMkLst>
        </pc:spChg>
        <pc:picChg chg="del">
          <ac:chgData name="Paul Pettersson" userId="0ef90f42-25be-4805-a0ca-edb025dcdc4f" providerId="ADAL" clId="{21355385-1854-434F-B73A-37FC9445924C}" dt="2022-05-18T21:29:10.669" v="3283" actId="478"/>
          <ac:picMkLst>
            <pc:docMk/>
            <pc:sldMk cId="2472244197" sldId="408"/>
            <ac:picMk id="5" creationId="{E617AF35-1740-8794-85B6-52E70E4F37CD}"/>
          </ac:picMkLst>
        </pc:picChg>
        <pc:picChg chg="add mod">
          <ac:chgData name="Paul Pettersson" userId="0ef90f42-25be-4805-a0ca-edb025dcdc4f" providerId="ADAL" clId="{21355385-1854-434F-B73A-37FC9445924C}" dt="2022-05-18T21:32:30.524" v="3311" actId="14100"/>
          <ac:picMkLst>
            <pc:docMk/>
            <pc:sldMk cId="2472244197" sldId="408"/>
            <ac:picMk id="6" creationId="{57A4817F-EF76-7EBD-D2EC-41751B88AE66}"/>
          </ac:picMkLst>
        </pc:picChg>
        <pc:picChg chg="del">
          <ac:chgData name="Paul Pettersson" userId="0ef90f42-25be-4805-a0ca-edb025dcdc4f" providerId="ADAL" clId="{21355385-1854-434F-B73A-37FC9445924C}" dt="2022-05-18T21:29:12.315" v="3284" actId="478"/>
          <ac:picMkLst>
            <pc:docMk/>
            <pc:sldMk cId="2472244197" sldId="408"/>
            <ac:picMk id="8" creationId="{BC353EA9-9CE1-99A2-DABA-D4F354184037}"/>
          </ac:picMkLst>
        </pc:picChg>
        <pc:picChg chg="add mod">
          <ac:chgData name="Paul Pettersson" userId="0ef90f42-25be-4805-a0ca-edb025dcdc4f" providerId="ADAL" clId="{21355385-1854-434F-B73A-37FC9445924C}" dt="2022-05-18T22:09:16.296" v="3795" actId="1037"/>
          <ac:picMkLst>
            <pc:docMk/>
            <pc:sldMk cId="2472244197" sldId="408"/>
            <ac:picMk id="10" creationId="{E400F87E-93D7-DB6C-9AA9-5CBB2F20F9D2}"/>
          </ac:picMkLst>
        </pc:picChg>
        <pc:picChg chg="del">
          <ac:chgData name="Paul Pettersson" userId="0ef90f42-25be-4805-a0ca-edb025dcdc4f" providerId="ADAL" clId="{21355385-1854-434F-B73A-37FC9445924C}" dt="2022-05-18T21:29:14.734" v="3285" actId="478"/>
          <ac:picMkLst>
            <pc:docMk/>
            <pc:sldMk cId="2472244197" sldId="408"/>
            <ac:picMk id="12" creationId="{EFCAD27F-8500-F18E-DC4D-D32DB5ABED82}"/>
          </ac:picMkLst>
        </pc:picChg>
        <pc:picChg chg="add mod">
          <ac:chgData name="Paul Pettersson" userId="0ef90f42-25be-4805-a0ca-edb025dcdc4f" providerId="ADAL" clId="{21355385-1854-434F-B73A-37FC9445924C}" dt="2022-05-18T21:31:40.114" v="3302" actId="1038"/>
          <ac:picMkLst>
            <pc:docMk/>
            <pc:sldMk cId="2472244197" sldId="408"/>
            <ac:picMk id="15" creationId="{6727F2DD-85A8-5A5A-56BC-F60CBDC97DB4}"/>
          </ac:picMkLst>
        </pc:picChg>
        <pc:cxnChg chg="mod">
          <ac:chgData name="Paul Pettersson" userId="0ef90f42-25be-4805-a0ca-edb025dcdc4f" providerId="ADAL" clId="{21355385-1854-434F-B73A-37FC9445924C}" dt="2022-05-18T22:09:39.331" v="3813" actId="1035"/>
          <ac:cxnSpMkLst>
            <pc:docMk/>
            <pc:sldMk cId="2472244197" sldId="408"/>
            <ac:cxnSpMk id="13" creationId="{7727C4F0-4C92-4F0A-E82A-434495838A32}"/>
          </ac:cxnSpMkLst>
        </pc:cxnChg>
      </pc:sldChg>
      <pc:sldChg chg="add del mod modShow">
        <pc:chgData name="Paul Pettersson" userId="0ef90f42-25be-4805-a0ca-edb025dcdc4f" providerId="ADAL" clId="{21355385-1854-434F-B73A-37FC9445924C}" dt="2022-05-18T22:01:18.775" v="3611"/>
        <pc:sldMkLst>
          <pc:docMk/>
          <pc:sldMk cId="139708507" sldId="40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411D1-5B96-45C9-B91B-987A4B176ED4}" type="doc">
      <dgm:prSet loTypeId="urn:microsoft.com/office/officeart/2005/8/layout/hList7" loCatId="list" qsTypeId="urn:microsoft.com/office/officeart/2005/8/quickstyle/simple1" qsCatId="simple" csTypeId="urn:microsoft.com/office/officeart/2005/8/colors/accent3_4" csCatId="accent3" phldr="1"/>
      <dgm:spPr/>
      <dgm:t>
        <a:bodyPr/>
        <a:lstStyle/>
        <a:p>
          <a:endParaRPr lang="sv-SE"/>
        </a:p>
      </dgm:t>
    </dgm:pt>
    <dgm:pt modelId="{528E7C8B-52A0-488E-847A-B74888344B6C}">
      <dgm:prSet phldrT="[Text]"/>
      <dgm:spPr>
        <a:xfrm>
          <a:off x="1706" y="0"/>
          <a:ext cx="2655093" cy="4361292"/>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Store, track and manage</a:t>
          </a:r>
          <a:r>
            <a:rPr lang="en-GB" dirty="0">
              <a:solidFill>
                <a:sysClr val="window" lastClr="FFFFFF"/>
              </a:solidFill>
              <a:latin typeface="Calibri" panose="020F0502020204030204"/>
              <a:ea typeface="+mn-ea"/>
              <a:cs typeface="+mn-cs"/>
            </a:rPr>
            <a:t> your knowledge objects* in one place</a:t>
          </a:r>
          <a:endParaRPr lang="sv-SE" dirty="0">
            <a:solidFill>
              <a:sysClr val="window" lastClr="FFFFFF"/>
            </a:solidFill>
            <a:latin typeface="Calibri" panose="020F0502020204030204"/>
            <a:ea typeface="+mn-ea"/>
            <a:cs typeface="+mn-cs"/>
          </a:endParaRPr>
        </a:p>
      </dgm:t>
    </dgm:pt>
    <dgm:pt modelId="{792425BA-4971-4B1F-B0C5-FBF504B07A6D}" type="parTrans" cxnId="{AB8E58DF-173D-47DB-88D8-A295B3F95A4E}">
      <dgm:prSet/>
      <dgm:spPr/>
      <dgm:t>
        <a:bodyPr/>
        <a:lstStyle/>
        <a:p>
          <a:endParaRPr lang="sv-SE"/>
        </a:p>
      </dgm:t>
    </dgm:pt>
    <dgm:pt modelId="{336CF7D3-E9E3-4B58-B954-B8F1D09F817C}" type="sibTrans" cxnId="{AB8E58DF-173D-47DB-88D8-A295B3F95A4E}">
      <dgm:prSet/>
      <dgm:spPr/>
      <dgm:t>
        <a:bodyPr/>
        <a:lstStyle/>
        <a:p>
          <a:endParaRPr lang="sv-SE"/>
        </a:p>
      </dgm:t>
    </dgm:pt>
    <dgm:pt modelId="{BE3D03C4-A581-4063-9682-44F9B54B5791}">
      <dgm:prSet/>
      <dgm:spPr>
        <a:xfrm>
          <a:off x="1706" y="0"/>
          <a:ext cx="2655093" cy="4361292"/>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GB" dirty="0">
              <a:solidFill>
                <a:sysClr val="window" lastClr="FFFFFF"/>
              </a:solidFill>
              <a:latin typeface="Calibri" panose="020F0502020204030204"/>
              <a:ea typeface="+mn-ea"/>
              <a:cs typeface="+mn-cs"/>
            </a:rPr>
            <a:t>Group and user management for knowledge object access and sharing</a:t>
          </a:r>
          <a:endParaRPr lang="en-US" dirty="0">
            <a:solidFill>
              <a:sysClr val="window" lastClr="FFFFFF"/>
            </a:solidFill>
            <a:latin typeface="Calibri" panose="020F0502020204030204"/>
            <a:ea typeface="+mn-ea"/>
            <a:cs typeface="+mn-cs"/>
          </a:endParaRPr>
        </a:p>
      </dgm:t>
    </dgm:pt>
    <dgm:pt modelId="{479CA8A9-F237-44BC-B257-E1C3690CA041}" type="parTrans" cxnId="{512B62FE-C52C-4183-978C-600AD331B5EE}">
      <dgm:prSet/>
      <dgm:spPr/>
      <dgm:t>
        <a:bodyPr/>
        <a:lstStyle/>
        <a:p>
          <a:endParaRPr lang="sv-SE"/>
        </a:p>
      </dgm:t>
    </dgm:pt>
    <dgm:pt modelId="{9D87138D-541B-4B60-AD5E-B6972B7E463D}" type="sibTrans" cxnId="{512B62FE-C52C-4183-978C-600AD331B5EE}">
      <dgm:prSet/>
      <dgm:spPr/>
      <dgm:t>
        <a:bodyPr/>
        <a:lstStyle/>
        <a:p>
          <a:endParaRPr lang="sv-SE"/>
        </a:p>
      </dgm:t>
    </dgm:pt>
    <dgm:pt modelId="{00B47A65-C7BE-47F0-8193-DFCB0A17D7F5}">
      <dgm:prSet/>
      <dgm:spPr>
        <a:xfrm>
          <a:off x="2736453"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Execute models in MIRANDA</a:t>
          </a:r>
        </a:p>
      </dgm:t>
    </dgm:pt>
    <dgm:pt modelId="{CFECAF3C-2089-43E6-90DC-6010ECB4EF62}" type="parTrans" cxnId="{B898C001-75DC-4498-BC7B-FCA558ABD819}">
      <dgm:prSet/>
      <dgm:spPr/>
      <dgm:t>
        <a:bodyPr/>
        <a:lstStyle/>
        <a:p>
          <a:endParaRPr lang="sv-SE"/>
        </a:p>
      </dgm:t>
    </dgm:pt>
    <dgm:pt modelId="{7E97309C-A3DE-4EF2-A031-96E80472B5D6}" type="sibTrans" cxnId="{B898C001-75DC-4498-BC7B-FCA558ABD819}">
      <dgm:prSet/>
      <dgm:spPr/>
      <dgm:t>
        <a:bodyPr/>
        <a:lstStyle/>
        <a:p>
          <a:endParaRPr lang="sv-SE"/>
        </a:p>
      </dgm:t>
    </dgm:pt>
    <dgm:pt modelId="{56F1A874-19E1-48FF-A06E-821BA377F9AE}">
      <dgm:prSet/>
      <dgm:spPr>
        <a:xfrm>
          <a:off x="2736453"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Pull models into the platform from outside</a:t>
          </a:r>
        </a:p>
      </dgm:t>
    </dgm:pt>
    <dgm:pt modelId="{884A530D-00CE-4E7C-A0B3-8B04C3692A94}" type="parTrans" cxnId="{68801E30-6310-44B9-AFC7-39600AD3CBBB}">
      <dgm:prSet/>
      <dgm:spPr/>
      <dgm:t>
        <a:bodyPr/>
        <a:lstStyle/>
        <a:p>
          <a:endParaRPr lang="sv-SE"/>
        </a:p>
      </dgm:t>
    </dgm:pt>
    <dgm:pt modelId="{8EC35AE7-5CE0-4D59-BE0B-9C668758AF96}" type="sibTrans" cxnId="{68801E30-6310-44B9-AFC7-39600AD3CBBB}">
      <dgm:prSet/>
      <dgm:spPr/>
      <dgm:t>
        <a:bodyPr/>
        <a:lstStyle/>
        <a:p>
          <a:endParaRPr lang="sv-SE"/>
        </a:p>
      </dgm:t>
    </dgm:pt>
    <dgm:pt modelId="{A11A226F-FCDA-4344-96D0-87AE419E2457}">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Multi-tenancy model</a:t>
          </a:r>
        </a:p>
      </dgm:t>
    </dgm:pt>
    <dgm:pt modelId="{3C4CDB9D-2EFC-438E-B6C0-8B1716DBE027}" type="parTrans" cxnId="{9A403FC4-760B-476E-A957-3CFD3B410DE8}">
      <dgm:prSet/>
      <dgm:spPr/>
      <dgm:t>
        <a:bodyPr/>
        <a:lstStyle/>
        <a:p>
          <a:endParaRPr lang="sv-SE"/>
        </a:p>
      </dgm:t>
    </dgm:pt>
    <dgm:pt modelId="{554C28B6-7B71-473A-AFB3-18040394198B}" type="sibTrans" cxnId="{9A403FC4-760B-476E-A957-3CFD3B410DE8}">
      <dgm:prSet/>
      <dgm:spPr/>
      <dgm:t>
        <a:bodyPr/>
        <a:lstStyle/>
        <a:p>
          <a:endParaRPr lang="sv-SE"/>
        </a:p>
      </dgm:t>
    </dgm:pt>
    <dgm:pt modelId="{565E377F-6069-4C34-B60B-D89678A400F3}">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GB">
              <a:solidFill>
                <a:sysClr val="window" lastClr="FFFFFF"/>
              </a:solidFill>
              <a:latin typeface="Calibri" panose="020F0502020204030204"/>
              <a:ea typeface="+mn-ea"/>
              <a:cs typeface="+mn-cs"/>
            </a:rPr>
            <a:t>Privacy-preserving sharing of insights</a:t>
          </a:r>
        </a:p>
      </dgm:t>
    </dgm:pt>
    <dgm:pt modelId="{F98324E7-5B98-406B-AC7E-FC015D8DA981}" type="parTrans" cxnId="{20163590-CDD7-435A-B78F-D18301E89AA2}">
      <dgm:prSet/>
      <dgm:spPr/>
      <dgm:t>
        <a:bodyPr/>
        <a:lstStyle/>
        <a:p>
          <a:endParaRPr lang="sv-SE"/>
        </a:p>
      </dgm:t>
    </dgm:pt>
    <dgm:pt modelId="{8F35A1BD-B5A1-4AD5-B562-F6A0B191FC1E}" type="sibTrans" cxnId="{20163590-CDD7-435A-B78F-D18301E89AA2}">
      <dgm:prSet/>
      <dgm:spPr/>
      <dgm:t>
        <a:bodyPr/>
        <a:lstStyle/>
        <a:p>
          <a:endParaRPr lang="sv-SE"/>
        </a:p>
      </dgm:t>
    </dgm:pt>
    <dgm:pt modelId="{8CE9C9AB-C861-4211-9E26-36E78B0EB255}">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Share insights across the units and geographies</a:t>
          </a:r>
        </a:p>
      </dgm:t>
    </dgm:pt>
    <dgm:pt modelId="{E9CBE38B-E924-40CC-9A62-5FEBC6A25C62}" type="parTrans" cxnId="{E09E8D89-F7C5-4A29-B760-F8B8F908EE2A}">
      <dgm:prSet/>
      <dgm:spPr/>
      <dgm:t>
        <a:bodyPr/>
        <a:lstStyle/>
        <a:p>
          <a:endParaRPr lang="sv-SE"/>
        </a:p>
      </dgm:t>
    </dgm:pt>
    <dgm:pt modelId="{4E5BC2C0-12AC-4A94-A936-0768888C2A27}" type="sibTrans" cxnId="{E09E8D89-F7C5-4A29-B760-F8B8F908EE2A}">
      <dgm:prSet/>
      <dgm:spPr/>
      <dgm:t>
        <a:bodyPr/>
        <a:lstStyle/>
        <a:p>
          <a:endParaRPr lang="sv-SE"/>
        </a:p>
      </dgm:t>
    </dgm:pt>
    <dgm:pt modelId="{74A935CE-CB5B-430C-884B-94234215D71A}" type="pres">
      <dgm:prSet presAssocID="{D31411D1-5B96-45C9-B91B-987A4B176ED4}" presName="Name0" presStyleCnt="0">
        <dgm:presLayoutVars>
          <dgm:dir/>
          <dgm:resizeHandles val="exact"/>
        </dgm:presLayoutVars>
      </dgm:prSet>
      <dgm:spPr/>
    </dgm:pt>
    <dgm:pt modelId="{5C81C40F-2ED0-4EFA-B63A-632F51E94D6C}" type="pres">
      <dgm:prSet presAssocID="{D31411D1-5B96-45C9-B91B-987A4B176ED4}" presName="fgShape" presStyleLbl="fgShp" presStyleIdx="0" presStyleCnt="1"/>
      <dgm:spPr>
        <a:xfrm>
          <a:off x="325119" y="3489033"/>
          <a:ext cx="7477760" cy="654193"/>
        </a:xfrm>
        <a:prstGeom prst="leftRightArrow">
          <a:avLst/>
        </a:prstGeom>
        <a:solidFill>
          <a:srgbClr val="36AFCE">
            <a:tint val="55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E57A4CF-CD77-4063-AA4C-2CF5F7BA87C3}" type="pres">
      <dgm:prSet presAssocID="{D31411D1-5B96-45C9-B91B-987A4B176ED4}" presName="linComp" presStyleCnt="0"/>
      <dgm:spPr/>
    </dgm:pt>
    <dgm:pt modelId="{A43439C0-2A3A-4764-BBCC-BCE1507EBA28}" type="pres">
      <dgm:prSet presAssocID="{528E7C8B-52A0-488E-847A-B74888344B6C}" presName="compNode" presStyleCnt="0"/>
      <dgm:spPr/>
    </dgm:pt>
    <dgm:pt modelId="{1078B691-E2EA-4D16-893E-DDDEC776046C}" type="pres">
      <dgm:prSet presAssocID="{528E7C8B-52A0-488E-847A-B74888344B6C}" presName="bkgdShape" presStyleLbl="node1" presStyleIdx="0" presStyleCnt="3" custLinFactNeighborX="-64" custLinFactNeighborY="-5110"/>
      <dgm:spPr/>
    </dgm:pt>
    <dgm:pt modelId="{900A6CA9-DC43-4837-8132-E8403CF3CD30}" type="pres">
      <dgm:prSet presAssocID="{528E7C8B-52A0-488E-847A-B74888344B6C}" presName="nodeTx" presStyleLbl="node1" presStyleIdx="0" presStyleCnt="3">
        <dgm:presLayoutVars>
          <dgm:bulletEnabled val="1"/>
        </dgm:presLayoutVars>
      </dgm:prSet>
      <dgm:spPr/>
    </dgm:pt>
    <dgm:pt modelId="{24B39205-4D3A-4736-BAB3-821205CC4DC5}" type="pres">
      <dgm:prSet presAssocID="{528E7C8B-52A0-488E-847A-B74888344B6C}" presName="invisiNode" presStyleLbl="node1" presStyleIdx="0" presStyleCnt="3"/>
      <dgm:spPr/>
    </dgm:pt>
    <dgm:pt modelId="{B3D87B41-5BB4-4D9D-8829-21399A2BB920}" type="pres">
      <dgm:prSet presAssocID="{528E7C8B-52A0-488E-847A-B74888344B6C}" presName="imagNode" presStyleLbl="fgImgPlace1" presStyleIdx="0" presStyleCnt="3"/>
      <dgm:spPr>
        <a:xfrm>
          <a:off x="603098" y="261677"/>
          <a:ext cx="1452310" cy="145231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Artificial Intelligence outline"/>
        </a:ext>
      </dgm:extLst>
    </dgm:pt>
    <dgm:pt modelId="{9875E7C1-2BD6-4F29-90DA-452F1AB25DBB}" type="pres">
      <dgm:prSet presAssocID="{336CF7D3-E9E3-4B58-B954-B8F1D09F817C}" presName="sibTrans" presStyleLbl="sibTrans2D1" presStyleIdx="0" presStyleCnt="0"/>
      <dgm:spPr/>
    </dgm:pt>
    <dgm:pt modelId="{C8B2F993-9574-4FCE-B368-7173E15565A3}" type="pres">
      <dgm:prSet presAssocID="{00B47A65-C7BE-47F0-8193-DFCB0A17D7F5}" presName="compNode" presStyleCnt="0"/>
      <dgm:spPr/>
    </dgm:pt>
    <dgm:pt modelId="{ADB1C12B-B9FC-466E-99E4-9F8D6ECD876D}" type="pres">
      <dgm:prSet presAssocID="{00B47A65-C7BE-47F0-8193-DFCB0A17D7F5}" presName="bkgdShape" presStyleLbl="node1" presStyleIdx="1" presStyleCnt="3"/>
      <dgm:spPr/>
    </dgm:pt>
    <dgm:pt modelId="{C09ED530-9A0D-4B7D-893E-D18EFC7CE354}" type="pres">
      <dgm:prSet presAssocID="{00B47A65-C7BE-47F0-8193-DFCB0A17D7F5}" presName="nodeTx" presStyleLbl="node1" presStyleIdx="1" presStyleCnt="3">
        <dgm:presLayoutVars>
          <dgm:bulletEnabled val="1"/>
        </dgm:presLayoutVars>
      </dgm:prSet>
      <dgm:spPr/>
    </dgm:pt>
    <dgm:pt modelId="{1F5C4047-58A9-4A7B-8DCD-B0F8CC7A1845}" type="pres">
      <dgm:prSet presAssocID="{00B47A65-C7BE-47F0-8193-DFCB0A17D7F5}" presName="invisiNode" presStyleLbl="node1" presStyleIdx="1" presStyleCnt="3"/>
      <dgm:spPr/>
    </dgm:pt>
    <dgm:pt modelId="{902EBAD4-3D2C-411B-A8E8-C2DAB0086428}" type="pres">
      <dgm:prSet presAssocID="{00B47A65-C7BE-47F0-8193-DFCB0A17D7F5}" presName="imagNode" presStyleLbl="fgImgPlace1" presStyleIdx="1" presStyleCnt="3"/>
      <dgm:spPr>
        <a:xfrm>
          <a:off x="3337844" y="261677"/>
          <a:ext cx="1452310" cy="145231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Gears"/>
        </a:ext>
      </dgm:extLst>
    </dgm:pt>
    <dgm:pt modelId="{DC67E071-1681-4183-96AD-F9C795F36F1F}" type="pres">
      <dgm:prSet presAssocID="{7E97309C-A3DE-4EF2-A031-96E80472B5D6}" presName="sibTrans" presStyleLbl="sibTrans2D1" presStyleIdx="0" presStyleCnt="0"/>
      <dgm:spPr/>
    </dgm:pt>
    <dgm:pt modelId="{1E7112DC-6797-4FAD-8785-EF3DA5EE1ADF}" type="pres">
      <dgm:prSet presAssocID="{A11A226F-FCDA-4344-96D0-87AE419E2457}" presName="compNode" presStyleCnt="0"/>
      <dgm:spPr/>
    </dgm:pt>
    <dgm:pt modelId="{877B8A2D-1A3A-4CE0-A517-4935667CC19D}" type="pres">
      <dgm:prSet presAssocID="{A11A226F-FCDA-4344-96D0-87AE419E2457}" presName="bkgdShape" presStyleLbl="node1" presStyleIdx="2" presStyleCnt="3" custLinFactNeighborX="64" custLinFactNeighborY="9284"/>
      <dgm:spPr/>
    </dgm:pt>
    <dgm:pt modelId="{160C321E-FD22-4778-B71C-57D91AAEC1C2}" type="pres">
      <dgm:prSet presAssocID="{A11A226F-FCDA-4344-96D0-87AE419E2457}" presName="nodeTx" presStyleLbl="node1" presStyleIdx="2" presStyleCnt="3">
        <dgm:presLayoutVars>
          <dgm:bulletEnabled val="1"/>
        </dgm:presLayoutVars>
      </dgm:prSet>
      <dgm:spPr/>
    </dgm:pt>
    <dgm:pt modelId="{A80F0129-5001-4D3D-8935-4B5C61D89814}" type="pres">
      <dgm:prSet presAssocID="{A11A226F-FCDA-4344-96D0-87AE419E2457}" presName="invisiNode" presStyleLbl="node1" presStyleIdx="2" presStyleCnt="3"/>
      <dgm:spPr/>
    </dgm:pt>
    <dgm:pt modelId="{8D4482C9-70E5-450E-987E-A95A7A1503BD}" type="pres">
      <dgm:prSet presAssocID="{A11A226F-FCDA-4344-96D0-87AE419E2457}" presName="imagNode" presStyleLbl="fgImgPlace1" presStyleIdx="2" presStyleCnt="3"/>
      <dgm:spPr>
        <a:xfrm>
          <a:off x="6072591" y="261677"/>
          <a:ext cx="1452310" cy="145231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Connections with solid fill"/>
        </a:ext>
      </dgm:extLst>
    </dgm:pt>
  </dgm:ptLst>
  <dgm:cxnLst>
    <dgm:cxn modelId="{CB736F01-2CEC-4F49-8B53-37C894DECA00}" type="presOf" srcId="{528E7C8B-52A0-488E-847A-B74888344B6C}" destId="{900A6CA9-DC43-4837-8132-E8403CF3CD30}" srcOrd="1" destOrd="0" presId="urn:microsoft.com/office/officeart/2005/8/layout/hList7"/>
    <dgm:cxn modelId="{B898C001-75DC-4498-BC7B-FCA558ABD819}" srcId="{D31411D1-5B96-45C9-B91B-987A4B176ED4}" destId="{00B47A65-C7BE-47F0-8193-DFCB0A17D7F5}" srcOrd="1" destOrd="0" parTransId="{CFECAF3C-2089-43E6-90DC-6010ECB4EF62}" sibTransId="{7E97309C-A3DE-4EF2-A031-96E80472B5D6}"/>
    <dgm:cxn modelId="{900E8909-F644-4580-A01D-175E51CBEA61}" type="presOf" srcId="{7E97309C-A3DE-4EF2-A031-96E80472B5D6}" destId="{DC67E071-1681-4183-96AD-F9C795F36F1F}" srcOrd="0" destOrd="0" presId="urn:microsoft.com/office/officeart/2005/8/layout/hList7"/>
    <dgm:cxn modelId="{3EF5950B-BF86-4B80-B775-86202FCFBD13}" type="presOf" srcId="{00B47A65-C7BE-47F0-8193-DFCB0A17D7F5}" destId="{ADB1C12B-B9FC-466E-99E4-9F8D6ECD876D}" srcOrd="0" destOrd="0" presId="urn:microsoft.com/office/officeart/2005/8/layout/hList7"/>
    <dgm:cxn modelId="{68801E30-6310-44B9-AFC7-39600AD3CBBB}" srcId="{00B47A65-C7BE-47F0-8193-DFCB0A17D7F5}" destId="{56F1A874-19E1-48FF-A06E-821BA377F9AE}" srcOrd="0" destOrd="0" parTransId="{884A530D-00CE-4E7C-A0B3-8B04C3692A94}" sibTransId="{8EC35AE7-5CE0-4D59-BE0B-9C668758AF96}"/>
    <dgm:cxn modelId="{37B6BF38-13B9-44D7-904B-B1B501165B73}" type="presOf" srcId="{00B47A65-C7BE-47F0-8193-DFCB0A17D7F5}" destId="{C09ED530-9A0D-4B7D-893E-D18EFC7CE354}" srcOrd="1" destOrd="0" presId="urn:microsoft.com/office/officeart/2005/8/layout/hList7"/>
    <dgm:cxn modelId="{586FE83A-03E4-4797-9E26-01842F94F319}" type="presOf" srcId="{A11A226F-FCDA-4344-96D0-87AE419E2457}" destId="{160C321E-FD22-4778-B71C-57D91AAEC1C2}" srcOrd="1" destOrd="0" presId="urn:microsoft.com/office/officeart/2005/8/layout/hList7"/>
    <dgm:cxn modelId="{885B2648-2CF1-40F9-BEC9-17635C81F474}" type="presOf" srcId="{565E377F-6069-4C34-B60B-D89678A400F3}" destId="{877B8A2D-1A3A-4CE0-A517-4935667CC19D}" srcOrd="0" destOrd="1" presId="urn:microsoft.com/office/officeart/2005/8/layout/hList7"/>
    <dgm:cxn modelId="{1C4D7D4F-22DE-4A10-AECC-9420051DA41B}" type="presOf" srcId="{528E7C8B-52A0-488E-847A-B74888344B6C}" destId="{1078B691-E2EA-4D16-893E-DDDEC776046C}" srcOrd="0" destOrd="0" presId="urn:microsoft.com/office/officeart/2005/8/layout/hList7"/>
    <dgm:cxn modelId="{77960058-97B9-462D-9DFC-1AEAC47A7E16}" type="presOf" srcId="{BE3D03C4-A581-4063-9682-44F9B54B5791}" destId="{1078B691-E2EA-4D16-893E-DDDEC776046C}" srcOrd="0" destOrd="1" presId="urn:microsoft.com/office/officeart/2005/8/layout/hList7"/>
    <dgm:cxn modelId="{E09E8D89-F7C5-4A29-B760-F8B8F908EE2A}" srcId="{A11A226F-FCDA-4344-96D0-87AE419E2457}" destId="{8CE9C9AB-C861-4211-9E26-36E78B0EB255}" srcOrd="1" destOrd="0" parTransId="{E9CBE38B-E924-40CC-9A62-5FEBC6A25C62}" sibTransId="{4E5BC2C0-12AC-4A94-A936-0768888C2A27}"/>
    <dgm:cxn modelId="{20163590-CDD7-435A-B78F-D18301E89AA2}" srcId="{A11A226F-FCDA-4344-96D0-87AE419E2457}" destId="{565E377F-6069-4C34-B60B-D89678A400F3}" srcOrd="0" destOrd="0" parTransId="{F98324E7-5B98-406B-AC7E-FC015D8DA981}" sibTransId="{8F35A1BD-B5A1-4AD5-B562-F6A0B191FC1E}"/>
    <dgm:cxn modelId="{CE7A7AB3-18AB-4CD2-9106-2885FB9E58F8}" type="presOf" srcId="{8CE9C9AB-C861-4211-9E26-36E78B0EB255}" destId="{160C321E-FD22-4778-B71C-57D91AAEC1C2}" srcOrd="1" destOrd="2" presId="urn:microsoft.com/office/officeart/2005/8/layout/hList7"/>
    <dgm:cxn modelId="{675F0EB6-948E-4757-AE5B-F42DCF164D13}" type="presOf" srcId="{565E377F-6069-4C34-B60B-D89678A400F3}" destId="{160C321E-FD22-4778-B71C-57D91AAEC1C2}" srcOrd="1" destOrd="1" presId="urn:microsoft.com/office/officeart/2005/8/layout/hList7"/>
    <dgm:cxn modelId="{9A403FC4-760B-476E-A957-3CFD3B410DE8}" srcId="{D31411D1-5B96-45C9-B91B-987A4B176ED4}" destId="{A11A226F-FCDA-4344-96D0-87AE419E2457}" srcOrd="2" destOrd="0" parTransId="{3C4CDB9D-2EFC-438E-B6C0-8B1716DBE027}" sibTransId="{554C28B6-7B71-473A-AFB3-18040394198B}"/>
    <dgm:cxn modelId="{85AB60C7-2EAF-421F-B434-50DAF7DB7B39}" type="presOf" srcId="{56F1A874-19E1-48FF-A06E-821BA377F9AE}" destId="{C09ED530-9A0D-4B7D-893E-D18EFC7CE354}" srcOrd="1" destOrd="1" presId="urn:microsoft.com/office/officeart/2005/8/layout/hList7"/>
    <dgm:cxn modelId="{4554D4CB-CD43-41F5-AC77-FDA7E14BF790}" type="presOf" srcId="{A11A226F-FCDA-4344-96D0-87AE419E2457}" destId="{877B8A2D-1A3A-4CE0-A517-4935667CC19D}" srcOrd="0" destOrd="0" presId="urn:microsoft.com/office/officeart/2005/8/layout/hList7"/>
    <dgm:cxn modelId="{93DA44D1-4163-4038-8FF5-315F18CD9DD9}" type="presOf" srcId="{336CF7D3-E9E3-4B58-B954-B8F1D09F817C}" destId="{9875E7C1-2BD6-4F29-90DA-452F1AB25DBB}" srcOrd="0" destOrd="0" presId="urn:microsoft.com/office/officeart/2005/8/layout/hList7"/>
    <dgm:cxn modelId="{AB8E58DF-173D-47DB-88D8-A295B3F95A4E}" srcId="{D31411D1-5B96-45C9-B91B-987A4B176ED4}" destId="{528E7C8B-52A0-488E-847A-B74888344B6C}" srcOrd="0" destOrd="0" parTransId="{792425BA-4971-4B1F-B0C5-FBF504B07A6D}" sibTransId="{336CF7D3-E9E3-4B58-B954-B8F1D09F817C}"/>
    <dgm:cxn modelId="{1F2338FA-61F4-417C-9A92-26419CC14316}" type="presOf" srcId="{8CE9C9AB-C861-4211-9E26-36E78B0EB255}" destId="{877B8A2D-1A3A-4CE0-A517-4935667CC19D}" srcOrd="0" destOrd="2" presId="urn:microsoft.com/office/officeart/2005/8/layout/hList7"/>
    <dgm:cxn modelId="{74AA82FA-E9B5-4BF3-ABBF-16BB9E0CD7F0}" type="presOf" srcId="{56F1A874-19E1-48FF-A06E-821BA377F9AE}" destId="{ADB1C12B-B9FC-466E-99E4-9F8D6ECD876D}" srcOrd="0" destOrd="1" presId="urn:microsoft.com/office/officeart/2005/8/layout/hList7"/>
    <dgm:cxn modelId="{E390F3FD-DB3E-402B-9B88-A4F4E2157A5E}" type="presOf" srcId="{D31411D1-5B96-45C9-B91B-987A4B176ED4}" destId="{74A935CE-CB5B-430C-884B-94234215D71A}" srcOrd="0" destOrd="0" presId="urn:microsoft.com/office/officeart/2005/8/layout/hList7"/>
    <dgm:cxn modelId="{311402FE-4661-420D-8293-104A1B52BC7E}" type="presOf" srcId="{BE3D03C4-A581-4063-9682-44F9B54B5791}" destId="{900A6CA9-DC43-4837-8132-E8403CF3CD30}" srcOrd="1" destOrd="1" presId="urn:microsoft.com/office/officeart/2005/8/layout/hList7"/>
    <dgm:cxn modelId="{512B62FE-C52C-4183-978C-600AD331B5EE}" srcId="{528E7C8B-52A0-488E-847A-B74888344B6C}" destId="{BE3D03C4-A581-4063-9682-44F9B54B5791}" srcOrd="0" destOrd="0" parTransId="{479CA8A9-F237-44BC-B257-E1C3690CA041}" sibTransId="{9D87138D-541B-4B60-AD5E-B6972B7E463D}"/>
    <dgm:cxn modelId="{38D2374F-5BBB-4998-A133-F0D4FA1D0DF8}" type="presParOf" srcId="{74A935CE-CB5B-430C-884B-94234215D71A}" destId="{5C81C40F-2ED0-4EFA-B63A-632F51E94D6C}" srcOrd="0" destOrd="0" presId="urn:microsoft.com/office/officeart/2005/8/layout/hList7"/>
    <dgm:cxn modelId="{B9D1876F-4F82-4770-A14B-EDE035FF1761}" type="presParOf" srcId="{74A935CE-CB5B-430C-884B-94234215D71A}" destId="{FE57A4CF-CD77-4063-AA4C-2CF5F7BA87C3}" srcOrd="1" destOrd="0" presId="urn:microsoft.com/office/officeart/2005/8/layout/hList7"/>
    <dgm:cxn modelId="{D0757E7A-22F5-40EE-BF38-2EE302F79DF9}" type="presParOf" srcId="{FE57A4CF-CD77-4063-AA4C-2CF5F7BA87C3}" destId="{A43439C0-2A3A-4764-BBCC-BCE1507EBA28}" srcOrd="0" destOrd="0" presId="urn:microsoft.com/office/officeart/2005/8/layout/hList7"/>
    <dgm:cxn modelId="{9E0AE413-6B5D-4D19-B8A5-7FBD34BBC753}" type="presParOf" srcId="{A43439C0-2A3A-4764-BBCC-BCE1507EBA28}" destId="{1078B691-E2EA-4D16-893E-DDDEC776046C}" srcOrd="0" destOrd="0" presId="urn:microsoft.com/office/officeart/2005/8/layout/hList7"/>
    <dgm:cxn modelId="{74381176-BEB9-4C99-9429-08D9BCC0850F}" type="presParOf" srcId="{A43439C0-2A3A-4764-BBCC-BCE1507EBA28}" destId="{900A6CA9-DC43-4837-8132-E8403CF3CD30}" srcOrd="1" destOrd="0" presId="urn:microsoft.com/office/officeart/2005/8/layout/hList7"/>
    <dgm:cxn modelId="{804BD1EE-8027-4A83-9310-9E6E7F9EEA17}" type="presParOf" srcId="{A43439C0-2A3A-4764-BBCC-BCE1507EBA28}" destId="{24B39205-4D3A-4736-BAB3-821205CC4DC5}" srcOrd="2" destOrd="0" presId="urn:microsoft.com/office/officeart/2005/8/layout/hList7"/>
    <dgm:cxn modelId="{2E7A48D4-AD62-4DA0-8FD1-D6FF332538C6}" type="presParOf" srcId="{A43439C0-2A3A-4764-BBCC-BCE1507EBA28}" destId="{B3D87B41-5BB4-4D9D-8829-21399A2BB920}" srcOrd="3" destOrd="0" presId="urn:microsoft.com/office/officeart/2005/8/layout/hList7"/>
    <dgm:cxn modelId="{8FD08C4A-6F53-4689-AA66-312C87929000}" type="presParOf" srcId="{FE57A4CF-CD77-4063-AA4C-2CF5F7BA87C3}" destId="{9875E7C1-2BD6-4F29-90DA-452F1AB25DBB}" srcOrd="1" destOrd="0" presId="urn:microsoft.com/office/officeart/2005/8/layout/hList7"/>
    <dgm:cxn modelId="{DC3AD8E6-22CD-4910-B453-BF9DEF8B3F65}" type="presParOf" srcId="{FE57A4CF-CD77-4063-AA4C-2CF5F7BA87C3}" destId="{C8B2F993-9574-4FCE-B368-7173E15565A3}" srcOrd="2" destOrd="0" presId="urn:microsoft.com/office/officeart/2005/8/layout/hList7"/>
    <dgm:cxn modelId="{3A543C39-F37A-4434-B60C-701829BD1B80}" type="presParOf" srcId="{C8B2F993-9574-4FCE-B368-7173E15565A3}" destId="{ADB1C12B-B9FC-466E-99E4-9F8D6ECD876D}" srcOrd="0" destOrd="0" presId="urn:microsoft.com/office/officeart/2005/8/layout/hList7"/>
    <dgm:cxn modelId="{91CE747E-3C8E-4D6C-8B47-C2C28616F62E}" type="presParOf" srcId="{C8B2F993-9574-4FCE-B368-7173E15565A3}" destId="{C09ED530-9A0D-4B7D-893E-D18EFC7CE354}" srcOrd="1" destOrd="0" presId="urn:microsoft.com/office/officeart/2005/8/layout/hList7"/>
    <dgm:cxn modelId="{057DF864-2AD7-40D2-9571-526EEAEF60C0}" type="presParOf" srcId="{C8B2F993-9574-4FCE-B368-7173E15565A3}" destId="{1F5C4047-58A9-4A7B-8DCD-B0F8CC7A1845}" srcOrd="2" destOrd="0" presId="urn:microsoft.com/office/officeart/2005/8/layout/hList7"/>
    <dgm:cxn modelId="{CCCC2757-1FBC-4AFC-9B6D-973B67E7E19D}" type="presParOf" srcId="{C8B2F993-9574-4FCE-B368-7173E15565A3}" destId="{902EBAD4-3D2C-411B-A8E8-C2DAB0086428}" srcOrd="3" destOrd="0" presId="urn:microsoft.com/office/officeart/2005/8/layout/hList7"/>
    <dgm:cxn modelId="{9CB6DFBC-E765-4D5E-8BD1-F61EB51511C4}" type="presParOf" srcId="{FE57A4CF-CD77-4063-AA4C-2CF5F7BA87C3}" destId="{DC67E071-1681-4183-96AD-F9C795F36F1F}" srcOrd="3" destOrd="0" presId="urn:microsoft.com/office/officeart/2005/8/layout/hList7"/>
    <dgm:cxn modelId="{ABDFAB52-0751-411A-B0D6-43CA522BE846}" type="presParOf" srcId="{FE57A4CF-CD77-4063-AA4C-2CF5F7BA87C3}" destId="{1E7112DC-6797-4FAD-8785-EF3DA5EE1ADF}" srcOrd="4" destOrd="0" presId="urn:microsoft.com/office/officeart/2005/8/layout/hList7"/>
    <dgm:cxn modelId="{B4790704-FF83-4F24-91F7-A28EA936457A}" type="presParOf" srcId="{1E7112DC-6797-4FAD-8785-EF3DA5EE1ADF}" destId="{877B8A2D-1A3A-4CE0-A517-4935667CC19D}" srcOrd="0" destOrd="0" presId="urn:microsoft.com/office/officeart/2005/8/layout/hList7"/>
    <dgm:cxn modelId="{1439527F-0AFA-483E-A7F1-3560471338F6}" type="presParOf" srcId="{1E7112DC-6797-4FAD-8785-EF3DA5EE1ADF}" destId="{160C321E-FD22-4778-B71C-57D91AAEC1C2}" srcOrd="1" destOrd="0" presId="urn:microsoft.com/office/officeart/2005/8/layout/hList7"/>
    <dgm:cxn modelId="{11C0CDAC-D739-4E50-9956-131133B93B9A}" type="presParOf" srcId="{1E7112DC-6797-4FAD-8785-EF3DA5EE1ADF}" destId="{A80F0129-5001-4D3D-8935-4B5C61D89814}" srcOrd="2" destOrd="0" presId="urn:microsoft.com/office/officeart/2005/8/layout/hList7"/>
    <dgm:cxn modelId="{CB140445-295C-4695-9E93-894EA97DD7C9}" type="presParOf" srcId="{1E7112DC-6797-4FAD-8785-EF3DA5EE1ADF}" destId="{8D4482C9-70E5-450E-987E-A95A7A1503BD}"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8B691-E2EA-4D16-893E-DDDEC776046C}">
      <dsp:nvSpPr>
        <dsp:cNvPr id="0" name=""/>
        <dsp:cNvSpPr/>
      </dsp:nvSpPr>
      <dsp:spPr>
        <a:xfrm>
          <a:off x="5" y="0"/>
          <a:ext cx="1935317" cy="3678010"/>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dirty="0">
              <a:solidFill>
                <a:sysClr val="window" lastClr="FFFFFF"/>
              </a:solidFill>
              <a:latin typeface="Calibri" panose="020F0502020204030204"/>
              <a:ea typeface="+mn-ea"/>
              <a:cs typeface="+mn-cs"/>
            </a:rPr>
            <a:t>Store, track and manage</a:t>
          </a:r>
          <a:r>
            <a:rPr lang="en-GB" sz="1300" kern="1200" dirty="0">
              <a:solidFill>
                <a:sysClr val="window" lastClr="FFFFFF"/>
              </a:solidFill>
              <a:latin typeface="Calibri" panose="020F0502020204030204"/>
              <a:ea typeface="+mn-ea"/>
              <a:cs typeface="+mn-cs"/>
            </a:rPr>
            <a:t> your knowledge objects* in one place</a:t>
          </a:r>
          <a:endParaRPr lang="sv-SE" sz="1300" kern="1200" dirty="0">
            <a:solidFill>
              <a:sysClr val="window" lastClr="FFFFFF"/>
            </a:solidFill>
            <a:latin typeface="Calibri" panose="020F0502020204030204"/>
            <a:ea typeface="+mn-ea"/>
            <a:cs typeface="+mn-cs"/>
          </a:endParaRPr>
        </a:p>
        <a:p>
          <a:pPr marL="57150" lvl="1" indent="-57150" algn="l" defTabSz="444500">
            <a:lnSpc>
              <a:spcPct val="90000"/>
            </a:lnSpc>
            <a:spcBef>
              <a:spcPct val="0"/>
            </a:spcBef>
            <a:spcAft>
              <a:spcPct val="15000"/>
            </a:spcAft>
            <a:buChar char="•"/>
          </a:pPr>
          <a:r>
            <a:rPr lang="en-GB" sz="1000" kern="1200" dirty="0">
              <a:solidFill>
                <a:sysClr val="window" lastClr="FFFFFF"/>
              </a:solidFill>
              <a:latin typeface="Calibri" panose="020F0502020204030204"/>
              <a:ea typeface="+mn-ea"/>
              <a:cs typeface="+mn-cs"/>
            </a:rPr>
            <a:t>Group and user management for knowledge object access and sharing</a:t>
          </a:r>
          <a:endParaRPr lang="en-US" sz="1000" kern="1200" dirty="0">
            <a:solidFill>
              <a:sysClr val="window" lastClr="FFFFFF"/>
            </a:solidFill>
            <a:latin typeface="Calibri" panose="020F0502020204030204"/>
            <a:ea typeface="+mn-ea"/>
            <a:cs typeface="+mn-cs"/>
          </a:endParaRPr>
        </a:p>
      </dsp:txBody>
      <dsp:txXfrm>
        <a:off x="43095" y="1514294"/>
        <a:ext cx="1849137" cy="1385024"/>
      </dsp:txXfrm>
    </dsp:sp>
    <dsp:sp modelId="{B3D87B41-5BB4-4D9D-8829-21399A2BB920}">
      <dsp:nvSpPr>
        <dsp:cNvPr id="0" name=""/>
        <dsp:cNvSpPr/>
      </dsp:nvSpPr>
      <dsp:spPr>
        <a:xfrm>
          <a:off x="356513" y="220680"/>
          <a:ext cx="1224777" cy="122477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ADB1C12B-B9FC-466E-99E4-9F8D6ECD876D}">
      <dsp:nvSpPr>
        <dsp:cNvPr id="0" name=""/>
        <dsp:cNvSpPr/>
      </dsp:nvSpPr>
      <dsp:spPr>
        <a:xfrm>
          <a:off x="1994620" y="0"/>
          <a:ext cx="1935317" cy="3678010"/>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a:solidFill>
                <a:sysClr val="window" lastClr="FFFFFF"/>
              </a:solidFill>
              <a:latin typeface="Calibri" panose="020F0502020204030204"/>
              <a:ea typeface="+mn-ea"/>
              <a:cs typeface="+mn-cs"/>
            </a:rPr>
            <a:t>Execute models in MIRANDA</a:t>
          </a:r>
        </a:p>
        <a:p>
          <a:pPr marL="57150" lvl="1" indent="-57150" algn="l" defTabSz="444500">
            <a:lnSpc>
              <a:spcPct val="90000"/>
            </a:lnSpc>
            <a:spcBef>
              <a:spcPct val="0"/>
            </a:spcBef>
            <a:spcAft>
              <a:spcPct val="15000"/>
            </a:spcAft>
            <a:buChar char="•"/>
          </a:pPr>
          <a:r>
            <a:rPr lang="en-US" sz="1000" kern="1200" dirty="0">
              <a:solidFill>
                <a:sysClr val="window" lastClr="FFFFFF"/>
              </a:solidFill>
              <a:latin typeface="Calibri" panose="020F0502020204030204"/>
              <a:ea typeface="+mn-ea"/>
              <a:cs typeface="+mn-cs"/>
            </a:rPr>
            <a:t>Pull models into the platform from outside</a:t>
          </a:r>
        </a:p>
      </dsp:txBody>
      <dsp:txXfrm>
        <a:off x="2037710" y="1514294"/>
        <a:ext cx="1849137" cy="1385024"/>
      </dsp:txXfrm>
    </dsp:sp>
    <dsp:sp modelId="{902EBAD4-3D2C-411B-A8E8-C2DAB0086428}">
      <dsp:nvSpPr>
        <dsp:cNvPr id="0" name=""/>
        <dsp:cNvSpPr/>
      </dsp:nvSpPr>
      <dsp:spPr>
        <a:xfrm>
          <a:off x="2349890" y="220680"/>
          <a:ext cx="1224777" cy="122477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877B8A2D-1A3A-4CE0-A517-4935667CC19D}">
      <dsp:nvSpPr>
        <dsp:cNvPr id="0" name=""/>
        <dsp:cNvSpPr/>
      </dsp:nvSpPr>
      <dsp:spPr>
        <a:xfrm>
          <a:off x="3989235" y="0"/>
          <a:ext cx="1935317" cy="3678010"/>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a:solidFill>
                <a:sysClr val="window" lastClr="FFFFFF"/>
              </a:solidFill>
              <a:latin typeface="Calibri" panose="020F0502020204030204"/>
              <a:ea typeface="+mn-ea"/>
              <a:cs typeface="+mn-cs"/>
            </a:rPr>
            <a:t>Multi-tenancy model</a:t>
          </a:r>
        </a:p>
        <a:p>
          <a:pPr marL="57150" lvl="1" indent="-57150" algn="l" defTabSz="444500">
            <a:lnSpc>
              <a:spcPct val="90000"/>
            </a:lnSpc>
            <a:spcBef>
              <a:spcPct val="0"/>
            </a:spcBef>
            <a:spcAft>
              <a:spcPct val="15000"/>
            </a:spcAft>
            <a:buChar char="•"/>
          </a:pPr>
          <a:r>
            <a:rPr lang="en-GB" sz="1000" kern="1200">
              <a:solidFill>
                <a:sysClr val="window" lastClr="FFFFFF"/>
              </a:solidFill>
              <a:latin typeface="Calibri" panose="020F0502020204030204"/>
              <a:ea typeface="+mn-ea"/>
              <a:cs typeface="+mn-cs"/>
            </a:rPr>
            <a:t>Privacy-preserving sharing of insights</a:t>
          </a:r>
        </a:p>
        <a:p>
          <a:pPr marL="57150" lvl="1" indent="-57150" algn="l" defTabSz="444500">
            <a:lnSpc>
              <a:spcPct val="90000"/>
            </a:lnSpc>
            <a:spcBef>
              <a:spcPct val="0"/>
            </a:spcBef>
            <a:spcAft>
              <a:spcPct val="15000"/>
            </a:spcAft>
            <a:buChar char="•"/>
          </a:pPr>
          <a:r>
            <a:rPr lang="en-US" sz="1000" kern="1200" dirty="0">
              <a:solidFill>
                <a:sysClr val="window" lastClr="FFFFFF"/>
              </a:solidFill>
              <a:latin typeface="Calibri" panose="020F0502020204030204"/>
              <a:ea typeface="+mn-ea"/>
              <a:cs typeface="+mn-cs"/>
            </a:rPr>
            <a:t>Share insights across the units and geographies</a:t>
          </a:r>
        </a:p>
      </dsp:txBody>
      <dsp:txXfrm>
        <a:off x="4032325" y="1514294"/>
        <a:ext cx="1849137" cy="1385024"/>
      </dsp:txXfrm>
    </dsp:sp>
    <dsp:sp modelId="{8D4482C9-70E5-450E-987E-A95A7A1503BD}">
      <dsp:nvSpPr>
        <dsp:cNvPr id="0" name=""/>
        <dsp:cNvSpPr/>
      </dsp:nvSpPr>
      <dsp:spPr>
        <a:xfrm>
          <a:off x="4343266" y="220680"/>
          <a:ext cx="1224777" cy="122477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5C81C40F-2ED0-4EFA-B63A-632F51E94D6C}">
      <dsp:nvSpPr>
        <dsp:cNvPr id="0" name=""/>
        <dsp:cNvSpPr/>
      </dsp:nvSpPr>
      <dsp:spPr>
        <a:xfrm>
          <a:off x="236982" y="2942408"/>
          <a:ext cx="5450593" cy="551701"/>
        </a:xfrm>
        <a:prstGeom prst="leftRightArrow">
          <a:avLst/>
        </a:prstGeom>
        <a:solidFill>
          <a:srgbClr val="36AFCE">
            <a:tint val="55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95389-307E-474A-8483-9E6D0224B6DE}" type="datetimeFigureOut">
              <a:rPr lang="en-GB" smtClean="0"/>
              <a:t>25/01/2023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684BE-C686-4A37-BEF6-6BC0311941E0}" type="slidenum">
              <a:rPr lang="en-GB" smtClean="0"/>
              <a:t>‹#›</a:t>
            </a:fld>
            <a:endParaRPr lang="en-GB"/>
          </a:p>
        </p:txBody>
      </p:sp>
    </p:spTree>
    <p:extLst>
      <p:ext uri="{BB962C8B-B14F-4D97-AF65-F5344CB8AC3E}">
        <p14:creationId xmlns:p14="http://schemas.microsoft.com/office/powerpoint/2010/main" val="292696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a:t>
            </a:r>
            <a:r>
              <a:rPr lang="en-GB" baseline="0" dirty="0"/>
              <a:t> to </a:t>
            </a:r>
            <a:r>
              <a:rPr lang="en" sz="1200" dirty="0">
                <a:solidFill>
                  <a:srgbClr val="000000"/>
                </a:solidFill>
                <a:latin typeface="Arial"/>
                <a:cs typeface="Arial"/>
              </a:rPr>
              <a:t>exchange insights from AI and ML models in a privacy-preserving fashion. We’ll address this in a</a:t>
            </a:r>
            <a:r>
              <a:rPr lang="en" sz="1200" baseline="0" dirty="0">
                <a:solidFill>
                  <a:srgbClr val="000000"/>
                </a:solidFill>
                <a:latin typeface="Arial"/>
                <a:cs typeface="Arial"/>
              </a:rPr>
              <a:t> couple of slides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a:t>
            </a:fld>
            <a:endParaRPr lang="en-SE"/>
          </a:p>
        </p:txBody>
      </p:sp>
    </p:spTree>
    <p:extLst>
      <p:ext uri="{BB962C8B-B14F-4D97-AF65-F5344CB8AC3E}">
        <p14:creationId xmlns:p14="http://schemas.microsoft.com/office/powerpoint/2010/main" val="4216133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11</a:t>
            </a:fld>
            <a:endParaRPr lang="en-SE"/>
          </a:p>
        </p:txBody>
      </p:sp>
    </p:spTree>
    <p:extLst>
      <p:ext uri="{BB962C8B-B14F-4D97-AF65-F5344CB8AC3E}">
        <p14:creationId xmlns:p14="http://schemas.microsoft.com/office/powerpoint/2010/main" val="1786524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Inter"/>
              </a:rPr>
              <a:t>At least five autoantibody-reactivities are predictive of T1D:</a:t>
            </a:r>
            <a:br>
              <a:rPr lang="en-US" sz="1200">
                <a:latin typeface="Inter"/>
              </a:rPr>
            </a:br>
            <a:r>
              <a:rPr lang="en-US" sz="1200">
                <a:latin typeface="Inter"/>
              </a:rPr>
              <a:t>ICA, IAA, GADA, IA-2A, and ZnT8A. </a:t>
            </a:r>
            <a:br>
              <a:rPr lang="en-US" sz="1200">
                <a:latin typeface="Inter"/>
              </a:rPr>
            </a:br>
            <a:r>
              <a:rPr lang="sv-SE" err="1"/>
              <a:t>What</a:t>
            </a:r>
            <a:r>
              <a:rPr lang="sv-SE"/>
              <a:t> </a:t>
            </a:r>
            <a:r>
              <a:rPr lang="sv-SE" err="1"/>
              <a:t>about</a:t>
            </a:r>
            <a:r>
              <a:rPr lang="sv-SE"/>
              <a:t> ICA?</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12</a:t>
            </a:fld>
            <a:endParaRPr lang="en-SE"/>
          </a:p>
        </p:txBody>
      </p:sp>
    </p:spTree>
    <p:extLst>
      <p:ext uri="{BB962C8B-B14F-4D97-AF65-F5344CB8AC3E}">
        <p14:creationId xmlns:p14="http://schemas.microsoft.com/office/powerpoint/2010/main" val="2946799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13</a:t>
            </a:fld>
            <a:endParaRPr lang="en-SE"/>
          </a:p>
        </p:txBody>
      </p:sp>
    </p:spTree>
    <p:extLst>
      <p:ext uri="{BB962C8B-B14F-4D97-AF65-F5344CB8AC3E}">
        <p14:creationId xmlns:p14="http://schemas.microsoft.com/office/powerpoint/2010/main" val="22503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14</a:t>
            </a:fld>
            <a:endParaRPr lang="en-SE"/>
          </a:p>
        </p:txBody>
      </p:sp>
    </p:spTree>
    <p:extLst>
      <p:ext uri="{BB962C8B-B14F-4D97-AF65-F5344CB8AC3E}">
        <p14:creationId xmlns:p14="http://schemas.microsoft.com/office/powerpoint/2010/main" val="3319947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15</a:t>
            </a:fld>
            <a:endParaRPr lang="en-SE"/>
          </a:p>
        </p:txBody>
      </p:sp>
    </p:spTree>
    <p:extLst>
      <p:ext uri="{BB962C8B-B14F-4D97-AF65-F5344CB8AC3E}">
        <p14:creationId xmlns:p14="http://schemas.microsoft.com/office/powerpoint/2010/main" val="394054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16</a:t>
            </a:fld>
            <a:endParaRPr lang="en-SE"/>
          </a:p>
        </p:txBody>
      </p:sp>
    </p:spTree>
    <p:extLst>
      <p:ext uri="{BB962C8B-B14F-4D97-AF65-F5344CB8AC3E}">
        <p14:creationId xmlns:p14="http://schemas.microsoft.com/office/powerpoint/2010/main" val="3384614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17</a:t>
            </a:fld>
            <a:endParaRPr lang="en-SE"/>
          </a:p>
        </p:txBody>
      </p:sp>
    </p:spTree>
    <p:extLst>
      <p:ext uri="{BB962C8B-B14F-4D97-AF65-F5344CB8AC3E}">
        <p14:creationId xmlns:p14="http://schemas.microsoft.com/office/powerpoint/2010/main" val="160805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18</a:t>
            </a:fld>
            <a:endParaRPr lang="en-SE"/>
          </a:p>
        </p:txBody>
      </p:sp>
    </p:spTree>
    <p:extLst>
      <p:ext uri="{BB962C8B-B14F-4D97-AF65-F5344CB8AC3E}">
        <p14:creationId xmlns:p14="http://schemas.microsoft.com/office/powerpoint/2010/main" val="229301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19</a:t>
            </a:fld>
            <a:endParaRPr lang="en-SE"/>
          </a:p>
        </p:txBody>
      </p:sp>
    </p:spTree>
    <p:extLst>
      <p:ext uri="{BB962C8B-B14F-4D97-AF65-F5344CB8AC3E}">
        <p14:creationId xmlns:p14="http://schemas.microsoft.com/office/powerpoint/2010/main" val="69965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20</a:t>
            </a:fld>
            <a:endParaRPr lang="en-SE"/>
          </a:p>
        </p:txBody>
      </p:sp>
    </p:spTree>
    <p:extLst>
      <p:ext uri="{BB962C8B-B14F-4D97-AF65-F5344CB8AC3E}">
        <p14:creationId xmlns:p14="http://schemas.microsoft.com/office/powerpoint/2010/main" val="417900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a:t>
            </a:r>
            <a:r>
              <a:rPr lang="en-GB" baseline="0" dirty="0"/>
              <a:t> to </a:t>
            </a:r>
            <a:r>
              <a:rPr lang="en" sz="1200" dirty="0">
                <a:solidFill>
                  <a:srgbClr val="000000"/>
                </a:solidFill>
                <a:latin typeface="Arial"/>
                <a:cs typeface="Arial"/>
              </a:rPr>
              <a:t>exchange insights from AI and ML models in a privacy-preserving fashion. We’ll address this in a</a:t>
            </a:r>
            <a:r>
              <a:rPr lang="en" sz="1200" baseline="0" dirty="0">
                <a:solidFill>
                  <a:srgbClr val="000000"/>
                </a:solidFill>
                <a:latin typeface="Arial"/>
                <a:cs typeface="Arial"/>
              </a:rPr>
              <a:t> couple of slides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a:t>
            </a:fld>
            <a:endParaRPr lang="en-SE"/>
          </a:p>
        </p:txBody>
      </p:sp>
    </p:spTree>
    <p:extLst>
      <p:ext uri="{BB962C8B-B14F-4D97-AF65-F5344CB8AC3E}">
        <p14:creationId xmlns:p14="http://schemas.microsoft.com/office/powerpoint/2010/main" val="3890716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21</a:t>
            </a:fld>
            <a:endParaRPr lang="en-SE"/>
          </a:p>
        </p:txBody>
      </p:sp>
    </p:spTree>
    <p:extLst>
      <p:ext uri="{BB962C8B-B14F-4D97-AF65-F5344CB8AC3E}">
        <p14:creationId xmlns:p14="http://schemas.microsoft.com/office/powerpoint/2010/main" val="3952960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22</a:t>
            </a:fld>
            <a:endParaRPr lang="en-SE"/>
          </a:p>
        </p:txBody>
      </p:sp>
    </p:spTree>
    <p:extLst>
      <p:ext uri="{BB962C8B-B14F-4D97-AF65-F5344CB8AC3E}">
        <p14:creationId xmlns:p14="http://schemas.microsoft.com/office/powerpoint/2010/main" val="4221527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23</a:t>
            </a:fld>
            <a:endParaRPr lang="en-SE"/>
          </a:p>
        </p:txBody>
      </p:sp>
    </p:spTree>
    <p:extLst>
      <p:ext uri="{BB962C8B-B14F-4D97-AF65-F5344CB8AC3E}">
        <p14:creationId xmlns:p14="http://schemas.microsoft.com/office/powerpoint/2010/main" val="2449959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24</a:t>
            </a:fld>
            <a:endParaRPr lang="en-SE"/>
          </a:p>
        </p:txBody>
      </p:sp>
    </p:spTree>
    <p:extLst>
      <p:ext uri="{BB962C8B-B14F-4D97-AF65-F5344CB8AC3E}">
        <p14:creationId xmlns:p14="http://schemas.microsoft.com/office/powerpoint/2010/main" val="2508623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25</a:t>
            </a:fld>
            <a:endParaRPr lang="en-SE"/>
          </a:p>
        </p:txBody>
      </p:sp>
    </p:spTree>
    <p:extLst>
      <p:ext uri="{BB962C8B-B14F-4D97-AF65-F5344CB8AC3E}">
        <p14:creationId xmlns:p14="http://schemas.microsoft.com/office/powerpoint/2010/main" val="3234146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26</a:t>
            </a:fld>
            <a:endParaRPr lang="en-SE"/>
          </a:p>
        </p:txBody>
      </p:sp>
    </p:spTree>
    <p:extLst>
      <p:ext uri="{BB962C8B-B14F-4D97-AF65-F5344CB8AC3E}">
        <p14:creationId xmlns:p14="http://schemas.microsoft.com/office/powerpoint/2010/main" val="2056303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27</a:t>
            </a:fld>
            <a:endParaRPr lang="en-SE"/>
          </a:p>
        </p:txBody>
      </p:sp>
    </p:spTree>
    <p:extLst>
      <p:ext uri="{BB962C8B-B14F-4D97-AF65-F5344CB8AC3E}">
        <p14:creationId xmlns:p14="http://schemas.microsoft.com/office/powerpoint/2010/main" val="3708285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28</a:t>
            </a:fld>
            <a:endParaRPr lang="en-SE"/>
          </a:p>
        </p:txBody>
      </p:sp>
    </p:spTree>
    <p:extLst>
      <p:ext uri="{BB962C8B-B14F-4D97-AF65-F5344CB8AC3E}">
        <p14:creationId xmlns:p14="http://schemas.microsoft.com/office/powerpoint/2010/main" val="2241256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29</a:t>
            </a:fld>
            <a:endParaRPr lang="en-SE"/>
          </a:p>
        </p:txBody>
      </p:sp>
    </p:spTree>
    <p:extLst>
      <p:ext uri="{BB962C8B-B14F-4D97-AF65-F5344CB8AC3E}">
        <p14:creationId xmlns:p14="http://schemas.microsoft.com/office/powerpoint/2010/main" val="81442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30</a:t>
            </a:fld>
            <a:endParaRPr lang="en-SE"/>
          </a:p>
        </p:txBody>
      </p:sp>
    </p:spTree>
    <p:extLst>
      <p:ext uri="{BB962C8B-B14F-4D97-AF65-F5344CB8AC3E}">
        <p14:creationId xmlns:p14="http://schemas.microsoft.com/office/powerpoint/2010/main" val="304004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Uppfatta</a:t>
            </a:r>
            <a:endParaRPr lang="en-GB"/>
          </a:p>
          <a:p>
            <a:r>
              <a:rPr lang="en-GB"/>
              <a:t>Data</a:t>
            </a:r>
          </a:p>
          <a:p>
            <a:r>
              <a:rPr lang="en-GB"/>
              <a:t>Moving frontier definition</a:t>
            </a:r>
          </a:p>
          <a:p>
            <a:r>
              <a:rPr lang="en-GB"/>
              <a:t>Growing set of technologies</a:t>
            </a:r>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478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31</a:t>
            </a:fld>
            <a:endParaRPr lang="en-SE"/>
          </a:p>
        </p:txBody>
      </p:sp>
    </p:spTree>
    <p:extLst>
      <p:ext uri="{BB962C8B-B14F-4D97-AF65-F5344CB8AC3E}">
        <p14:creationId xmlns:p14="http://schemas.microsoft.com/office/powerpoint/2010/main" val="4030692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32</a:t>
            </a:fld>
            <a:endParaRPr lang="en-SE"/>
          </a:p>
        </p:txBody>
      </p:sp>
    </p:spTree>
    <p:extLst>
      <p:ext uri="{BB962C8B-B14F-4D97-AF65-F5344CB8AC3E}">
        <p14:creationId xmlns:p14="http://schemas.microsoft.com/office/powerpoint/2010/main" val="1696401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33</a:t>
            </a:fld>
            <a:endParaRPr lang="en-SE"/>
          </a:p>
        </p:txBody>
      </p:sp>
    </p:spTree>
    <p:extLst>
      <p:ext uri="{BB962C8B-B14F-4D97-AF65-F5344CB8AC3E}">
        <p14:creationId xmlns:p14="http://schemas.microsoft.com/office/powerpoint/2010/main" val="86004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03C6F2-85C6-6149-B98B-CEF4A25AD8F5}" type="slidenum">
              <a:rPr lang="en-SE" smtClean="0"/>
              <a:t>35</a:t>
            </a:fld>
            <a:endParaRPr lang="en-SE"/>
          </a:p>
        </p:txBody>
      </p:sp>
    </p:spTree>
    <p:extLst>
      <p:ext uri="{BB962C8B-B14F-4D97-AF65-F5344CB8AC3E}">
        <p14:creationId xmlns:p14="http://schemas.microsoft.com/office/powerpoint/2010/main" val="36984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Uppfatta</a:t>
            </a:r>
            <a:endParaRPr lang="en-GB"/>
          </a:p>
          <a:p>
            <a:r>
              <a:rPr lang="en-GB"/>
              <a:t>Data</a:t>
            </a:r>
          </a:p>
          <a:p>
            <a:r>
              <a:rPr lang="en-GB"/>
              <a:t>Moving frontier definition</a:t>
            </a:r>
          </a:p>
          <a:p>
            <a:r>
              <a:rPr lang="en-GB"/>
              <a:t>Growing set of technologies</a:t>
            </a:r>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45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6</a:t>
            </a:fld>
            <a:endParaRPr lang="en-SE"/>
          </a:p>
        </p:txBody>
      </p:sp>
    </p:spTree>
    <p:extLst>
      <p:ext uri="{BB962C8B-B14F-4D97-AF65-F5344CB8AC3E}">
        <p14:creationId xmlns:p14="http://schemas.microsoft.com/office/powerpoint/2010/main" val="22503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7</a:t>
            </a:fld>
            <a:endParaRPr lang="en-SE"/>
          </a:p>
        </p:txBody>
      </p:sp>
    </p:spTree>
    <p:extLst>
      <p:ext uri="{BB962C8B-B14F-4D97-AF65-F5344CB8AC3E}">
        <p14:creationId xmlns:p14="http://schemas.microsoft.com/office/powerpoint/2010/main" val="371540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illustrates the fields of AI</a:t>
            </a:r>
          </a:p>
          <a:p>
            <a:pPr marL="171450" indent="-171450">
              <a:buFont typeface="Arial" panose="020B0604020202020204" pitchFamily="34" charset="0"/>
              <a:buChar char="•"/>
            </a:pPr>
            <a:r>
              <a:rPr lang="en-GB"/>
              <a:t>No clear distinctions between them - sometimes technologies developed in one field can be useful in another. </a:t>
            </a:r>
          </a:p>
          <a:p>
            <a:pPr marL="171450" indent="-171450">
              <a:buFont typeface="Arial" panose="020B0604020202020204" pitchFamily="34" charset="0"/>
              <a:buChar char="•"/>
            </a:pPr>
            <a:r>
              <a:rPr lang="en-GB"/>
              <a:t>Overlaps</a:t>
            </a:r>
          </a:p>
          <a:p>
            <a:pPr marL="171450" indent="-171450">
              <a:buFont typeface="Arial" panose="020B0604020202020204" pitchFamily="34" charset="0"/>
              <a:buChar char="•"/>
            </a:pPr>
            <a:r>
              <a:rPr lang="en-GB"/>
              <a:t>Machine learning algorithms, are of wide use by all fields of AI. Such algorithms improve automatically through experience and by use of data. </a:t>
            </a:r>
          </a:p>
          <a:p>
            <a:pPr marL="171450" indent="-171450">
              <a:buFont typeface="Arial" panose="020B0604020202020204" pitchFamily="34" charset="0"/>
              <a:buChar char="•"/>
            </a:pPr>
            <a:r>
              <a:rPr lang="en-GB"/>
              <a:t>Deep learning algorithms in particular, inspired by biological systems such as the human brain, are of widespread use.</a:t>
            </a:r>
          </a:p>
          <a:p>
            <a:pPr marL="171450" indent="-171450">
              <a:buFont typeface="Arial" panose="020B0604020202020204" pitchFamily="34" charset="0"/>
              <a:buChar char="•"/>
            </a:pPr>
            <a:r>
              <a:rPr lang="en-GB"/>
              <a:t>Natural language processing algorithms process and analyse natural language data, with an end-goal for machines to understand the meaning of the language. Speech recognition algorithms convert spoken language to machine readable text, that can later be processed by NLP. Speech synthesis algorithms convert text into human-interpretable speech.</a:t>
            </a:r>
          </a:p>
          <a:p>
            <a:pPr marL="171450" indent="-171450">
              <a:buFont typeface="Arial" panose="020B0604020202020204" pitchFamily="34" charset="0"/>
              <a:buChar char="•"/>
            </a:pPr>
            <a:r>
              <a:rPr lang="en-GB"/>
              <a:t>Reasoning infers facts from existing data using logic. It mimics human’s process to think rationally and find valid conclusions. For example, in deductive reasoning facts can be deduced from logically related known information. </a:t>
            </a:r>
          </a:p>
          <a:p>
            <a:pPr marL="628650" lvl="1" indent="-171450">
              <a:buFont typeface="Arial" panose="020B0604020202020204" pitchFamily="34" charset="0"/>
              <a:buChar char="•"/>
            </a:pPr>
            <a:r>
              <a:rPr lang="en-GB"/>
              <a:t>If all humans eat vegetables and Dennis is human, then Dennis eats vegetables. </a:t>
            </a:r>
          </a:p>
          <a:p>
            <a:pPr marL="171450" lvl="0" indent="-171450">
              <a:buFont typeface="Arial" panose="020B0604020202020204" pitchFamily="34" charset="0"/>
              <a:buChar char="•"/>
            </a:pPr>
            <a:r>
              <a:rPr lang="en-GB"/>
              <a:t>In inductive reasoning uses generalization, not always guaranteeing the truth of a conclusion. For example, if it is cloudy and rainy, then it will rain on all cloudy days. The usefulness of inductive reasoning lies in establishing probability, i.e. the probability that it could be that it could rain on a cloudy day with some probability.</a:t>
            </a:r>
          </a:p>
          <a:p>
            <a:pPr marL="171450" lvl="0" indent="-171450">
              <a:buFont typeface="Arial" panose="020B0604020202020204" pitchFamily="34" charset="0"/>
              <a:buChar char="•"/>
            </a:pPr>
            <a:r>
              <a:rPr lang="en-GB"/>
              <a:t>Computer vision derives information from images that are meaningful to humans. For example, image recognitions might recognise objects in an image, while visual object detection also reveal their position.</a:t>
            </a:r>
          </a:p>
          <a:p>
            <a:pPr marL="171450" lvl="0" indent="-171450">
              <a:buFont typeface="Arial" panose="020B0604020202020204" pitchFamily="34" charset="0"/>
              <a:buChar char="•"/>
            </a:pPr>
            <a:r>
              <a:rPr lang="en-GB"/>
              <a:t>Planning and scheduling identifies a strategy to be executed. It is of particular use in robotics, which interpret these strategies as a series of action and observation sequences. In known environments, planning can be done offline/hardcoded, but in new and/or dynamic environments, such strategies need to be learned.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88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9</a:t>
            </a:fld>
            <a:endParaRPr lang="en-SE"/>
          </a:p>
        </p:txBody>
      </p:sp>
    </p:spTree>
    <p:extLst>
      <p:ext uri="{BB962C8B-B14F-4D97-AF65-F5344CB8AC3E}">
        <p14:creationId xmlns:p14="http://schemas.microsoft.com/office/powerpoint/2010/main" val="4004759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10</a:t>
            </a:fld>
            <a:endParaRPr lang="en-SE"/>
          </a:p>
        </p:txBody>
      </p:sp>
    </p:spTree>
    <p:extLst>
      <p:ext uri="{BB962C8B-B14F-4D97-AF65-F5344CB8AC3E}">
        <p14:creationId xmlns:p14="http://schemas.microsoft.com/office/powerpoint/2010/main" val="283480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05330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2513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335349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2344-99F8-AD4D-8953-7F86687452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E"/>
          </a:p>
        </p:txBody>
      </p:sp>
      <p:sp>
        <p:nvSpPr>
          <p:cNvPr id="3" name="Subtitle 2">
            <a:extLst>
              <a:ext uri="{FF2B5EF4-FFF2-40B4-BE49-F238E27FC236}">
                <a16:creationId xmlns:a16="http://schemas.microsoft.com/office/drawing/2014/main" id="{26F254C2-39D0-3046-B0C0-81F270CF8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2B991493-54BA-034F-8593-2C6BC4C606FD}"/>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5" name="Footer Placeholder 4">
            <a:extLst>
              <a:ext uri="{FF2B5EF4-FFF2-40B4-BE49-F238E27FC236}">
                <a16:creationId xmlns:a16="http://schemas.microsoft.com/office/drawing/2014/main" id="{04D64EB0-7BDB-D74A-B9F4-BEA0B926F83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81840C0E-5B98-C34F-817D-7F1074FE17FD}"/>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53521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218C-034B-1940-8834-0CA0C81EEB72}"/>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994010DE-5F52-B243-AF6D-E3BDED3CC2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38AF7EB7-D360-E94F-ADF5-9D5F419D0C11}"/>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5" name="Footer Placeholder 4">
            <a:extLst>
              <a:ext uri="{FF2B5EF4-FFF2-40B4-BE49-F238E27FC236}">
                <a16:creationId xmlns:a16="http://schemas.microsoft.com/office/drawing/2014/main" id="{B4F37100-F685-8B4A-A25F-7FC1F71A75AB}"/>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AD8B90D7-955F-A248-A35E-A7E052267321}"/>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427357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CE38-7CBB-4444-8712-47F17645B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1CB0D973-2BC6-B241-B2FA-D8E534ED2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6B2291-CC43-6C43-B022-27EAD9FCD328}"/>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5" name="Footer Placeholder 4">
            <a:extLst>
              <a:ext uri="{FF2B5EF4-FFF2-40B4-BE49-F238E27FC236}">
                <a16:creationId xmlns:a16="http://schemas.microsoft.com/office/drawing/2014/main" id="{04B6F2BE-BCC1-D84F-8602-1EB1A676B3A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699B793-D294-514A-BE69-7E444B7BFAF3}"/>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78154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8375-161F-F148-B6CE-8D163257B710}"/>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4D03D5F6-787D-4A4C-84DC-C4FB5E20E4E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A2719249-C684-6649-89EB-52C3D697A5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38BD3865-34EE-2A4D-942A-27B44A226910}"/>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6" name="Footer Placeholder 5">
            <a:extLst>
              <a:ext uri="{FF2B5EF4-FFF2-40B4-BE49-F238E27FC236}">
                <a16:creationId xmlns:a16="http://schemas.microsoft.com/office/drawing/2014/main" id="{4BF9E39C-1C78-2849-BDAB-9DD62CB32F34}"/>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873E614-35EA-5E46-9BAD-A1B8FD5244CB}"/>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3836860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3A4C-1EED-5F4A-A8B4-5BD529A48961}"/>
              </a:ext>
            </a:extLst>
          </p:cNvPr>
          <p:cNvSpPr>
            <a:spLocks noGrp="1"/>
          </p:cNvSpPr>
          <p:nvPr>
            <p:ph type="title"/>
          </p:nvPr>
        </p:nvSpPr>
        <p:spPr>
          <a:xfrm>
            <a:off x="839788" y="365125"/>
            <a:ext cx="10515600" cy="1325563"/>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09A530D7-564E-CF4D-847A-B222969FA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90A1E3-3E20-BE47-9A52-908159CC73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D2D09FF4-AB56-1245-809B-5DD40B144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B1F1FC-3062-8B4E-B167-887441F8E8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CF485B13-DAB8-2947-AF85-AA08DA63A6BA}"/>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8" name="Footer Placeholder 7">
            <a:extLst>
              <a:ext uri="{FF2B5EF4-FFF2-40B4-BE49-F238E27FC236}">
                <a16:creationId xmlns:a16="http://schemas.microsoft.com/office/drawing/2014/main" id="{BF55A271-7F57-AC43-8519-8C3F4E9874A4}"/>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6058DFAD-7C8E-144E-B88B-391746067B2E}"/>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4279514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71D7-BFE3-B24D-AD0A-CAFB5A692E3F}"/>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8E810B6D-524C-7643-A983-C0BCCAA8B819}"/>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4" name="Footer Placeholder 3">
            <a:extLst>
              <a:ext uri="{FF2B5EF4-FFF2-40B4-BE49-F238E27FC236}">
                <a16:creationId xmlns:a16="http://schemas.microsoft.com/office/drawing/2014/main" id="{CFE509F3-2824-2B40-946B-924CE0318E97}"/>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D80DBA2A-E48A-B443-9145-2BF815E086E6}"/>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2542187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ABB8A-1A49-744D-841F-CA2C8CE990B6}"/>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3" name="Footer Placeholder 2">
            <a:extLst>
              <a:ext uri="{FF2B5EF4-FFF2-40B4-BE49-F238E27FC236}">
                <a16:creationId xmlns:a16="http://schemas.microsoft.com/office/drawing/2014/main" id="{A84A5B26-1E69-CC47-BD14-29A6388B9C73}"/>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1A6FCF17-6773-7346-98A9-5BF101E70FD5}"/>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467370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E27E-090F-1C41-95E1-A49DC616F7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6EA451F5-2F14-9847-8EEA-9981AA5E5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95CE2497-ADC0-5946-B7EE-92877F3D5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AC81BB-6585-5C42-8BE1-E70EA04DC98F}"/>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6" name="Footer Placeholder 5">
            <a:extLst>
              <a:ext uri="{FF2B5EF4-FFF2-40B4-BE49-F238E27FC236}">
                <a16:creationId xmlns:a16="http://schemas.microsoft.com/office/drawing/2014/main" id="{35BECF21-E95B-7F45-A630-9B74B19542BB}"/>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0C3FDA7-3826-7341-9CD1-C5889984A914}"/>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72095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2418819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3394-F40F-874D-8C35-D966CC6478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15D905D6-BDAA-1D4B-8590-C0F5E5C66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92B51A72-B68D-CD4A-8A95-61FC2C5F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546FB7-E004-AA4C-A235-0DF3E8B0568B}"/>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6" name="Footer Placeholder 5">
            <a:extLst>
              <a:ext uri="{FF2B5EF4-FFF2-40B4-BE49-F238E27FC236}">
                <a16:creationId xmlns:a16="http://schemas.microsoft.com/office/drawing/2014/main" id="{4DA4486D-4085-494C-994E-070E28A87FD8}"/>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5F783C3-C6D8-E74C-9EC7-74E1727CAF70}"/>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84574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D62E-40D6-9F4A-A72A-9A69BC3982EC}"/>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5E0603FF-BBB2-1941-A5A1-B4B627CE68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420E1F24-5924-ED4F-974F-E45A09026D74}"/>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5" name="Footer Placeholder 4">
            <a:extLst>
              <a:ext uri="{FF2B5EF4-FFF2-40B4-BE49-F238E27FC236}">
                <a16:creationId xmlns:a16="http://schemas.microsoft.com/office/drawing/2014/main" id="{6CF4DA8B-9274-BD40-9C9F-F455C7EA519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021884B7-18F4-1F4F-9A2A-96684CFFECBE}"/>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3230889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1E6BC-1D8E-0346-8771-A9B5929C59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83A3E334-522B-A24D-9AA2-2D7406F1F7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861A156D-27F0-134E-B52E-E096A4B1FEF7}"/>
              </a:ext>
            </a:extLst>
          </p:cNvPr>
          <p:cNvSpPr>
            <a:spLocks noGrp="1"/>
          </p:cNvSpPr>
          <p:nvPr>
            <p:ph type="dt" sz="half" idx="10"/>
          </p:nvPr>
        </p:nvSpPr>
        <p:spPr/>
        <p:txBody>
          <a:bodyPr/>
          <a:lstStyle/>
          <a:p>
            <a:fld id="{373357F8-C56E-B34C-87DB-DF55B308049F}" type="datetimeFigureOut">
              <a:rPr lang="en-SE" smtClean="0"/>
              <a:t>2023-01-25</a:t>
            </a:fld>
            <a:endParaRPr lang="en-SE"/>
          </a:p>
        </p:txBody>
      </p:sp>
      <p:sp>
        <p:nvSpPr>
          <p:cNvPr id="5" name="Footer Placeholder 4">
            <a:extLst>
              <a:ext uri="{FF2B5EF4-FFF2-40B4-BE49-F238E27FC236}">
                <a16:creationId xmlns:a16="http://schemas.microsoft.com/office/drawing/2014/main" id="{906C0C5B-B79C-1E4A-B711-D5FB03AC6728}"/>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FD0D57C-7851-324F-B554-B3A7619D40AF}"/>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288233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25F9A-4A9D-4860-A48E-85BE95ED6F07}"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306384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7B25F9A-4A9D-4860-A48E-85BE95ED6F07}" type="datetimeFigureOut">
              <a:rPr lang="en-GB" smtClean="0"/>
              <a:t>25/01/2023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16608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7B25F9A-4A9D-4860-A48E-85BE95ED6F07}" type="datetimeFigureOut">
              <a:rPr lang="en-GB" smtClean="0"/>
              <a:t>25/01/2023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03883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7B25F9A-4A9D-4860-A48E-85BE95ED6F07}" type="datetimeFigureOut">
              <a:rPr lang="en-GB" smtClean="0"/>
              <a:t>25/01/2023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43125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25F9A-4A9D-4860-A48E-85BE95ED6F07}" type="datetimeFigureOut">
              <a:rPr lang="en-GB" smtClean="0"/>
              <a:t>25/01/2023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13382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25F9A-4A9D-4860-A48E-85BE95ED6F07}" type="datetimeFigureOut">
              <a:rPr lang="en-GB" smtClean="0"/>
              <a:t>25/01/2023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20045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25F9A-4A9D-4860-A48E-85BE95ED6F07}" type="datetimeFigureOut">
              <a:rPr lang="en-GB" smtClean="0"/>
              <a:t>25/01/2023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80730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5F9A-4A9D-4860-A48E-85BE95ED6F07}" type="datetimeFigureOut">
              <a:rPr lang="en-GB" smtClean="0"/>
              <a:t>25/01/2023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D283C-5B30-4E9A-BE2F-C1BE8CCD9AB4}" type="slidenum">
              <a:rPr lang="en-GB" smtClean="0"/>
              <a:t>‹#›</a:t>
            </a:fld>
            <a:endParaRPr lang="en-GB"/>
          </a:p>
        </p:txBody>
      </p:sp>
    </p:spTree>
    <p:extLst>
      <p:ext uri="{BB962C8B-B14F-4D97-AF65-F5344CB8AC3E}">
        <p14:creationId xmlns:p14="http://schemas.microsoft.com/office/powerpoint/2010/main" val="221806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3CEB5-8A20-D047-AA44-9CCD7654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2011C8B7-1C8A-B647-B435-D0B6F806C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4FC9034C-6247-1C45-B8A7-064CF869E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357F8-C56E-B34C-87DB-DF55B308049F}" type="datetimeFigureOut">
              <a:rPr lang="en-SE" smtClean="0"/>
              <a:t>2023-01-25</a:t>
            </a:fld>
            <a:endParaRPr lang="en-SE"/>
          </a:p>
        </p:txBody>
      </p:sp>
      <p:sp>
        <p:nvSpPr>
          <p:cNvPr id="5" name="Footer Placeholder 4">
            <a:extLst>
              <a:ext uri="{FF2B5EF4-FFF2-40B4-BE49-F238E27FC236}">
                <a16:creationId xmlns:a16="http://schemas.microsoft.com/office/drawing/2014/main" id="{8C12D3B2-A9CE-2B43-9144-EA6BADEF4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E7726863-40A0-8040-BF02-57F5242A0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51828-4618-FB4E-9867-4224C5770390}" type="slidenum">
              <a:rPr lang="en-SE" smtClean="0"/>
              <a:t>‹#›</a:t>
            </a:fld>
            <a:endParaRPr lang="en-SE"/>
          </a:p>
        </p:txBody>
      </p:sp>
    </p:spTree>
    <p:extLst>
      <p:ext uri="{BB962C8B-B14F-4D97-AF65-F5344CB8AC3E}">
        <p14:creationId xmlns:p14="http://schemas.microsoft.com/office/powerpoint/2010/main" val="551925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halloffame.ineuron.ai/achiever/Reenal-Zampal-(Boddul)-AtQRPU" TargetMode="External"/><Relationship Id="rId4" Type="http://schemas.openxmlformats.org/officeDocument/2006/relationships/hyperlink" Target="https://wimldspune.wordpress.com/2022/04/02/reenal-boddu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6E22-DCD9-3542-80B5-C1F4D5F079C6}"/>
              </a:ext>
            </a:extLst>
          </p:cNvPr>
          <p:cNvSpPr>
            <a:spLocks noGrp="1"/>
          </p:cNvSpPr>
          <p:nvPr>
            <p:ph type="ctrTitle"/>
          </p:nvPr>
        </p:nvSpPr>
        <p:spPr>
          <a:xfrm>
            <a:off x="477980" y="1667093"/>
            <a:ext cx="10855331" cy="2831796"/>
          </a:xfrm>
        </p:spPr>
        <p:txBody>
          <a:bodyPr anchor="b">
            <a:normAutofit/>
          </a:bodyPr>
          <a:lstStyle/>
          <a:p>
            <a:pPr algn="l"/>
            <a:br>
              <a:rPr lang="en-GB" sz="5400" b="1" dirty="0"/>
            </a:br>
            <a:r>
              <a:rPr lang="en-GB" sz="5400" b="1" dirty="0"/>
              <a:t>Diabetes prediction based on TEDDY</a:t>
            </a:r>
            <a:br>
              <a:rPr lang="en-GB" sz="5400" b="1" dirty="0"/>
            </a:br>
            <a:br>
              <a:rPr lang="en-GB" sz="3600" b="1" dirty="0"/>
            </a:br>
            <a:r>
              <a:rPr lang="en-GB" sz="3600" b="1" dirty="0"/>
              <a:t>Reenal Boddul</a:t>
            </a:r>
            <a:endParaRPr lang="en-GB" sz="5400" b="1" dirty="0"/>
          </a:p>
        </p:txBody>
      </p:sp>
      <p:sp>
        <p:nvSpPr>
          <p:cNvPr id="3" name="Subtitle 2">
            <a:extLst>
              <a:ext uri="{FF2B5EF4-FFF2-40B4-BE49-F238E27FC236}">
                <a16:creationId xmlns:a16="http://schemas.microsoft.com/office/drawing/2014/main" id="{DCA59A5E-EF0C-9949-8612-819C1F02C8B6}"/>
              </a:ext>
            </a:extLst>
          </p:cNvPr>
          <p:cNvSpPr>
            <a:spLocks noGrp="1"/>
          </p:cNvSpPr>
          <p:nvPr>
            <p:ph type="subTitle" idx="1"/>
          </p:nvPr>
        </p:nvSpPr>
        <p:spPr>
          <a:xfrm>
            <a:off x="523008" y="4075987"/>
            <a:ext cx="3933306" cy="1208141"/>
          </a:xfrm>
        </p:spPr>
        <p:txBody>
          <a:bodyPr>
            <a:normAutofit/>
          </a:bodyPr>
          <a:lstStyle/>
          <a:p>
            <a:pPr algn="l"/>
            <a:endParaRPr lang="sv-SE" sz="2000" dirty="0"/>
          </a:p>
          <a:p>
            <a:pPr algn="l"/>
            <a:r>
              <a:rPr lang="en-SE" sz="2000" dirty="0"/>
              <a:t>mainly.ai</a:t>
            </a:r>
          </a:p>
        </p:txBody>
      </p:sp>
      <p:pic>
        <p:nvPicPr>
          <p:cNvPr id="5" name="Picture 4" descr="Logo&#10;&#10;Description automatically generated">
            <a:extLst>
              <a:ext uri="{FF2B5EF4-FFF2-40B4-BE49-F238E27FC236}">
                <a16:creationId xmlns:a16="http://schemas.microsoft.com/office/drawing/2014/main" id="{F1A8E39C-2A2B-494E-9633-0C8924D01B21}"/>
              </a:ext>
            </a:extLst>
          </p:cNvPr>
          <p:cNvPicPr>
            <a:picLocks noChangeAspect="1"/>
          </p:cNvPicPr>
          <p:nvPr/>
        </p:nvPicPr>
        <p:blipFill>
          <a:blip r:embed="rId2"/>
          <a:stretch>
            <a:fillRect/>
          </a:stretch>
        </p:blipFill>
        <p:spPr>
          <a:xfrm>
            <a:off x="6489805" y="5009083"/>
            <a:ext cx="4743248" cy="1502589"/>
          </a:xfrm>
          <a:prstGeom prst="rect">
            <a:avLst/>
          </a:prstGeom>
          <a:effectLst>
            <a:outerShdw blurRad="203200" dist="190500" dir="2700000" algn="tl" rotWithShape="0">
              <a:prstClr val="black">
                <a:alpha val="40000"/>
              </a:prstClr>
            </a:outerShdw>
          </a:effectLst>
        </p:spPr>
      </p:pic>
      <p:sp>
        <p:nvSpPr>
          <p:cNvPr id="9" name="Rectangle 23">
            <a:extLst>
              <a:ext uri="{FF2B5EF4-FFF2-40B4-BE49-F238E27FC236}">
                <a16:creationId xmlns:a16="http://schemas.microsoft.com/office/drawing/2014/main" id="{9F0B1B0E-BED0-5014-93CE-3FB28EBDC6A0}"/>
              </a:ext>
            </a:extLst>
          </p:cNvPr>
          <p:cNvSpPr/>
          <p:nvPr/>
        </p:nvSpPr>
        <p:spPr>
          <a:xfrm>
            <a:off x="11080653" y="5126213"/>
            <a:ext cx="935687" cy="707886"/>
          </a:xfrm>
          <a:prstGeom prst="rect">
            <a:avLst/>
          </a:prstGeom>
          <a:effectLst>
            <a:outerShdw blurRad="203200" dist="190500" dir="2700000" algn="tl" rotWithShape="0">
              <a:prstClr val="black">
                <a:alpha val="40000"/>
              </a:prstClr>
            </a:outerShdw>
          </a:effectLst>
        </p:spPr>
        <p:txBody>
          <a:bodyPr wrap="square">
            <a:spAutoFit/>
          </a:bodyPr>
          <a:lstStyle/>
          <a:p>
            <a:r>
              <a:rPr lang="en-GB" sz="4000" dirty="0"/>
              <a:t>™®</a:t>
            </a:r>
          </a:p>
        </p:txBody>
      </p:sp>
      <p:pic>
        <p:nvPicPr>
          <p:cNvPr id="6" name="Picture 5">
            <a:extLst>
              <a:ext uri="{FF2B5EF4-FFF2-40B4-BE49-F238E27FC236}">
                <a16:creationId xmlns:a16="http://schemas.microsoft.com/office/drawing/2014/main" id="{24AA1344-4B71-2807-71C8-F52CF4D6571D}"/>
              </a:ext>
            </a:extLst>
          </p:cNvPr>
          <p:cNvPicPr>
            <a:picLocks noChangeAspect="1"/>
          </p:cNvPicPr>
          <p:nvPr/>
        </p:nvPicPr>
        <p:blipFill>
          <a:blip r:embed="rId3"/>
          <a:stretch>
            <a:fillRect/>
          </a:stretch>
        </p:blipFill>
        <p:spPr>
          <a:xfrm>
            <a:off x="2658066" y="521409"/>
            <a:ext cx="5791200" cy="1781175"/>
          </a:xfrm>
          <a:prstGeom prst="rect">
            <a:avLst/>
          </a:prstGeom>
        </p:spPr>
      </p:pic>
    </p:spTree>
    <p:extLst>
      <p:ext uri="{BB962C8B-B14F-4D97-AF65-F5344CB8AC3E}">
        <p14:creationId xmlns:p14="http://schemas.microsoft.com/office/powerpoint/2010/main" val="14233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TEDDY Study</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8" y="1816493"/>
            <a:ext cx="10496618" cy="4708981"/>
          </a:xfrm>
          <a:prstGeom prst="rect">
            <a:avLst/>
          </a:prstGeom>
          <a:solidFill>
            <a:schemeClr val="bg1"/>
          </a:solidFill>
        </p:spPr>
        <p:txBody>
          <a:bodyPr wrap="square">
            <a:spAutoFit/>
          </a:bodyPr>
          <a:lstStyle/>
          <a:p>
            <a:pPr marL="285750" indent="-285750">
              <a:buFont typeface="Arial" panose="020B0604020202020204" pitchFamily="34" charset="0"/>
              <a:buChar char="•"/>
            </a:pPr>
            <a:endParaRPr lang="en-US" sz="2000" dirty="0">
              <a:latin typeface="Inter"/>
            </a:endParaRPr>
          </a:p>
          <a:p>
            <a:pPr marL="285750" indent="-285750">
              <a:buFont typeface="Arial" panose="020B0604020202020204" pitchFamily="34" charset="0"/>
              <a:buChar char="•"/>
            </a:pPr>
            <a:r>
              <a:rPr lang="en-US" sz="2000" dirty="0">
                <a:latin typeface="Inter"/>
              </a:rPr>
              <a:t>NIDDK funded study called The Environmental Determinants of Diabetes in the Young (TEDDY) study that investigates:</a:t>
            </a:r>
          </a:p>
          <a:p>
            <a:pPr marL="742950" lvl="1" indent="-285750">
              <a:buFont typeface="Arial" panose="020B0604020202020204" pitchFamily="34" charset="0"/>
              <a:buChar char="•"/>
            </a:pPr>
            <a:r>
              <a:rPr lang="en-US" sz="2000" dirty="0">
                <a:latin typeface="Inter"/>
              </a:rPr>
              <a:t>Genetic and genetic-environmental interactions, including gestational infection or other gestational events.</a:t>
            </a:r>
          </a:p>
          <a:p>
            <a:pPr marL="742950" lvl="1" indent="-285750">
              <a:buFont typeface="Arial" panose="020B0604020202020204" pitchFamily="34" charset="0"/>
              <a:buChar char="•"/>
            </a:pPr>
            <a:r>
              <a:rPr lang="en-US" sz="2000" dirty="0">
                <a:latin typeface="Inter"/>
              </a:rPr>
              <a:t>Childhood infections or other environmental factors after birth in relation to the development of prediabetes autoimmunity and T1D.</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long-term goal of the TEDDY study is the identification of factors which trigger T1D in genetically susceptible individuals or which protect against the disease.</a:t>
            </a:r>
          </a:p>
          <a:p>
            <a:pPr marL="285750" indent="-285750">
              <a:buFont typeface="Arial" panose="020B0604020202020204" pitchFamily="34" charset="0"/>
              <a:buChar char="•"/>
            </a:pPr>
            <a:r>
              <a:rPr lang="en-US" sz="2000" b="0" i="0" u="none" strike="noStrike" baseline="0" dirty="0">
                <a:latin typeface="Calibri" panose="020F0502020204030204" pitchFamily="34" charset="0"/>
              </a:rPr>
              <a:t>Identification of such factors will lead to a better understanding of disease pathogenesis and result in new strategies to prevent, delay or reverse T1D.</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TEDDY participants are followed for 15 years for the appearance of various beta-cell autoantibodies and diabetes. </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participants are no longer followed once they reach a study endpoint. </a:t>
            </a:r>
          </a:p>
          <a:p>
            <a:pPr marL="285750" indent="-285750">
              <a:buFont typeface="Arial" panose="020B0604020202020204" pitchFamily="34" charset="0"/>
              <a:buChar char="•"/>
            </a:pPr>
            <a:endParaRPr lang="en-US" sz="2000" dirty="0">
              <a:latin typeface="Inter"/>
            </a:endParaRPr>
          </a:p>
        </p:txBody>
      </p:sp>
    </p:spTree>
    <p:extLst>
      <p:ext uri="{BB962C8B-B14F-4D97-AF65-F5344CB8AC3E}">
        <p14:creationId xmlns:p14="http://schemas.microsoft.com/office/powerpoint/2010/main" val="281217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Type 1 Diabetes</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8" y="2017162"/>
            <a:ext cx="10496618" cy="3785652"/>
          </a:xfrm>
          <a:prstGeom prst="rect">
            <a:avLst/>
          </a:prstGeom>
          <a:noFill/>
        </p:spPr>
        <p:txBody>
          <a:bodyPr wrap="square">
            <a:spAutoFit/>
          </a:bodyPr>
          <a:lstStyle/>
          <a:p>
            <a:pPr marL="285750" indent="-285750">
              <a:buFont typeface="Arial" panose="020B0604020202020204" pitchFamily="34" charset="0"/>
              <a:buChar char="•"/>
            </a:pPr>
            <a:endParaRPr lang="en-US" sz="2400" dirty="0">
              <a:latin typeface="Inter"/>
            </a:endParaRPr>
          </a:p>
          <a:p>
            <a:pPr marL="285750" indent="-285750">
              <a:buFont typeface="Arial" panose="020B0604020202020204" pitchFamily="34" charset="0"/>
              <a:buChar char="•"/>
            </a:pPr>
            <a:r>
              <a:rPr lang="en-US" sz="2400" dirty="0">
                <a:latin typeface="Inter"/>
              </a:rPr>
              <a:t>Type 1 diabetes (T1D) is a complex autoimmune disease resulting in the destruction of β-cells leading to deficient insulin production overtime.</a:t>
            </a:r>
          </a:p>
          <a:p>
            <a:pPr marL="285750" indent="-285750">
              <a:buFont typeface="Arial" panose="020B0604020202020204" pitchFamily="34" charset="0"/>
              <a:buChar char="•"/>
            </a:pPr>
            <a:r>
              <a:rPr lang="en-US" sz="2400" dirty="0">
                <a:latin typeface="Inter"/>
              </a:rPr>
              <a:t>Diabetes is a worldwide epidemic, prevalence figures estimate 382 million people living with diabetes in 2013. By 2035 this number is projected to rise to 592 million.</a:t>
            </a:r>
          </a:p>
          <a:p>
            <a:pPr marL="285750" indent="-285750">
              <a:buFont typeface="Arial" panose="020B0604020202020204" pitchFamily="34" charset="0"/>
              <a:buChar char="•"/>
            </a:pPr>
            <a:r>
              <a:rPr lang="en-US" sz="2400" dirty="0">
                <a:latin typeface="Inter"/>
              </a:rPr>
              <a:t>The prevalence of T1D in individuals younger than 20 years of age has increased by 23%, from 2001 to 2009.</a:t>
            </a:r>
          </a:p>
          <a:p>
            <a:pPr marL="285750" indent="-285750">
              <a:buFont typeface="Arial" panose="020B0604020202020204" pitchFamily="34" charset="0"/>
              <a:buChar char="•"/>
            </a:pPr>
            <a:r>
              <a:rPr lang="en-US" sz="2400" dirty="0">
                <a:latin typeface="Inter"/>
              </a:rPr>
              <a:t>The CDC’s 2020 National Diabetes Statistics report shows the prevalence of T1D in the U.S. increased nearly 30% from 2017 to 2020.</a:t>
            </a:r>
          </a:p>
        </p:txBody>
      </p:sp>
    </p:spTree>
    <p:extLst>
      <p:ext uri="{BB962C8B-B14F-4D97-AF65-F5344CB8AC3E}">
        <p14:creationId xmlns:p14="http://schemas.microsoft.com/office/powerpoint/2010/main" val="325254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sz="4400" b="1"/>
              <a:t>T1D Triggers and Risk Factors</a:t>
            </a:r>
            <a:endParaRPr lang="en-GB" sz="4400"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7" y="1735810"/>
            <a:ext cx="10555993" cy="2677656"/>
          </a:xfrm>
          <a:prstGeom prst="rect">
            <a:avLst/>
          </a:prstGeom>
          <a:noFill/>
        </p:spPr>
        <p:txBody>
          <a:bodyPr wrap="square">
            <a:spAutoFit/>
          </a:bodyPr>
          <a:lstStyle/>
          <a:p>
            <a:pPr marL="285750" indent="-285750">
              <a:buFont typeface="Arial" panose="020B0604020202020204" pitchFamily="34" charset="0"/>
              <a:buChar char="•"/>
            </a:pPr>
            <a:endParaRPr lang="en-US" sz="2400" dirty="0">
              <a:latin typeface="Inter"/>
            </a:endParaRPr>
          </a:p>
          <a:p>
            <a:pPr marL="285750" indent="-285750">
              <a:buFont typeface="Arial" panose="020B0604020202020204" pitchFamily="34" charset="0"/>
              <a:buChar char="•"/>
            </a:pPr>
            <a:r>
              <a:rPr lang="en-US" sz="2400" dirty="0">
                <a:latin typeface="Inter"/>
              </a:rPr>
              <a:t>TEDDY researchers believe that T1D may be triggered by environmental and genetic factors</a:t>
            </a:r>
          </a:p>
          <a:p>
            <a:pPr marL="285750" indent="-285750">
              <a:buFont typeface="Arial" panose="020B0604020202020204" pitchFamily="34" charset="0"/>
              <a:buChar char="•"/>
            </a:pPr>
            <a:r>
              <a:rPr lang="en-US" sz="2400" dirty="0">
                <a:latin typeface="Inter"/>
              </a:rPr>
              <a:t>Main genes associated with T1D are human leukocyte antigen (HLA): </a:t>
            </a:r>
            <a:br>
              <a:rPr lang="en-US" sz="2400" dirty="0">
                <a:latin typeface="Inter"/>
              </a:rPr>
            </a:br>
            <a:r>
              <a:rPr lang="en-US" sz="2400" dirty="0">
                <a:latin typeface="Inter"/>
              </a:rPr>
              <a:t>DR3, DR3-DQ2, DR4, and DR4-DR8.</a:t>
            </a:r>
          </a:p>
          <a:p>
            <a:pPr marL="285750" indent="-285750">
              <a:buFont typeface="Arial" panose="020B0604020202020204" pitchFamily="34" charset="0"/>
              <a:buChar char="•"/>
            </a:pPr>
            <a:r>
              <a:rPr lang="en-US" sz="2400" dirty="0">
                <a:latin typeface="Inter"/>
              </a:rPr>
              <a:t>At least five autoantibody-reactivities are predictive of T1D:</a:t>
            </a:r>
            <a:br>
              <a:rPr lang="en-US" sz="2400" dirty="0">
                <a:latin typeface="Inter"/>
              </a:rPr>
            </a:br>
            <a:r>
              <a:rPr lang="en-US" sz="2400" dirty="0">
                <a:latin typeface="Inter"/>
              </a:rPr>
              <a:t>ICA, IAA, GADA, IA-2A, and ZnT8A.</a:t>
            </a:r>
          </a:p>
        </p:txBody>
      </p:sp>
    </p:spTree>
    <p:extLst>
      <p:ext uri="{BB962C8B-B14F-4D97-AF65-F5344CB8AC3E}">
        <p14:creationId xmlns:p14="http://schemas.microsoft.com/office/powerpoint/2010/main" val="247968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Current Problem Statement</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74014" y="2391554"/>
            <a:ext cx="8715737" cy="4401205"/>
          </a:xfrm>
          <a:prstGeom prst="rect">
            <a:avLst/>
          </a:prstGeom>
          <a:noFill/>
        </p:spPr>
        <p:txBody>
          <a:bodyPr wrap="square">
            <a:spAutoFit/>
          </a:bodyPr>
          <a:lstStyle/>
          <a:p>
            <a:r>
              <a:rPr lang="en-US" sz="2800" dirty="0">
                <a:latin typeface="Inter"/>
              </a:rPr>
              <a:t>Based on the TEDDY database, </a:t>
            </a:r>
            <a:r>
              <a:rPr lang="en-US" sz="2800" b="0" i="0" dirty="0">
                <a:solidFill>
                  <a:srgbClr val="292929"/>
                </a:solidFill>
                <a:effectLst/>
                <a:latin typeface="charter"/>
              </a:rPr>
              <a:t>Survival Analysis is used to estimate the lifespan of a particular population under study. It is also called </a:t>
            </a:r>
            <a:r>
              <a:rPr lang="en-US" sz="2800" b="1" i="0" dirty="0">
                <a:solidFill>
                  <a:srgbClr val="292929"/>
                </a:solidFill>
                <a:effectLst/>
                <a:latin typeface="charter"/>
              </a:rPr>
              <a:t>‘Time to Event’ Analysis</a:t>
            </a:r>
            <a:r>
              <a:rPr lang="en-US" sz="2800" b="0" i="0" dirty="0">
                <a:solidFill>
                  <a:srgbClr val="292929"/>
                </a:solidFill>
                <a:effectLst/>
                <a:latin typeface="charter"/>
              </a:rPr>
              <a:t> as the goal is to estimate the time for an individual or a group of individuals to experience an event of interest.</a:t>
            </a:r>
          </a:p>
          <a:p>
            <a:endParaRPr lang="en-US" sz="2800" dirty="0">
              <a:solidFill>
                <a:srgbClr val="292929"/>
              </a:solidFill>
              <a:latin typeface="charter"/>
            </a:endParaRPr>
          </a:p>
          <a:p>
            <a:r>
              <a:rPr lang="en-US" sz="2800" dirty="0">
                <a:latin typeface="Inter"/>
              </a:rPr>
              <a:t>Based on the TEDDY database, the objective is to give a </a:t>
            </a:r>
            <a:r>
              <a:rPr lang="en-US" sz="2800" b="1" dirty="0">
                <a:latin typeface="Inter"/>
              </a:rPr>
              <a:t>probability </a:t>
            </a:r>
            <a:r>
              <a:rPr lang="en-US" sz="2800" b="0" i="0" dirty="0">
                <a:effectLst/>
                <a:latin typeface="Inter"/>
              </a:rPr>
              <a:t>of</a:t>
            </a:r>
            <a:r>
              <a:rPr lang="en-US" sz="2800" dirty="0">
                <a:latin typeface="Inter"/>
              </a:rPr>
              <a:t> </a:t>
            </a:r>
            <a:r>
              <a:rPr lang="en-US" sz="2800" b="0" i="0" dirty="0">
                <a:effectLst/>
                <a:latin typeface="Inter"/>
              </a:rPr>
              <a:t>whether or not</a:t>
            </a:r>
            <a:r>
              <a:rPr lang="en-US" sz="2800" dirty="0">
                <a:latin typeface="Inter"/>
              </a:rPr>
              <a:t>, and if likely </a:t>
            </a:r>
            <a:r>
              <a:rPr lang="en-US" sz="2800" b="1" dirty="0">
                <a:latin typeface="Inter"/>
              </a:rPr>
              <a:t>when</a:t>
            </a:r>
            <a:r>
              <a:rPr lang="en-US" sz="2800" dirty="0">
                <a:latin typeface="Inter"/>
              </a:rPr>
              <a:t>, </a:t>
            </a:r>
            <a:r>
              <a:rPr lang="en-US" sz="2800" b="0" i="0" dirty="0">
                <a:effectLst/>
                <a:latin typeface="Inter"/>
              </a:rPr>
              <a:t>a person will develop diabetes, based on a subset </a:t>
            </a:r>
            <a:r>
              <a:rPr lang="en-US" sz="2800" dirty="0">
                <a:latin typeface="Inter"/>
              </a:rPr>
              <a:t>of the dataset</a:t>
            </a:r>
          </a:p>
          <a:p>
            <a:endParaRPr lang="en-US" sz="2800" dirty="0">
              <a:latin typeface="Inter"/>
            </a:endParaRPr>
          </a:p>
        </p:txBody>
      </p:sp>
    </p:spTree>
    <p:extLst>
      <p:ext uri="{BB962C8B-B14F-4D97-AF65-F5344CB8AC3E}">
        <p14:creationId xmlns:p14="http://schemas.microsoft.com/office/powerpoint/2010/main" val="13667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sz="4400" b="1" dirty="0"/>
              <a:t>AI Tools</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645940" y="1684057"/>
            <a:ext cx="8262328" cy="5448562"/>
          </a:xfrm>
          <a:prstGeom prst="rect">
            <a:avLst/>
          </a:prstGeom>
          <a:noFill/>
        </p:spPr>
        <p:txBody>
          <a:bodyPr wrap="square">
            <a:spAutoFit/>
          </a:bodyPr>
          <a:lstStyle/>
          <a:p>
            <a:pPr marL="285750" indent="-285750">
              <a:buFont typeface="Arial" panose="020B0604020202020204" pitchFamily="34" charset="0"/>
              <a:buChar char="•"/>
            </a:pPr>
            <a:endParaRPr lang="en-US" sz="2500" dirty="0">
              <a:latin typeface="Inter"/>
            </a:endParaRPr>
          </a:p>
          <a:p>
            <a:pPr marL="285750" indent="-285750">
              <a:buFont typeface="Arial" panose="020B0604020202020204" pitchFamily="34" charset="0"/>
              <a:buChar char="•"/>
            </a:pPr>
            <a:r>
              <a:rPr lang="en-US" sz="2500" dirty="0">
                <a:latin typeface="Inter"/>
              </a:rPr>
              <a:t>Programmed in Python version 3.9 using Scikit-learn – a free software machine learning library</a:t>
            </a:r>
          </a:p>
          <a:p>
            <a:pPr marL="285750" indent="-285750">
              <a:buFont typeface="Arial" panose="020B0604020202020204" pitchFamily="34" charset="0"/>
              <a:buChar char="•"/>
            </a:pPr>
            <a:r>
              <a:rPr lang="en-US" sz="2500" dirty="0">
                <a:latin typeface="Inter"/>
              </a:rPr>
              <a:t>lifelines is a complete survival analysis library</a:t>
            </a:r>
          </a:p>
          <a:p>
            <a:pPr marL="285750" indent="-285750">
              <a:buFont typeface="Arial" panose="020B0604020202020204" pitchFamily="34" charset="0"/>
              <a:buChar char="•"/>
            </a:pPr>
            <a:r>
              <a:rPr lang="en-US" sz="2500" dirty="0">
                <a:latin typeface="Inter"/>
              </a:rPr>
              <a:t>scikit-survival is a Python module for survival analysis built on top of scikit-learn</a:t>
            </a:r>
          </a:p>
          <a:p>
            <a:pPr marL="285750" indent="-285750">
              <a:buFont typeface="Arial" panose="020B0604020202020204" pitchFamily="34" charset="0"/>
              <a:buChar char="•"/>
            </a:pPr>
            <a:r>
              <a:rPr lang="en-US" sz="2500" dirty="0">
                <a:latin typeface="Inter"/>
              </a:rPr>
              <a:t>For AI modeling, TensorFlow version 2.5.0 and </a:t>
            </a:r>
            <a:r>
              <a:rPr lang="en-US" sz="2500" dirty="0" err="1">
                <a:latin typeface="Inter"/>
              </a:rPr>
              <a:t>Keras</a:t>
            </a:r>
            <a:r>
              <a:rPr lang="en-US" sz="2500" dirty="0">
                <a:latin typeface="Inter"/>
              </a:rPr>
              <a:t> version 2.3 will be used in later phase of development</a:t>
            </a:r>
          </a:p>
          <a:p>
            <a:pPr marL="285750" indent="-285750">
              <a:buFont typeface="Arial" panose="020B0604020202020204" pitchFamily="34" charset="0"/>
              <a:buChar char="•"/>
            </a:pPr>
            <a:r>
              <a:rPr lang="en-US" sz="2500" dirty="0">
                <a:latin typeface="Inter"/>
              </a:rPr>
              <a:t>GitHub is used for version control and source code management. </a:t>
            </a:r>
          </a:p>
          <a:p>
            <a:pPr marL="285750" indent="-285750">
              <a:buFont typeface="Arial" panose="020B0604020202020204" pitchFamily="34" charset="0"/>
              <a:buChar char="•"/>
            </a:pPr>
            <a:r>
              <a:rPr lang="en-US" sz="2500" dirty="0">
                <a:latin typeface="Inter"/>
              </a:rPr>
              <a:t>Visual Studio Community: a fully-featured, extensible, free IDE as well as </a:t>
            </a:r>
            <a:r>
              <a:rPr lang="en-US" sz="2500" dirty="0" err="1">
                <a:latin typeface="Inter"/>
              </a:rPr>
              <a:t>Jupyter</a:t>
            </a:r>
            <a:r>
              <a:rPr lang="en-US" sz="2500" dirty="0">
                <a:latin typeface="Inter"/>
              </a:rPr>
              <a:t> Notebook used for machine learning programming</a:t>
            </a:r>
          </a:p>
          <a:p>
            <a:pPr marL="285750" indent="-285750">
              <a:buFont typeface="Arial" panose="020B0604020202020204" pitchFamily="34" charset="0"/>
              <a:buChar char="•"/>
            </a:pPr>
            <a:endParaRPr lang="en-US" sz="2500" dirty="0">
              <a:latin typeface="Inter"/>
            </a:endParaRPr>
          </a:p>
        </p:txBody>
      </p:sp>
      <p:pic>
        <p:nvPicPr>
          <p:cNvPr id="4" name="Picture 3">
            <a:extLst>
              <a:ext uri="{FF2B5EF4-FFF2-40B4-BE49-F238E27FC236}">
                <a16:creationId xmlns:a16="http://schemas.microsoft.com/office/drawing/2014/main" id="{C445517C-D6BD-AC9C-E4CF-3F5B2403EB91}"/>
              </a:ext>
            </a:extLst>
          </p:cNvPr>
          <p:cNvPicPr>
            <a:picLocks noChangeAspect="1"/>
          </p:cNvPicPr>
          <p:nvPr/>
        </p:nvPicPr>
        <p:blipFill>
          <a:blip r:embed="rId4"/>
          <a:stretch>
            <a:fillRect/>
          </a:stretch>
        </p:blipFill>
        <p:spPr>
          <a:xfrm>
            <a:off x="9674183" y="2326878"/>
            <a:ext cx="1400783" cy="856343"/>
          </a:xfrm>
          <a:prstGeom prst="rect">
            <a:avLst/>
          </a:prstGeom>
        </p:spPr>
      </p:pic>
      <p:pic>
        <p:nvPicPr>
          <p:cNvPr id="6" name="Picture 5">
            <a:extLst>
              <a:ext uri="{FF2B5EF4-FFF2-40B4-BE49-F238E27FC236}">
                <a16:creationId xmlns:a16="http://schemas.microsoft.com/office/drawing/2014/main" id="{DB84FC94-B6B5-8F9C-1BDF-0DA09A6AA28E}"/>
              </a:ext>
            </a:extLst>
          </p:cNvPr>
          <p:cNvPicPr>
            <a:picLocks noChangeAspect="1"/>
          </p:cNvPicPr>
          <p:nvPr/>
        </p:nvPicPr>
        <p:blipFill>
          <a:blip r:embed="rId5"/>
          <a:stretch>
            <a:fillRect/>
          </a:stretch>
        </p:blipFill>
        <p:spPr>
          <a:xfrm>
            <a:off x="9654834" y="3739468"/>
            <a:ext cx="1381328" cy="870857"/>
          </a:xfrm>
          <a:prstGeom prst="rect">
            <a:avLst/>
          </a:prstGeom>
        </p:spPr>
      </p:pic>
      <p:pic>
        <p:nvPicPr>
          <p:cNvPr id="8" name="Picture 7">
            <a:extLst>
              <a:ext uri="{FF2B5EF4-FFF2-40B4-BE49-F238E27FC236}">
                <a16:creationId xmlns:a16="http://schemas.microsoft.com/office/drawing/2014/main" id="{9228F3C4-78F0-CD37-CB0C-4F553DB990D8}"/>
              </a:ext>
            </a:extLst>
          </p:cNvPr>
          <p:cNvPicPr>
            <a:picLocks noChangeAspect="1"/>
          </p:cNvPicPr>
          <p:nvPr/>
        </p:nvPicPr>
        <p:blipFill>
          <a:blip r:embed="rId6"/>
          <a:stretch>
            <a:fillRect/>
          </a:stretch>
        </p:blipFill>
        <p:spPr>
          <a:xfrm>
            <a:off x="9386956" y="4755368"/>
            <a:ext cx="1809345" cy="657981"/>
          </a:xfrm>
          <a:prstGeom prst="rect">
            <a:avLst/>
          </a:prstGeom>
        </p:spPr>
      </p:pic>
      <p:pic>
        <p:nvPicPr>
          <p:cNvPr id="12" name="Picture 11">
            <a:extLst>
              <a:ext uri="{FF2B5EF4-FFF2-40B4-BE49-F238E27FC236}">
                <a16:creationId xmlns:a16="http://schemas.microsoft.com/office/drawing/2014/main" id="{A06D1DD2-A618-F377-0786-49DA55819804}"/>
              </a:ext>
            </a:extLst>
          </p:cNvPr>
          <p:cNvPicPr>
            <a:picLocks noChangeAspect="1"/>
          </p:cNvPicPr>
          <p:nvPr/>
        </p:nvPicPr>
        <p:blipFill>
          <a:blip r:embed="rId7"/>
          <a:stretch>
            <a:fillRect/>
          </a:stretch>
        </p:blipFill>
        <p:spPr>
          <a:xfrm>
            <a:off x="9567285" y="5774740"/>
            <a:ext cx="1556426" cy="769257"/>
          </a:xfrm>
          <a:prstGeom prst="rect">
            <a:avLst/>
          </a:prstGeom>
        </p:spPr>
      </p:pic>
    </p:spTree>
    <p:extLst>
      <p:ext uri="{BB962C8B-B14F-4D97-AF65-F5344CB8AC3E}">
        <p14:creationId xmlns:p14="http://schemas.microsoft.com/office/powerpoint/2010/main" val="154269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AI/ML Workflow</a:t>
            </a:r>
            <a:r>
              <a:rPr lang="en-GB" b="1" dirty="0"/>
              <a:t> For KM</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3" name="TextBox 2"/>
          <p:cNvSpPr txBox="1"/>
          <p:nvPr/>
        </p:nvSpPr>
        <p:spPr>
          <a:xfrm>
            <a:off x="1115568" y="2414016"/>
            <a:ext cx="8918118" cy="523220"/>
          </a:xfrm>
          <a:prstGeom prst="rect">
            <a:avLst/>
          </a:prstGeom>
          <a:noFill/>
        </p:spPr>
        <p:txBody>
          <a:bodyPr wrap="square" rtlCol="0">
            <a:spAutoFit/>
          </a:bodyPr>
          <a:lstStyle/>
          <a:p>
            <a:endParaRPr lang="en-GB" sz="2800"/>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5568" y="2342601"/>
            <a:ext cx="1709975" cy="1589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Data Preprocessing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Drop</a:t>
            </a:r>
          </a:p>
          <a:p>
            <a:r>
              <a:rPr lang="en-US" sz="1200" dirty="0">
                <a:solidFill>
                  <a:srgbClr val="FFFFFF"/>
                </a:solidFill>
                <a:latin typeface="Calibri" panose="020F0502020204030204" pitchFamily="34" charset="0"/>
              </a:rPr>
              <a:t>2. </a:t>
            </a:r>
            <a:r>
              <a:rPr lang="en-US" sz="1200" b="0" i="0" u="none" strike="noStrike" baseline="0" dirty="0">
                <a:solidFill>
                  <a:srgbClr val="FFFFFF"/>
                </a:solidFill>
                <a:latin typeface="Calibri" panose="020F0502020204030204" pitchFamily="34" charset="0"/>
              </a:rPr>
              <a:t>De</a:t>
            </a:r>
            <a:r>
              <a:rPr lang="en-US" sz="1200" dirty="0">
                <a:solidFill>
                  <a:srgbClr val="FFFFFF"/>
                </a:solidFill>
                <a:latin typeface="Calibri" panose="020F0502020204030204" pitchFamily="34" charset="0"/>
              </a:rPr>
              <a:t>rived Feature</a:t>
            </a:r>
          </a:p>
          <a:p>
            <a:r>
              <a:rPr lang="en-US" sz="1200" dirty="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Mode</a:t>
            </a:r>
          </a:p>
          <a:p>
            <a:r>
              <a:rPr lang="en-US" sz="1200" b="0" i="0" u="none" strike="noStrike" baseline="0" dirty="0">
                <a:solidFill>
                  <a:srgbClr val="FFFFFF"/>
                </a:solidFill>
                <a:latin typeface="Calibri" panose="020F0502020204030204" pitchFamily="34" charset="0"/>
              </a:rPr>
              <a:t>2.Temporal: Interpolate</a:t>
            </a: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9718921" y="4628684"/>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Model Interpretation</a:t>
            </a:r>
          </a:p>
          <a:p>
            <a:r>
              <a:rPr lang="en-US" sz="1200" dirty="0">
                <a:solidFill>
                  <a:srgbClr val="FFFFFF"/>
                </a:solidFill>
                <a:latin typeface="Calibri" panose="020F0502020204030204" pitchFamily="34" charset="0"/>
              </a:rPr>
              <a:t>1)</a:t>
            </a:r>
            <a:r>
              <a:rPr lang="en-US" sz="1200" b="0" i="0" u="none" strike="noStrike" baseline="0" dirty="0">
                <a:solidFill>
                  <a:srgbClr val="FFFFFF"/>
                </a:solidFill>
                <a:latin typeface="Calibri" panose="020F0502020204030204" pitchFamily="34" charset="0"/>
              </a:rPr>
              <a:t>Visualization (plot)</a:t>
            </a:r>
          </a:p>
          <a:p>
            <a:r>
              <a:rPr lang="en-US" sz="1200" dirty="0">
                <a:solidFill>
                  <a:srgbClr val="FFFFFF"/>
                </a:solidFill>
                <a:latin typeface="Calibri" panose="020F0502020204030204" pitchFamily="34" charset="0"/>
              </a:rPr>
              <a:t>2)Median survival time</a:t>
            </a:r>
          </a:p>
          <a:p>
            <a:r>
              <a:rPr lang="en-US" sz="1200" b="0" i="0" u="none" strike="noStrike" baseline="0" dirty="0">
                <a:solidFill>
                  <a:srgbClr val="FFFFFF"/>
                </a:solidFill>
                <a:latin typeface="Calibri" panose="020F0502020204030204" pitchFamily="34" charset="0"/>
              </a:rPr>
              <a:t>3</a:t>
            </a:r>
            <a:r>
              <a:rPr lang="en-US" sz="1200" dirty="0">
                <a:solidFill>
                  <a:srgbClr val="FFFFFF"/>
                </a:solidFill>
                <a:latin typeface="Calibri" panose="020F0502020204030204" pitchFamily="34" charset="0"/>
              </a:rPr>
              <a:t>)Confidence interval</a:t>
            </a:r>
            <a:endParaRPr lang="en-US" sz="1200" b="0" i="0" u="none" strike="noStrike" baseline="0" dirty="0">
              <a:solidFill>
                <a:srgbClr val="FFFFFF"/>
              </a:solidFill>
              <a:latin typeface="Calibri" panose="020F0502020204030204" pitchFamily="34" charset="0"/>
            </a:endParaRPr>
          </a:p>
          <a:p>
            <a:endParaRPr lang="en-US" sz="1200" b="0" i="0" u="none" strike="noStrike" baseline="0" dirty="0">
              <a:solidFill>
                <a:srgbClr val="FFFFFF"/>
              </a:solidFill>
              <a:latin typeface="Calibri" panose="020F0502020204030204" pitchFamily="34" charset="0"/>
            </a:endParaRP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5543" y="3131684"/>
            <a:ext cx="1090981" cy="561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0956FC9-D27E-515B-38A6-C44E6791CFA2}"/>
              </a:ext>
            </a:extLst>
          </p:cNvPr>
          <p:cNvSpPr/>
          <p:nvPr/>
        </p:nvSpPr>
        <p:spPr>
          <a:xfrm>
            <a:off x="9718922" y="2353833"/>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Training</a:t>
            </a:r>
          </a:p>
          <a:p>
            <a:r>
              <a:rPr lang="en-US" sz="1200" b="0" i="0" u="none" strike="noStrike" baseline="0" dirty="0">
                <a:solidFill>
                  <a:srgbClr val="FFFFFF"/>
                </a:solidFill>
                <a:latin typeface="Calibri" panose="020F0502020204030204" pitchFamily="34" charset="0"/>
              </a:rPr>
              <a:t>1. Fit</a:t>
            </a:r>
          </a:p>
        </p:txBody>
      </p:sp>
      <p:cxnSp>
        <p:nvCxnSpPr>
          <p:cNvPr id="6" name="Straight Arrow Connector 5">
            <a:extLst>
              <a:ext uri="{FF2B5EF4-FFF2-40B4-BE49-F238E27FC236}">
                <a16:creationId xmlns:a16="http://schemas.microsoft.com/office/drawing/2014/main" id="{B8218D74-C84C-505E-5325-E7694F3AE37B}"/>
              </a:ext>
            </a:extLst>
          </p:cNvPr>
          <p:cNvCxnSpPr>
            <a:stCxn id="25" idx="2"/>
            <a:endCxn id="14" idx="0"/>
          </p:cNvCxnSpPr>
          <p:nvPr/>
        </p:nvCxnSpPr>
        <p:spPr>
          <a:xfrm flipH="1">
            <a:off x="10573909" y="3909533"/>
            <a:ext cx="1" cy="719151"/>
          </a:xfrm>
          <a:prstGeom prst="straightConnector1">
            <a:avLst/>
          </a:prstGeom>
          <a:ln w="47625">
            <a:solidFill>
              <a:schemeClr val="tx1">
                <a:lumMod val="50000"/>
                <a:lumOff val="50000"/>
              </a:schemeClr>
            </a:solidFill>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36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Data Overview KM</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62493"/>
            <a:ext cx="6148550" cy="6863417"/>
          </a:xfrm>
          <a:prstGeom prst="rect">
            <a:avLst/>
          </a:prstGeom>
          <a:noFill/>
        </p:spPr>
        <p:txBody>
          <a:bodyPr wrap="square">
            <a:spAutoFit/>
          </a:bodyPr>
          <a:lstStyle/>
          <a:p>
            <a:pPr marL="285750" indent="-285750">
              <a:buFont typeface="Arial" panose="020B0604020202020204" pitchFamily="34" charset="0"/>
              <a:buChar char="•"/>
            </a:pPr>
            <a:r>
              <a:rPr lang="en-GB" sz="2000" dirty="0"/>
              <a:t>TEDDY consists of 53 data files in total</a:t>
            </a:r>
          </a:p>
          <a:p>
            <a:pPr marL="285750" indent="-285750">
              <a:buFont typeface="Arial" panose="020B0604020202020204" pitchFamily="34" charset="0"/>
              <a:buChar char="•"/>
            </a:pPr>
            <a:r>
              <a:rPr lang="en-GB" sz="2000" dirty="0"/>
              <a:t>We use three files: </a:t>
            </a:r>
            <a:r>
              <a:rPr lang="en-GB" sz="2000" dirty="0" err="1"/>
              <a:t>three_month_interview</a:t>
            </a:r>
            <a:r>
              <a:rPr lang="en-GB" sz="2000" dirty="0"/>
              <a:t>, </a:t>
            </a:r>
            <a:r>
              <a:rPr lang="en-GB" sz="2000" dirty="0" err="1"/>
              <a:t>teddy_update_form</a:t>
            </a:r>
            <a:r>
              <a:rPr lang="en-GB" sz="2000" dirty="0"/>
              <a:t>, </a:t>
            </a:r>
            <a:r>
              <a:rPr lang="en-GB" sz="2000" dirty="0" err="1"/>
              <a:t>test_results</a:t>
            </a:r>
            <a:r>
              <a:rPr lang="en-GB" sz="2000" dirty="0"/>
              <a:t>, and </a:t>
            </a:r>
            <a:r>
              <a:rPr lang="en-GB" sz="2000" dirty="0" err="1"/>
              <a:t>diabetes_diagnosis</a:t>
            </a:r>
            <a:endParaRPr lang="en-GB" sz="2000" dirty="0"/>
          </a:p>
          <a:p>
            <a:pPr marL="285750" indent="-285750">
              <a:buFont typeface="Arial" panose="020B0604020202020204" pitchFamily="34" charset="0"/>
              <a:buChar char="•"/>
            </a:pPr>
            <a:r>
              <a:rPr lang="en-GB" sz="2000" dirty="0"/>
              <a:t>Imputation: mean, median or mode</a:t>
            </a:r>
          </a:p>
          <a:p>
            <a:pPr marL="285750" indent="-285750">
              <a:buFont typeface="Arial" panose="020B0604020202020204" pitchFamily="34" charset="0"/>
              <a:buChar char="•"/>
            </a:pPr>
            <a:r>
              <a:rPr lang="en-GB" sz="2000" dirty="0"/>
              <a:t>Derived variables:  Survival in days</a:t>
            </a:r>
          </a:p>
          <a:p>
            <a:pPr marL="285750" indent="-285750">
              <a:buFont typeface="Arial" panose="020B0604020202020204" pitchFamily="34" charset="0"/>
              <a:buChar char="•"/>
            </a:pPr>
            <a:r>
              <a:rPr lang="en-GB" sz="2000" dirty="0"/>
              <a:t>Table of 2 features with</a:t>
            </a:r>
          </a:p>
          <a:p>
            <a:pPr marL="742950" lvl="1" indent="-285750">
              <a:buFont typeface="Arial" panose="020B0604020202020204" pitchFamily="34" charset="0"/>
              <a:buChar char="•"/>
            </a:pPr>
            <a:r>
              <a:rPr lang="en-GB" sz="2000" dirty="0"/>
              <a:t>8640 data points (rows) in total (unique persons)</a:t>
            </a:r>
          </a:p>
          <a:p>
            <a:pPr marL="742950" lvl="1" indent="-285750">
              <a:buFont typeface="Arial" panose="020B0604020202020204" pitchFamily="34" charset="0"/>
              <a:buChar char="•"/>
            </a:pPr>
            <a:r>
              <a:rPr lang="en-GB" sz="2000" dirty="0"/>
              <a:t>333 develop T1D, 8307 do not</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6" name="Picture 5">
            <a:extLst>
              <a:ext uri="{FF2B5EF4-FFF2-40B4-BE49-F238E27FC236}">
                <a16:creationId xmlns:a16="http://schemas.microsoft.com/office/drawing/2014/main" id="{126FD216-F544-BFFA-9E73-EF704C81AE08}"/>
              </a:ext>
            </a:extLst>
          </p:cNvPr>
          <p:cNvPicPr>
            <a:picLocks noChangeAspect="1"/>
          </p:cNvPicPr>
          <p:nvPr/>
        </p:nvPicPr>
        <p:blipFill>
          <a:blip r:embed="rId3"/>
          <a:stretch>
            <a:fillRect/>
          </a:stretch>
        </p:blipFill>
        <p:spPr>
          <a:xfrm>
            <a:off x="6687524" y="2629688"/>
            <a:ext cx="4927879" cy="3147618"/>
          </a:xfrm>
          <a:prstGeom prst="rect">
            <a:avLst/>
          </a:prstGeom>
        </p:spPr>
      </p:pic>
    </p:spTree>
    <p:extLst>
      <p:ext uri="{BB962C8B-B14F-4D97-AF65-F5344CB8AC3E}">
        <p14:creationId xmlns:p14="http://schemas.microsoft.com/office/powerpoint/2010/main" val="283974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Experiment KM </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2" y="2082803"/>
            <a:ext cx="10359342" cy="3108543"/>
          </a:xfrm>
          <a:prstGeom prst="rect">
            <a:avLst/>
          </a:prstGeom>
          <a:noFill/>
        </p:spPr>
        <p:txBody>
          <a:bodyPr wrap="square" rtlCol="0">
            <a:spAutoFit/>
          </a:bodyPr>
          <a:lstStyle/>
          <a:p>
            <a:r>
              <a:rPr lang="en-GB" sz="2800" dirty="0"/>
              <a:t>Survival In Days                               Survival In Days Distribution</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p:txBody>
      </p:sp>
      <p:pic>
        <p:nvPicPr>
          <p:cNvPr id="7" name="Picture 6">
            <a:extLst>
              <a:ext uri="{FF2B5EF4-FFF2-40B4-BE49-F238E27FC236}">
                <a16:creationId xmlns:a16="http://schemas.microsoft.com/office/drawing/2014/main" id="{3C51DB1E-2F33-2419-44D9-09DE977224FB}"/>
              </a:ext>
            </a:extLst>
          </p:cNvPr>
          <p:cNvPicPr>
            <a:picLocks noChangeAspect="1"/>
          </p:cNvPicPr>
          <p:nvPr/>
        </p:nvPicPr>
        <p:blipFill>
          <a:blip r:embed="rId4"/>
          <a:stretch>
            <a:fillRect/>
          </a:stretch>
        </p:blipFill>
        <p:spPr>
          <a:xfrm>
            <a:off x="1243177" y="2750891"/>
            <a:ext cx="2868470" cy="3558469"/>
          </a:xfrm>
          <a:prstGeom prst="rect">
            <a:avLst/>
          </a:prstGeom>
        </p:spPr>
      </p:pic>
      <p:pic>
        <p:nvPicPr>
          <p:cNvPr id="5" name="Picture 4">
            <a:extLst>
              <a:ext uri="{FF2B5EF4-FFF2-40B4-BE49-F238E27FC236}">
                <a16:creationId xmlns:a16="http://schemas.microsoft.com/office/drawing/2014/main" id="{5C934ECF-9B0D-2DC8-70F2-261BA8BAD640}"/>
              </a:ext>
            </a:extLst>
          </p:cNvPr>
          <p:cNvPicPr>
            <a:picLocks noChangeAspect="1"/>
          </p:cNvPicPr>
          <p:nvPr/>
        </p:nvPicPr>
        <p:blipFill>
          <a:blip r:embed="rId5"/>
          <a:stretch>
            <a:fillRect/>
          </a:stretch>
        </p:blipFill>
        <p:spPr>
          <a:xfrm>
            <a:off x="5637088" y="2873581"/>
            <a:ext cx="5487061" cy="3202773"/>
          </a:xfrm>
          <a:prstGeom prst="rect">
            <a:avLst/>
          </a:prstGeom>
        </p:spPr>
      </p:pic>
    </p:spTree>
    <p:extLst>
      <p:ext uri="{BB962C8B-B14F-4D97-AF65-F5344CB8AC3E}">
        <p14:creationId xmlns:p14="http://schemas.microsoft.com/office/powerpoint/2010/main" val="407527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Experiment KM </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2" y="2082803"/>
            <a:ext cx="10359342" cy="4462760"/>
          </a:xfrm>
          <a:prstGeom prst="rect">
            <a:avLst/>
          </a:prstGeom>
          <a:noFill/>
        </p:spPr>
        <p:txBody>
          <a:bodyPr wrap="square" rtlCol="0">
            <a:spAutoFit/>
          </a:bodyPr>
          <a:lstStyle/>
          <a:p>
            <a:r>
              <a:rPr lang="en-GB" sz="2800" dirty="0"/>
              <a:t>Survival In Days Distribution                   KM Graph</a:t>
            </a:r>
          </a:p>
          <a:p>
            <a:endParaRPr lang="en-GB" sz="2800" dirty="0"/>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Median Survival Time = 5161 </a:t>
            </a:r>
          </a:p>
        </p:txBody>
      </p:sp>
      <p:pic>
        <p:nvPicPr>
          <p:cNvPr id="5" name="Picture 4">
            <a:extLst>
              <a:ext uri="{FF2B5EF4-FFF2-40B4-BE49-F238E27FC236}">
                <a16:creationId xmlns:a16="http://schemas.microsoft.com/office/drawing/2014/main" id="{8A55D6F3-1C61-09E3-1771-449CF3512750}"/>
              </a:ext>
            </a:extLst>
          </p:cNvPr>
          <p:cNvPicPr>
            <a:picLocks noChangeAspect="1"/>
          </p:cNvPicPr>
          <p:nvPr/>
        </p:nvPicPr>
        <p:blipFill>
          <a:blip r:embed="rId4"/>
          <a:stretch>
            <a:fillRect/>
          </a:stretch>
        </p:blipFill>
        <p:spPr>
          <a:xfrm>
            <a:off x="935421" y="2880611"/>
            <a:ext cx="5049969" cy="3056560"/>
          </a:xfrm>
          <a:prstGeom prst="rect">
            <a:avLst/>
          </a:prstGeom>
        </p:spPr>
      </p:pic>
      <p:pic>
        <p:nvPicPr>
          <p:cNvPr id="7" name="Picture 6">
            <a:extLst>
              <a:ext uri="{FF2B5EF4-FFF2-40B4-BE49-F238E27FC236}">
                <a16:creationId xmlns:a16="http://schemas.microsoft.com/office/drawing/2014/main" id="{858B1419-F24F-D4B2-9BA6-0FE5A81E15C2}"/>
              </a:ext>
            </a:extLst>
          </p:cNvPr>
          <p:cNvPicPr>
            <a:picLocks noChangeAspect="1"/>
          </p:cNvPicPr>
          <p:nvPr/>
        </p:nvPicPr>
        <p:blipFill>
          <a:blip r:embed="rId5"/>
          <a:stretch>
            <a:fillRect/>
          </a:stretch>
        </p:blipFill>
        <p:spPr>
          <a:xfrm>
            <a:off x="6236281" y="2880611"/>
            <a:ext cx="4947352" cy="3292519"/>
          </a:xfrm>
          <a:prstGeom prst="rect">
            <a:avLst/>
          </a:prstGeom>
        </p:spPr>
      </p:pic>
    </p:spTree>
    <p:extLst>
      <p:ext uri="{BB962C8B-B14F-4D97-AF65-F5344CB8AC3E}">
        <p14:creationId xmlns:p14="http://schemas.microsoft.com/office/powerpoint/2010/main" val="60815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3108543"/>
          </a:xfrm>
          <a:prstGeom prst="rect">
            <a:avLst/>
          </a:prstGeom>
          <a:noFill/>
        </p:spPr>
        <p:txBody>
          <a:bodyPr wrap="square" rtlCol="0">
            <a:spAutoFit/>
          </a:bodyPr>
          <a:lstStyle/>
          <a:p>
            <a:r>
              <a:rPr lang="en-GB" sz="2800" dirty="0"/>
              <a:t>KM For Gender                               KM For Any Family Member With T1D</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p:txBody>
      </p:sp>
      <p:pic>
        <p:nvPicPr>
          <p:cNvPr id="15" name="Picture 14">
            <a:extLst>
              <a:ext uri="{FF2B5EF4-FFF2-40B4-BE49-F238E27FC236}">
                <a16:creationId xmlns:a16="http://schemas.microsoft.com/office/drawing/2014/main" id="{B4AE8302-D480-EC29-632E-8330F0B83840}"/>
              </a:ext>
            </a:extLst>
          </p:cNvPr>
          <p:cNvPicPr>
            <a:picLocks noChangeAspect="1"/>
          </p:cNvPicPr>
          <p:nvPr/>
        </p:nvPicPr>
        <p:blipFill>
          <a:blip r:embed="rId4"/>
          <a:stretch>
            <a:fillRect/>
          </a:stretch>
        </p:blipFill>
        <p:spPr>
          <a:xfrm>
            <a:off x="1115568" y="2493997"/>
            <a:ext cx="4738795" cy="3443297"/>
          </a:xfrm>
          <a:prstGeom prst="rect">
            <a:avLst/>
          </a:prstGeom>
        </p:spPr>
      </p:pic>
      <p:pic>
        <p:nvPicPr>
          <p:cNvPr id="18" name="Picture 17">
            <a:extLst>
              <a:ext uri="{FF2B5EF4-FFF2-40B4-BE49-F238E27FC236}">
                <a16:creationId xmlns:a16="http://schemas.microsoft.com/office/drawing/2014/main" id="{D55637E1-B783-5479-C566-400638ABA590}"/>
              </a:ext>
            </a:extLst>
          </p:cNvPr>
          <p:cNvPicPr>
            <a:picLocks noChangeAspect="1"/>
          </p:cNvPicPr>
          <p:nvPr/>
        </p:nvPicPr>
        <p:blipFill>
          <a:blip r:embed="rId5"/>
          <a:stretch>
            <a:fillRect/>
          </a:stretch>
        </p:blipFill>
        <p:spPr>
          <a:xfrm>
            <a:off x="6666487" y="2936469"/>
            <a:ext cx="4553425" cy="3258193"/>
          </a:xfrm>
          <a:prstGeom prst="rect">
            <a:avLst/>
          </a:prstGeom>
        </p:spPr>
      </p:pic>
      <p:sp>
        <p:nvSpPr>
          <p:cNvPr id="5" name="TextBox 4">
            <a:extLst>
              <a:ext uri="{FF2B5EF4-FFF2-40B4-BE49-F238E27FC236}">
                <a16:creationId xmlns:a16="http://schemas.microsoft.com/office/drawing/2014/main" id="{0940E832-2690-891A-86A7-085F8A19F0D4}"/>
              </a:ext>
            </a:extLst>
          </p:cNvPr>
          <p:cNvSpPr txBox="1"/>
          <p:nvPr/>
        </p:nvSpPr>
        <p:spPr>
          <a:xfrm>
            <a:off x="1521373" y="6009995"/>
            <a:ext cx="2508294" cy="369332"/>
          </a:xfrm>
          <a:prstGeom prst="rect">
            <a:avLst/>
          </a:prstGeom>
          <a:noFill/>
        </p:spPr>
        <p:txBody>
          <a:bodyPr wrap="square">
            <a:spAutoFit/>
          </a:bodyPr>
          <a:lstStyle/>
          <a:p>
            <a:r>
              <a:rPr lang="en-GB" sz="1800" dirty="0"/>
              <a:t>(0:Female,1: </a:t>
            </a:r>
            <a:r>
              <a:rPr lang="en-GB" dirty="0"/>
              <a:t>Male</a:t>
            </a:r>
            <a:r>
              <a:rPr lang="en-GB" sz="1800" dirty="0"/>
              <a:t>)</a:t>
            </a:r>
            <a:endParaRPr lang="en-SE" dirty="0"/>
          </a:p>
        </p:txBody>
      </p:sp>
      <p:sp>
        <p:nvSpPr>
          <p:cNvPr id="6" name="TextBox 5">
            <a:extLst>
              <a:ext uri="{FF2B5EF4-FFF2-40B4-BE49-F238E27FC236}">
                <a16:creationId xmlns:a16="http://schemas.microsoft.com/office/drawing/2014/main" id="{4F0F27E3-7C43-A149-10C4-775ADCB19FC4}"/>
              </a:ext>
            </a:extLst>
          </p:cNvPr>
          <p:cNvSpPr txBox="1"/>
          <p:nvPr/>
        </p:nvSpPr>
        <p:spPr>
          <a:xfrm>
            <a:off x="7578120" y="6110715"/>
            <a:ext cx="3764951" cy="646331"/>
          </a:xfrm>
          <a:prstGeom prst="rect">
            <a:avLst/>
          </a:prstGeom>
          <a:noFill/>
        </p:spPr>
        <p:txBody>
          <a:bodyPr wrap="square">
            <a:spAutoFit/>
          </a:bodyPr>
          <a:lstStyle/>
          <a:p>
            <a:r>
              <a:rPr lang="en-GB" sz="1800" dirty="0"/>
              <a:t>(0: </a:t>
            </a:r>
            <a:r>
              <a:rPr lang="en-GB" dirty="0" err="1"/>
              <a:t>Famialy</a:t>
            </a:r>
            <a:r>
              <a:rPr lang="en-GB" dirty="0"/>
              <a:t> Not T1D</a:t>
            </a:r>
            <a:r>
              <a:rPr lang="en-GB" sz="1800" dirty="0"/>
              <a:t>,1: </a:t>
            </a:r>
            <a:r>
              <a:rPr lang="en-GB" dirty="0" err="1"/>
              <a:t>Famialy</a:t>
            </a:r>
            <a:r>
              <a:rPr lang="en-GB" dirty="0"/>
              <a:t> T1D,2:</a:t>
            </a:r>
            <a:r>
              <a:rPr lang="en-GB" sz="1800" dirty="0"/>
              <a:t> No Data</a:t>
            </a:r>
            <a:r>
              <a:rPr lang="en-GB" dirty="0"/>
              <a:t> </a:t>
            </a:r>
            <a:r>
              <a:rPr lang="en-GB" sz="1800" dirty="0"/>
              <a:t>)</a:t>
            </a:r>
            <a:endParaRPr lang="en-SE" dirty="0"/>
          </a:p>
        </p:txBody>
      </p:sp>
    </p:spTree>
    <p:extLst>
      <p:ext uri="{BB962C8B-B14F-4D97-AF65-F5344CB8AC3E}">
        <p14:creationId xmlns:p14="http://schemas.microsoft.com/office/powerpoint/2010/main" val="201009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a:t>Outline</a:t>
            </a:r>
            <a:endParaRPr lang="en-SE"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dirty="0"/>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63327" y="2232697"/>
            <a:ext cx="8202543" cy="3416320"/>
          </a:xfrm>
          <a:prstGeom prst="rect">
            <a:avLst/>
          </a:prstGeom>
          <a:noFill/>
        </p:spPr>
        <p:txBody>
          <a:bodyPr wrap="square">
            <a:spAutoFit/>
          </a:bodyPr>
          <a:lstStyle/>
          <a:p>
            <a:pPr marL="285750" indent="-285750">
              <a:buFont typeface="Arial" panose="020B0604020202020204" pitchFamily="34" charset="0"/>
              <a:buChar char="•"/>
            </a:pPr>
            <a:r>
              <a:rPr lang="en-GB" sz="2400" dirty="0"/>
              <a:t>About Me</a:t>
            </a:r>
          </a:p>
          <a:p>
            <a:pPr marL="285750" indent="-285750">
              <a:buFont typeface="Arial" panose="020B0604020202020204" pitchFamily="34" charset="0"/>
              <a:buChar char="•"/>
            </a:pPr>
            <a:r>
              <a:rPr lang="en-GB" sz="2400" dirty="0"/>
              <a:t>Artificial Intelligence</a:t>
            </a:r>
          </a:p>
          <a:p>
            <a:pPr marL="285750" indent="-285750">
              <a:buFont typeface="Arial" panose="020B0604020202020204" pitchFamily="34" charset="0"/>
              <a:buChar char="•"/>
            </a:pPr>
            <a:r>
              <a:rPr lang="en-GB" sz="2400" dirty="0"/>
              <a:t>TEDDY Study and Type 1 Diabetes</a:t>
            </a:r>
          </a:p>
          <a:p>
            <a:pPr marL="285750" indent="-285750">
              <a:buFont typeface="Arial" panose="020B0604020202020204" pitchFamily="34" charset="0"/>
              <a:buChar char="•"/>
            </a:pPr>
            <a:r>
              <a:rPr lang="en-GB" sz="2400" dirty="0"/>
              <a:t>Problem Statement(s)</a:t>
            </a:r>
          </a:p>
          <a:p>
            <a:pPr marL="285750" indent="-285750">
              <a:buFont typeface="Arial" panose="020B0604020202020204" pitchFamily="34" charset="0"/>
              <a:buChar char="•"/>
            </a:pPr>
            <a:r>
              <a:rPr lang="en-GB" sz="2400" dirty="0"/>
              <a:t>AI Tools Used</a:t>
            </a:r>
          </a:p>
          <a:p>
            <a:pPr marL="285750" indent="-285750">
              <a:buFont typeface="Arial" panose="020B0604020202020204" pitchFamily="34" charset="0"/>
              <a:buChar char="•"/>
            </a:pPr>
            <a:r>
              <a:rPr lang="en-GB" sz="2400" dirty="0"/>
              <a:t>Tested Models</a:t>
            </a:r>
          </a:p>
          <a:p>
            <a:pPr marL="285750" indent="-285750">
              <a:buFont typeface="Arial" panose="020B0604020202020204" pitchFamily="34" charset="0"/>
              <a:buChar char="•"/>
            </a:pPr>
            <a:r>
              <a:rPr lang="en-GB" sz="2400" dirty="0"/>
              <a:t>Selection of Model</a:t>
            </a:r>
          </a:p>
          <a:p>
            <a:pPr marL="285750" indent="-285750">
              <a:buFont typeface="Arial" panose="020B0604020202020204" pitchFamily="34" charset="0"/>
              <a:buChar char="•"/>
            </a:pPr>
            <a:r>
              <a:rPr lang="en-GB" sz="2400" dirty="0"/>
              <a:t>Q &amp; A </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98734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272067" cy="5693866"/>
          </a:xfrm>
          <a:prstGeom prst="rect">
            <a:avLst/>
          </a:prstGeom>
          <a:noFill/>
        </p:spPr>
        <p:txBody>
          <a:bodyPr wrap="square" rtlCol="0">
            <a:spAutoFit/>
          </a:bodyPr>
          <a:lstStyle/>
          <a:p>
            <a:r>
              <a:rPr lang="en-GB" sz="2800" dirty="0"/>
              <a:t>KM For Number Of AB+                               KM For First AB+</a:t>
            </a:r>
          </a:p>
          <a:p>
            <a:r>
              <a:rPr lang="en-GB" sz="2800" dirty="0"/>
              <a:t>														</a:t>
            </a:r>
          </a:p>
          <a:p>
            <a:endParaRPr lang="en-GB" sz="2800" dirty="0"/>
          </a:p>
          <a:p>
            <a:endParaRPr lang="en-GB" sz="2800" dirty="0"/>
          </a:p>
          <a:p>
            <a:endParaRPr lang="en-GB" sz="2800" dirty="0"/>
          </a:p>
          <a:p>
            <a:endParaRPr lang="en-GB" sz="2800" dirty="0"/>
          </a:p>
          <a:p>
            <a:endParaRPr lang="en-GB" sz="2800" dirty="0"/>
          </a:p>
          <a:p>
            <a:endParaRPr lang="en-GB" sz="2800" dirty="0"/>
          </a:p>
          <a:p>
            <a:r>
              <a:rPr lang="en-GB" sz="2800" dirty="0"/>
              <a:t>                             </a:t>
            </a:r>
          </a:p>
          <a:p>
            <a:r>
              <a:rPr lang="en-GB" sz="2800" dirty="0"/>
              <a:t>						</a:t>
            </a:r>
            <a:r>
              <a:rPr lang="en-GB" sz="1200" dirty="0"/>
              <a:t>(0: no ab +, 1:GAD, 2:IAA ,3:IA2A,4:Zn )</a:t>
            </a:r>
          </a:p>
          <a:p>
            <a:endParaRPr lang="en-GB" sz="2800" dirty="0"/>
          </a:p>
          <a:p>
            <a:pPr marL="285750" indent="-285750">
              <a:buFont typeface="Arial" panose="020B0604020202020204" pitchFamily="34" charset="0"/>
              <a:buChar char="•"/>
            </a:pPr>
            <a:endParaRPr lang="en-GB" sz="2800" dirty="0"/>
          </a:p>
        </p:txBody>
      </p:sp>
      <p:pic>
        <p:nvPicPr>
          <p:cNvPr id="15" name="Picture 14">
            <a:extLst>
              <a:ext uri="{FF2B5EF4-FFF2-40B4-BE49-F238E27FC236}">
                <a16:creationId xmlns:a16="http://schemas.microsoft.com/office/drawing/2014/main" id="{92817B0C-7381-771B-37FD-222EF15C92D7}"/>
              </a:ext>
            </a:extLst>
          </p:cNvPr>
          <p:cNvPicPr>
            <a:picLocks noChangeAspect="1"/>
          </p:cNvPicPr>
          <p:nvPr/>
        </p:nvPicPr>
        <p:blipFill>
          <a:blip r:embed="rId4"/>
          <a:stretch>
            <a:fillRect/>
          </a:stretch>
        </p:blipFill>
        <p:spPr>
          <a:xfrm>
            <a:off x="1115568" y="2928733"/>
            <a:ext cx="4412691" cy="3251032"/>
          </a:xfrm>
          <a:prstGeom prst="rect">
            <a:avLst/>
          </a:prstGeom>
        </p:spPr>
      </p:pic>
      <p:pic>
        <p:nvPicPr>
          <p:cNvPr id="18" name="Picture 17">
            <a:extLst>
              <a:ext uri="{FF2B5EF4-FFF2-40B4-BE49-F238E27FC236}">
                <a16:creationId xmlns:a16="http://schemas.microsoft.com/office/drawing/2014/main" id="{9018C7A2-B9E5-068A-634E-E9F581D38A8E}"/>
              </a:ext>
            </a:extLst>
          </p:cNvPr>
          <p:cNvPicPr>
            <a:picLocks noChangeAspect="1"/>
          </p:cNvPicPr>
          <p:nvPr/>
        </p:nvPicPr>
        <p:blipFill>
          <a:blip r:embed="rId5"/>
          <a:stretch>
            <a:fillRect/>
          </a:stretch>
        </p:blipFill>
        <p:spPr>
          <a:xfrm>
            <a:off x="6141932" y="2928733"/>
            <a:ext cx="4737947" cy="3446557"/>
          </a:xfrm>
          <a:prstGeom prst="rect">
            <a:avLst/>
          </a:prstGeom>
        </p:spPr>
      </p:pic>
    </p:spTree>
    <p:extLst>
      <p:ext uri="{BB962C8B-B14F-4D97-AF65-F5344CB8AC3E}">
        <p14:creationId xmlns:p14="http://schemas.microsoft.com/office/powerpoint/2010/main" val="4584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4524315"/>
          </a:xfrm>
          <a:prstGeom prst="rect">
            <a:avLst/>
          </a:prstGeom>
          <a:noFill/>
        </p:spPr>
        <p:txBody>
          <a:bodyPr wrap="square" rtlCol="0">
            <a:spAutoFit/>
          </a:bodyPr>
          <a:lstStyle/>
          <a:p>
            <a:r>
              <a:rPr lang="en-GB" sz="2800" dirty="0"/>
              <a:t>KM For Child Parents Status           KM For Child Spend Time With Smoker  </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r>
              <a:rPr lang="en-GB" sz="1200" dirty="0"/>
              <a:t>(0:No Info ,1: Divorced ,2:Married ,3:Separated,                                                                               (0:No Info , 1: No, 2:Yes )</a:t>
            </a:r>
          </a:p>
          <a:p>
            <a:r>
              <a:rPr lang="en-GB" sz="1200" dirty="0"/>
              <a:t> 4:Unmarried and living apart,</a:t>
            </a:r>
          </a:p>
          <a:p>
            <a:r>
              <a:rPr lang="en-GB" sz="1200" dirty="0"/>
              <a:t>5:Unmarried but living together, 6:Widowed  )</a:t>
            </a:r>
          </a:p>
        </p:txBody>
      </p:sp>
      <p:pic>
        <p:nvPicPr>
          <p:cNvPr id="11" name="Picture 10">
            <a:extLst>
              <a:ext uri="{FF2B5EF4-FFF2-40B4-BE49-F238E27FC236}">
                <a16:creationId xmlns:a16="http://schemas.microsoft.com/office/drawing/2014/main" id="{B8FD04E0-ABE3-78CA-DA14-9844B9C20896}"/>
              </a:ext>
            </a:extLst>
          </p:cNvPr>
          <p:cNvPicPr>
            <a:picLocks noChangeAspect="1"/>
          </p:cNvPicPr>
          <p:nvPr/>
        </p:nvPicPr>
        <p:blipFill>
          <a:blip r:embed="rId4"/>
          <a:stretch>
            <a:fillRect/>
          </a:stretch>
        </p:blipFill>
        <p:spPr>
          <a:xfrm>
            <a:off x="845457" y="2710650"/>
            <a:ext cx="4376082" cy="3149216"/>
          </a:xfrm>
          <a:prstGeom prst="rect">
            <a:avLst/>
          </a:prstGeom>
        </p:spPr>
      </p:pic>
      <p:pic>
        <p:nvPicPr>
          <p:cNvPr id="16" name="Picture 15">
            <a:extLst>
              <a:ext uri="{FF2B5EF4-FFF2-40B4-BE49-F238E27FC236}">
                <a16:creationId xmlns:a16="http://schemas.microsoft.com/office/drawing/2014/main" id="{8B1D4406-BA1C-A5E9-576E-B6BA7E3E286D}"/>
              </a:ext>
            </a:extLst>
          </p:cNvPr>
          <p:cNvPicPr>
            <a:picLocks noChangeAspect="1"/>
          </p:cNvPicPr>
          <p:nvPr/>
        </p:nvPicPr>
        <p:blipFill>
          <a:blip r:embed="rId5"/>
          <a:stretch>
            <a:fillRect/>
          </a:stretch>
        </p:blipFill>
        <p:spPr>
          <a:xfrm>
            <a:off x="6404601" y="2675018"/>
            <a:ext cx="4549282" cy="3308569"/>
          </a:xfrm>
          <a:prstGeom prst="rect">
            <a:avLst/>
          </a:prstGeom>
        </p:spPr>
      </p:pic>
    </p:spTree>
    <p:extLst>
      <p:ext uri="{BB962C8B-B14F-4D97-AF65-F5344CB8AC3E}">
        <p14:creationId xmlns:p14="http://schemas.microsoft.com/office/powerpoint/2010/main" val="130871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4154984"/>
          </a:xfrm>
          <a:prstGeom prst="rect">
            <a:avLst/>
          </a:prstGeom>
          <a:noFill/>
        </p:spPr>
        <p:txBody>
          <a:bodyPr wrap="square" rtlCol="0">
            <a:spAutoFit/>
          </a:bodyPr>
          <a:lstStyle/>
          <a:p>
            <a:r>
              <a:rPr lang="en-GB" sz="2800" dirty="0"/>
              <a:t>KM For Mother First Child                           KM For Where Family Lives</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r>
              <a:rPr lang="en-GB" sz="1200" dirty="0"/>
              <a:t>(0:No Info ,1: No ,2: Yes)                                                                                                                     (0:No Info ,1:Big city ,2:Rural area, 3:Small city/village, 4:Suburb)</a:t>
            </a:r>
          </a:p>
        </p:txBody>
      </p:sp>
      <p:pic>
        <p:nvPicPr>
          <p:cNvPr id="12" name="Picture 11">
            <a:extLst>
              <a:ext uri="{FF2B5EF4-FFF2-40B4-BE49-F238E27FC236}">
                <a16:creationId xmlns:a16="http://schemas.microsoft.com/office/drawing/2014/main" id="{5D5ABEBF-851E-5BBD-1200-7BD4308D5A27}"/>
              </a:ext>
            </a:extLst>
          </p:cNvPr>
          <p:cNvPicPr>
            <a:picLocks noChangeAspect="1"/>
          </p:cNvPicPr>
          <p:nvPr/>
        </p:nvPicPr>
        <p:blipFill>
          <a:blip r:embed="rId4"/>
          <a:stretch>
            <a:fillRect/>
          </a:stretch>
        </p:blipFill>
        <p:spPr>
          <a:xfrm>
            <a:off x="967986" y="2726375"/>
            <a:ext cx="4297973" cy="3140530"/>
          </a:xfrm>
          <a:prstGeom prst="rect">
            <a:avLst/>
          </a:prstGeom>
        </p:spPr>
      </p:pic>
      <p:pic>
        <p:nvPicPr>
          <p:cNvPr id="16" name="Picture 15">
            <a:extLst>
              <a:ext uri="{FF2B5EF4-FFF2-40B4-BE49-F238E27FC236}">
                <a16:creationId xmlns:a16="http://schemas.microsoft.com/office/drawing/2014/main" id="{EA08A7BB-0FDF-9F41-2234-2E360A9AC297}"/>
              </a:ext>
            </a:extLst>
          </p:cNvPr>
          <p:cNvPicPr>
            <a:picLocks noChangeAspect="1"/>
          </p:cNvPicPr>
          <p:nvPr/>
        </p:nvPicPr>
        <p:blipFill>
          <a:blip r:embed="rId5"/>
          <a:stretch>
            <a:fillRect/>
          </a:stretch>
        </p:blipFill>
        <p:spPr>
          <a:xfrm>
            <a:off x="6782491" y="2726375"/>
            <a:ext cx="4303690" cy="3140530"/>
          </a:xfrm>
          <a:prstGeom prst="rect">
            <a:avLst/>
          </a:prstGeom>
        </p:spPr>
      </p:pic>
    </p:spTree>
    <p:extLst>
      <p:ext uri="{BB962C8B-B14F-4D97-AF65-F5344CB8AC3E}">
        <p14:creationId xmlns:p14="http://schemas.microsoft.com/office/powerpoint/2010/main" val="1129673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558209" y="2216453"/>
            <a:ext cx="11310071" cy="3970318"/>
          </a:xfrm>
          <a:prstGeom prst="rect">
            <a:avLst/>
          </a:prstGeom>
          <a:noFill/>
        </p:spPr>
        <p:txBody>
          <a:bodyPr wrap="square" rtlCol="0">
            <a:spAutoFit/>
          </a:bodyPr>
          <a:lstStyle/>
          <a:p>
            <a:r>
              <a:rPr lang="en-GB" sz="2800" dirty="0"/>
              <a:t>     KM For GAD IAA First Positive                  KM For GAD IA2A First Positive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12" name="Picture 11">
            <a:extLst>
              <a:ext uri="{FF2B5EF4-FFF2-40B4-BE49-F238E27FC236}">
                <a16:creationId xmlns:a16="http://schemas.microsoft.com/office/drawing/2014/main" id="{D31D6CFE-88BB-E60C-A852-E7CF17C5B74F}"/>
              </a:ext>
            </a:extLst>
          </p:cNvPr>
          <p:cNvPicPr>
            <a:picLocks noChangeAspect="1"/>
          </p:cNvPicPr>
          <p:nvPr/>
        </p:nvPicPr>
        <p:blipFill>
          <a:blip r:embed="rId4"/>
          <a:stretch>
            <a:fillRect/>
          </a:stretch>
        </p:blipFill>
        <p:spPr>
          <a:xfrm>
            <a:off x="6527295" y="2864082"/>
            <a:ext cx="4375688" cy="3260162"/>
          </a:xfrm>
          <a:prstGeom prst="rect">
            <a:avLst/>
          </a:prstGeom>
        </p:spPr>
      </p:pic>
      <p:pic>
        <p:nvPicPr>
          <p:cNvPr id="15" name="Picture 14">
            <a:extLst>
              <a:ext uri="{FF2B5EF4-FFF2-40B4-BE49-F238E27FC236}">
                <a16:creationId xmlns:a16="http://schemas.microsoft.com/office/drawing/2014/main" id="{5E10E92E-AE95-AF89-F48D-107D37D34290}"/>
              </a:ext>
            </a:extLst>
          </p:cNvPr>
          <p:cNvPicPr>
            <a:picLocks noChangeAspect="1"/>
          </p:cNvPicPr>
          <p:nvPr/>
        </p:nvPicPr>
        <p:blipFill>
          <a:blip r:embed="rId5"/>
          <a:stretch>
            <a:fillRect/>
          </a:stretch>
        </p:blipFill>
        <p:spPr>
          <a:xfrm>
            <a:off x="1029815" y="2937137"/>
            <a:ext cx="4456584" cy="3241152"/>
          </a:xfrm>
          <a:prstGeom prst="rect">
            <a:avLst/>
          </a:prstGeom>
        </p:spPr>
      </p:pic>
    </p:spTree>
    <p:extLst>
      <p:ext uri="{BB962C8B-B14F-4D97-AF65-F5344CB8AC3E}">
        <p14:creationId xmlns:p14="http://schemas.microsoft.com/office/powerpoint/2010/main" val="202129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040639" y="2126378"/>
            <a:ext cx="10681969" cy="3539430"/>
          </a:xfrm>
          <a:prstGeom prst="rect">
            <a:avLst/>
          </a:prstGeom>
          <a:noFill/>
        </p:spPr>
        <p:txBody>
          <a:bodyPr wrap="square" rtlCol="0">
            <a:spAutoFit/>
          </a:bodyPr>
          <a:lstStyle/>
          <a:p>
            <a:r>
              <a:rPr lang="en-GB" sz="2800" dirty="0"/>
              <a:t>KM For IA2A IAA First Positive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11" name="Picture 10">
            <a:extLst>
              <a:ext uri="{FF2B5EF4-FFF2-40B4-BE49-F238E27FC236}">
                <a16:creationId xmlns:a16="http://schemas.microsoft.com/office/drawing/2014/main" id="{F030EE03-B9A3-374F-7429-FAE8D3C2E8E5}"/>
              </a:ext>
            </a:extLst>
          </p:cNvPr>
          <p:cNvPicPr>
            <a:picLocks noChangeAspect="1"/>
          </p:cNvPicPr>
          <p:nvPr/>
        </p:nvPicPr>
        <p:blipFill>
          <a:blip r:embed="rId4"/>
          <a:stretch>
            <a:fillRect/>
          </a:stretch>
        </p:blipFill>
        <p:spPr>
          <a:xfrm>
            <a:off x="1317323" y="2960749"/>
            <a:ext cx="3894920" cy="2885910"/>
          </a:xfrm>
          <a:prstGeom prst="rect">
            <a:avLst/>
          </a:prstGeom>
        </p:spPr>
      </p:pic>
    </p:spTree>
    <p:extLst>
      <p:ext uri="{BB962C8B-B14F-4D97-AF65-F5344CB8AC3E}">
        <p14:creationId xmlns:p14="http://schemas.microsoft.com/office/powerpoint/2010/main" val="814285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Cox Proportional Hazards</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77439"/>
            <a:ext cx="10701632" cy="5324535"/>
          </a:xfrm>
          <a:prstGeom prst="rect">
            <a:avLst/>
          </a:prstGeom>
          <a:noFill/>
        </p:spPr>
        <p:txBody>
          <a:bodyPr wrap="square">
            <a:spAutoFit/>
          </a:bodyPr>
          <a:lstStyle/>
          <a:p>
            <a:endParaRPr lang="en-GB" sz="2000" dirty="0"/>
          </a:p>
          <a:p>
            <a:pPr marL="285750" indent="-285750">
              <a:buFont typeface="Arial" panose="020B0604020202020204" pitchFamily="34" charset="0"/>
              <a:buChar char="•"/>
            </a:pPr>
            <a:r>
              <a:rPr lang="en-US" sz="2000" dirty="0"/>
              <a:t>Cox-PH model is a semi-parametric model which solves the problem of incorporating covariates</a:t>
            </a:r>
          </a:p>
          <a:p>
            <a:pPr marL="285750" indent="-285750">
              <a:buFont typeface="Arial" panose="020B0604020202020204" pitchFamily="34" charset="0"/>
              <a:buChar char="•"/>
            </a:pPr>
            <a:r>
              <a:rPr lang="en-US" sz="2000" dirty="0"/>
              <a:t>Cox proportional hazard model is basically a regression model it is used to find out the relationship between the survival time of a subject and one or more predictor variables. In short, we want to find out how different parameters like age, sex, weight, height affects the length of survival for a subject.</a:t>
            </a: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16275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fontScale="90000"/>
          </a:bodyPr>
          <a:lstStyle/>
          <a:p>
            <a:r>
              <a:rPr lang="en-GB" sz="4400" b="1" dirty="0"/>
              <a:t>AI/ML Workflow/Pipeline </a:t>
            </a:r>
            <a:br>
              <a:rPr lang="en-GB" sz="4400" b="1" dirty="0"/>
            </a:br>
            <a:r>
              <a:rPr lang="en-GB" sz="4400" b="1" dirty="0"/>
              <a:t>CPH</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3" name="TextBox 2"/>
          <p:cNvSpPr txBox="1"/>
          <p:nvPr/>
        </p:nvSpPr>
        <p:spPr>
          <a:xfrm>
            <a:off x="1115568" y="2414016"/>
            <a:ext cx="8918118" cy="523220"/>
          </a:xfrm>
          <a:prstGeom prst="rect">
            <a:avLst/>
          </a:prstGeom>
          <a:noFill/>
        </p:spPr>
        <p:txBody>
          <a:bodyPr wrap="square" rtlCol="0">
            <a:spAutoFit/>
          </a:bodyPr>
          <a:lstStyle/>
          <a:p>
            <a:endParaRPr lang="en-GB" sz="2800"/>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5568" y="2342601"/>
            <a:ext cx="1709975" cy="1589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Data Preprocessing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Drop</a:t>
            </a:r>
          </a:p>
          <a:p>
            <a:r>
              <a:rPr lang="en-US" sz="1200" dirty="0">
                <a:solidFill>
                  <a:srgbClr val="FFFFFF"/>
                </a:solidFill>
                <a:latin typeface="Calibri" panose="020F0502020204030204" pitchFamily="34" charset="0"/>
              </a:rPr>
              <a:t>2. </a:t>
            </a:r>
            <a:r>
              <a:rPr lang="en-US" sz="1200" b="0" i="0" u="none" strike="noStrike" baseline="0" dirty="0">
                <a:solidFill>
                  <a:srgbClr val="FFFFFF"/>
                </a:solidFill>
                <a:latin typeface="Calibri" panose="020F0502020204030204" pitchFamily="34" charset="0"/>
              </a:rPr>
              <a:t>De</a:t>
            </a:r>
            <a:r>
              <a:rPr lang="en-US" sz="1200" dirty="0">
                <a:solidFill>
                  <a:srgbClr val="FFFFFF"/>
                </a:solidFill>
                <a:latin typeface="Calibri" panose="020F0502020204030204" pitchFamily="34" charset="0"/>
              </a:rPr>
              <a:t>rived Feature</a:t>
            </a:r>
          </a:p>
          <a:p>
            <a:r>
              <a:rPr lang="en-US" sz="1200" dirty="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a:t>
            </a:r>
            <a:r>
              <a:rPr lang="en-US" sz="1200" dirty="0">
                <a:solidFill>
                  <a:srgbClr val="FFFFFF"/>
                </a:solidFill>
                <a:latin typeface="Calibri" panose="020F0502020204030204" pitchFamily="34" charset="0"/>
              </a:rPr>
              <a:t>M</a:t>
            </a:r>
            <a:r>
              <a:rPr lang="en-US" sz="1200" b="0" i="0" u="none" strike="noStrike" baseline="0" dirty="0">
                <a:solidFill>
                  <a:srgbClr val="FFFFFF"/>
                </a:solidFill>
                <a:latin typeface="Calibri" panose="020F0502020204030204" pitchFamily="34" charset="0"/>
              </a:rPr>
              <a:t>ode</a:t>
            </a:r>
          </a:p>
          <a:p>
            <a:r>
              <a:rPr lang="en-US" sz="1200" b="0" i="0" u="none" strike="noStrike" baseline="0" dirty="0">
                <a:solidFill>
                  <a:srgbClr val="FFFFFF"/>
                </a:solidFill>
                <a:latin typeface="Calibri" panose="020F0502020204030204" pitchFamily="34" charset="0"/>
              </a:rPr>
              <a:t>2.Temporal: Interpolate</a:t>
            </a:r>
          </a:p>
        </p:txBody>
      </p:sp>
      <p:sp>
        <p:nvSpPr>
          <p:cNvPr id="12" name="Rectangle: Rounded Corners 11">
            <a:extLst>
              <a:ext uri="{FF2B5EF4-FFF2-40B4-BE49-F238E27FC236}">
                <a16:creationId xmlns:a16="http://schemas.microsoft.com/office/drawing/2014/main" id="{9CDB1323-00F8-CCDC-3A13-F9B0E581D1DC}"/>
              </a:ext>
            </a:extLst>
          </p:cNvPr>
          <p:cNvSpPr/>
          <p:nvPr/>
        </p:nvSpPr>
        <p:spPr>
          <a:xfrm>
            <a:off x="9742126" y="2320139"/>
            <a:ext cx="1701610" cy="157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E"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Feature Selection</a:t>
            </a:r>
          </a:p>
          <a:p>
            <a:r>
              <a:rPr lang="en-US" sz="1200" dirty="0">
                <a:solidFill>
                  <a:srgbClr val="FFFFFF"/>
                </a:solidFill>
                <a:latin typeface="Calibri" panose="020F0502020204030204" pitchFamily="34" charset="0"/>
              </a:rPr>
              <a:t>1. Pearson </a:t>
            </a:r>
            <a:r>
              <a:rPr lang="en-US" sz="1200" dirty="0" err="1">
                <a:solidFill>
                  <a:srgbClr val="FFFFFF"/>
                </a:solidFill>
                <a:latin typeface="Calibri" panose="020F0502020204030204" pitchFamily="34" charset="0"/>
              </a:rPr>
              <a:t>corr</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2. Chi-2</a:t>
            </a:r>
          </a:p>
          <a:p>
            <a:r>
              <a:rPr lang="en-US" sz="1200" dirty="0">
                <a:solidFill>
                  <a:srgbClr val="FFFFFF"/>
                </a:solidFill>
                <a:latin typeface="Calibri" panose="020F0502020204030204" pitchFamily="34" charset="0"/>
              </a:rPr>
              <a:t>3. </a:t>
            </a:r>
            <a:r>
              <a:rPr lang="en-US" sz="1200" dirty="0" err="1">
                <a:solidFill>
                  <a:srgbClr val="FFFFFF"/>
                </a:solidFill>
                <a:latin typeface="Calibri" panose="020F0502020204030204" pitchFamily="34" charset="0"/>
              </a:rPr>
              <a:t>LogisticRegression</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4. Random Forest</a:t>
            </a:r>
          </a:p>
          <a:p>
            <a:r>
              <a:rPr lang="en-US" sz="1200" dirty="0">
                <a:solidFill>
                  <a:srgbClr val="FFFFFF"/>
                </a:solidFill>
                <a:latin typeface="Calibri" panose="020F0502020204030204" pitchFamily="34" charset="0"/>
              </a:rPr>
              <a:t>5. </a:t>
            </a:r>
            <a:r>
              <a:rPr lang="en-US" sz="1200" dirty="0" err="1">
                <a:solidFill>
                  <a:srgbClr val="FFFFFF"/>
                </a:solidFill>
                <a:latin typeface="Calibri" panose="020F0502020204030204" pitchFamily="34" charset="0"/>
              </a:rPr>
              <a:t>LightGBM</a:t>
            </a:r>
            <a:endParaRPr lang="en-US" sz="1200" dirty="0">
              <a:solidFill>
                <a:srgbClr val="FFFFFF"/>
              </a:solidFill>
              <a:latin typeface="Calibri" panose="020F0502020204030204" pitchFamily="34" charset="0"/>
            </a:endParaRPr>
          </a:p>
          <a:p>
            <a:endParaRPr lang="en-US" sz="1200" dirty="0">
              <a:solidFill>
                <a:srgbClr val="FFFFFF"/>
              </a:solidFill>
              <a:latin typeface="Calibri" panose="020F0502020204030204" pitchFamily="34" charset="0"/>
            </a:endParaRP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1115568" y="4466446"/>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Interpretation</a:t>
            </a:r>
          </a:p>
          <a:p>
            <a:r>
              <a:rPr lang="en-US" sz="1200" b="0" i="0" u="none" strike="noStrike" baseline="0" dirty="0">
                <a:solidFill>
                  <a:srgbClr val="FFFFFF"/>
                </a:solidFill>
                <a:latin typeface="Calibri" panose="020F0502020204030204" pitchFamily="34" charset="0"/>
              </a:rPr>
              <a:t>Visualization</a:t>
            </a:r>
          </a:p>
          <a:p>
            <a:r>
              <a:rPr lang="en-US" sz="1200" dirty="0">
                <a:solidFill>
                  <a:srgbClr val="FFFFFF"/>
                </a:solidFill>
                <a:latin typeface="Calibri" panose="020F0502020204030204" pitchFamily="34" charset="0"/>
              </a:rPr>
              <a:t>1. </a:t>
            </a:r>
            <a:r>
              <a:rPr lang="en-US" sz="1200" b="0" i="0" u="none" strike="noStrike" baseline="0" dirty="0">
                <a:solidFill>
                  <a:srgbClr val="FFFFFF"/>
                </a:solidFill>
                <a:latin typeface="Calibri" panose="020F0502020204030204" pitchFamily="34" charset="0"/>
              </a:rPr>
              <a:t>Feature Importance</a:t>
            </a:r>
          </a:p>
          <a:p>
            <a:r>
              <a:rPr lang="en-US" sz="1200" dirty="0">
                <a:solidFill>
                  <a:srgbClr val="FFFFFF"/>
                </a:solidFill>
                <a:latin typeface="Calibri" panose="020F0502020204030204" pitchFamily="34" charset="0"/>
              </a:rPr>
              <a:t>2. P value</a:t>
            </a:r>
          </a:p>
          <a:p>
            <a:r>
              <a:rPr lang="en-US" sz="1200" dirty="0">
                <a:solidFill>
                  <a:srgbClr val="FFFFFF"/>
                </a:solidFill>
                <a:latin typeface="Calibri" panose="020F0502020204030204" pitchFamily="34" charset="0"/>
              </a:rPr>
              <a:t>3</a:t>
            </a:r>
            <a:r>
              <a:rPr lang="en-US" sz="1200" b="0" i="0" u="none" strike="noStrike" baseline="0" dirty="0">
                <a:solidFill>
                  <a:srgbClr val="FFFFFF"/>
                </a:solidFill>
                <a:latin typeface="Calibri" panose="020F0502020204030204" pitchFamily="34" charset="0"/>
              </a:rPr>
              <a:t>. </a:t>
            </a:r>
            <a:r>
              <a:rPr lang="en-US" sz="1200" dirty="0">
                <a:solidFill>
                  <a:srgbClr val="FFFFFF"/>
                </a:solidFill>
                <a:latin typeface="Calibri" panose="020F0502020204030204" pitchFamily="34" charset="0"/>
              </a:rPr>
              <a:t>H</a:t>
            </a:r>
            <a:r>
              <a:rPr lang="en-US" sz="1200" b="0" i="0" u="none" strike="noStrike" baseline="0" dirty="0">
                <a:solidFill>
                  <a:srgbClr val="FFFFFF"/>
                </a:solidFill>
                <a:latin typeface="Calibri" panose="020F0502020204030204" pitchFamily="34" charset="0"/>
              </a:rPr>
              <a:t>azard Ratio</a:t>
            </a:r>
          </a:p>
        </p:txBody>
      </p:sp>
      <p:sp>
        <p:nvSpPr>
          <p:cNvPr id="16" name="Rectangle: Rounded Corners 15">
            <a:extLst>
              <a:ext uri="{FF2B5EF4-FFF2-40B4-BE49-F238E27FC236}">
                <a16:creationId xmlns:a16="http://schemas.microsoft.com/office/drawing/2014/main" id="{8BB00888-4CE4-ABE6-3549-06D2C36DDE54}"/>
              </a:ext>
            </a:extLst>
          </p:cNvPr>
          <p:cNvSpPr/>
          <p:nvPr/>
        </p:nvSpPr>
        <p:spPr>
          <a:xfrm>
            <a:off x="3916523" y="4455215"/>
            <a:ext cx="1844647" cy="1566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Model Evaluation</a:t>
            </a:r>
          </a:p>
          <a:p>
            <a:pPr marL="228600" indent="-228600">
              <a:buAutoNum type="arabicPeriod"/>
            </a:pPr>
            <a:r>
              <a:rPr lang="en-US" sz="1200" dirty="0">
                <a:solidFill>
                  <a:srgbClr val="FFFFFF"/>
                </a:solidFill>
                <a:latin typeface="Calibri" panose="020F0502020204030204" pitchFamily="34" charset="0"/>
              </a:rPr>
              <a:t>Concordance</a:t>
            </a:r>
          </a:p>
          <a:p>
            <a:pPr marL="228600" indent="-228600">
              <a:buAutoNum type="arabicPeriod"/>
            </a:pPr>
            <a:r>
              <a:rPr lang="en-US" sz="1200" dirty="0">
                <a:solidFill>
                  <a:srgbClr val="FFFFFF"/>
                </a:solidFill>
                <a:latin typeface="Calibri" panose="020F0502020204030204" pitchFamily="34" charset="0"/>
              </a:rPr>
              <a:t>AIC</a:t>
            </a:r>
          </a:p>
          <a:p>
            <a:r>
              <a:rPr lang="en-US" sz="1200" dirty="0">
                <a:solidFill>
                  <a:srgbClr val="FFFFFF"/>
                </a:solidFill>
                <a:latin typeface="Calibri" panose="020F0502020204030204" pitchFamily="34" charset="0"/>
              </a:rPr>
              <a:t>3.   AUC/ROC</a:t>
            </a:r>
          </a:p>
          <a:p>
            <a:r>
              <a:rPr lang="en-US" sz="1200" dirty="0">
                <a:solidFill>
                  <a:srgbClr val="FFFFFF"/>
                </a:solidFill>
                <a:latin typeface="Calibri" panose="020F0502020204030204" pitchFamily="34" charset="0"/>
              </a:rPr>
              <a:t>4.   Predictions</a:t>
            </a:r>
          </a:p>
        </p:txBody>
      </p:sp>
      <p:sp>
        <p:nvSpPr>
          <p:cNvPr id="17" name="Rectangle: Rounded Corners 16">
            <a:extLst>
              <a:ext uri="{FF2B5EF4-FFF2-40B4-BE49-F238E27FC236}">
                <a16:creationId xmlns:a16="http://schemas.microsoft.com/office/drawing/2014/main" id="{A4C5152E-672F-F6AD-1104-C55A7116D657}"/>
              </a:ext>
            </a:extLst>
          </p:cNvPr>
          <p:cNvSpPr/>
          <p:nvPr/>
        </p:nvSpPr>
        <p:spPr>
          <a:xfrm>
            <a:off x="6870960" y="4466446"/>
            <a:ext cx="1778153" cy="155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a:t>
            </a:r>
            <a:r>
              <a:rPr lang="en-US" sz="1200" dirty="0">
                <a:solidFill>
                  <a:srgbClr val="FFFFFF"/>
                </a:solidFill>
                <a:latin typeface="Calibri" panose="020F0502020204030204" pitchFamily="34" charset="0"/>
              </a:rPr>
              <a:t>Training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Fit</a:t>
            </a:r>
          </a:p>
          <a:p>
            <a:r>
              <a:rPr lang="en-US" sz="1200" b="0" i="0" u="none" strike="noStrike" baseline="0" dirty="0">
                <a:solidFill>
                  <a:srgbClr val="FFFFFF"/>
                </a:solidFill>
                <a:latin typeface="Calibri" panose="020F0502020204030204" pitchFamily="34" charset="0"/>
              </a:rPr>
              <a:t>2. Predict</a:t>
            </a: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5543" y="3131684"/>
            <a:ext cx="1090981" cy="561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Rak pil 37">
            <a:extLst>
              <a:ext uri="{FF2B5EF4-FFF2-40B4-BE49-F238E27FC236}">
                <a16:creationId xmlns:a16="http://schemas.microsoft.com/office/drawing/2014/main" id="{1597ABB8-2F09-7EC1-C94E-31D508AB6B9B}"/>
              </a:ext>
            </a:extLst>
          </p:cNvPr>
          <p:cNvCxnSpPr>
            <a:cxnSpLocks/>
            <a:endCxn id="17" idx="3"/>
          </p:cNvCxnSpPr>
          <p:nvPr/>
        </p:nvCxnSpPr>
        <p:spPr>
          <a:xfrm flipH="1">
            <a:off x="8649113" y="5244296"/>
            <a:ext cx="2008377"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Rak pil 39">
            <a:extLst>
              <a:ext uri="{FF2B5EF4-FFF2-40B4-BE49-F238E27FC236}">
                <a16:creationId xmlns:a16="http://schemas.microsoft.com/office/drawing/2014/main" id="{6F61D3F6-BD77-269F-F634-52ABE9506515}"/>
              </a:ext>
            </a:extLst>
          </p:cNvPr>
          <p:cNvCxnSpPr>
            <a:cxnSpLocks/>
          </p:cNvCxnSpPr>
          <p:nvPr/>
        </p:nvCxnSpPr>
        <p:spPr>
          <a:xfrm flipH="1">
            <a:off x="5761169" y="5207381"/>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Rak pil 40">
            <a:extLst>
              <a:ext uri="{FF2B5EF4-FFF2-40B4-BE49-F238E27FC236}">
                <a16:creationId xmlns:a16="http://schemas.microsoft.com/office/drawing/2014/main" id="{C2A28A13-C54A-2D56-BC7F-FA44B5134DDD}"/>
              </a:ext>
            </a:extLst>
          </p:cNvPr>
          <p:cNvCxnSpPr>
            <a:cxnSpLocks/>
          </p:cNvCxnSpPr>
          <p:nvPr/>
        </p:nvCxnSpPr>
        <p:spPr>
          <a:xfrm flipH="1">
            <a:off x="2844353" y="5190536"/>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2" name="Rak pil 41">
            <a:extLst>
              <a:ext uri="{FF2B5EF4-FFF2-40B4-BE49-F238E27FC236}">
                <a16:creationId xmlns:a16="http://schemas.microsoft.com/office/drawing/2014/main" id="{C4E557D8-EE2C-BD5C-BA76-49D09C6538BD}"/>
              </a:ext>
            </a:extLst>
          </p:cNvPr>
          <p:cNvCxnSpPr>
            <a:cxnSpLocks/>
            <a:stCxn id="12" idx="2"/>
          </p:cNvCxnSpPr>
          <p:nvPr/>
        </p:nvCxnSpPr>
        <p:spPr>
          <a:xfrm>
            <a:off x="10592931" y="3898301"/>
            <a:ext cx="0" cy="1345995"/>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347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fontScale="90000"/>
          </a:bodyPr>
          <a:lstStyle/>
          <a:p>
            <a:r>
              <a:rPr lang="en-GB" sz="4400" b="1" dirty="0"/>
              <a:t>AI/ML Workflow/Pipeline </a:t>
            </a:r>
            <a:br>
              <a:rPr lang="en-GB" sz="4400" b="1" dirty="0"/>
            </a:br>
            <a:r>
              <a:rPr lang="en-GB" sz="4400" b="1" dirty="0"/>
              <a:t>CPH</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3536" y="2342602"/>
            <a:ext cx="1709975" cy="1589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FFFFFF"/>
                </a:solidFill>
                <a:latin typeface="Calibri" panose="020F0502020204030204" pitchFamily="34" charset="0"/>
              </a:rPr>
              <a:t>Data Preprocessing</a:t>
            </a:r>
            <a:endParaRPr lang="en-US" sz="1200" b="0" i="0" u="none" strike="noStrike" baseline="0">
              <a:solidFill>
                <a:srgbClr val="FFFFFF"/>
              </a:solidFill>
              <a:latin typeface="Calibri" panose="020F0502020204030204" pitchFamily="34" charset="0"/>
            </a:endParaRPr>
          </a:p>
          <a:p>
            <a:r>
              <a:rPr lang="en-US" sz="1200" b="0" i="0" u="none" strike="noStrike" baseline="0">
                <a:solidFill>
                  <a:srgbClr val="FFFFFF"/>
                </a:solidFill>
                <a:latin typeface="Calibri" panose="020F0502020204030204" pitchFamily="34" charset="0"/>
              </a:rPr>
              <a:t>1. Drop</a:t>
            </a:r>
          </a:p>
          <a:p>
            <a:r>
              <a:rPr lang="en-US" sz="1200">
                <a:solidFill>
                  <a:srgbClr val="FFFFFF"/>
                </a:solidFill>
                <a:latin typeface="Calibri" panose="020F0502020204030204" pitchFamily="34" charset="0"/>
              </a:rPr>
              <a:t>2. </a:t>
            </a:r>
            <a:r>
              <a:rPr lang="en-US" sz="1200" b="0" i="0" u="none" strike="noStrike" baseline="0">
                <a:solidFill>
                  <a:srgbClr val="FFFFFF"/>
                </a:solidFill>
                <a:latin typeface="Calibri" panose="020F0502020204030204" pitchFamily="34" charset="0"/>
              </a:rPr>
              <a:t>De</a:t>
            </a:r>
            <a:r>
              <a:rPr lang="en-US" sz="1200">
                <a:solidFill>
                  <a:srgbClr val="FFFFFF"/>
                </a:solidFill>
                <a:latin typeface="Calibri" panose="020F0502020204030204" pitchFamily="34" charset="0"/>
              </a:rPr>
              <a:t>rived Feature</a:t>
            </a:r>
          </a:p>
          <a:p>
            <a:r>
              <a:rPr lang="en-US" sz="120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Mode</a:t>
            </a:r>
          </a:p>
          <a:p>
            <a:r>
              <a:rPr lang="en-US" sz="1200" b="0" i="0" u="none" strike="noStrike" baseline="0" dirty="0">
                <a:solidFill>
                  <a:srgbClr val="FFFFFF"/>
                </a:solidFill>
                <a:latin typeface="Calibri" panose="020F0502020204030204" pitchFamily="34" charset="0"/>
              </a:rPr>
              <a:t>2.Temporal: Interpolate</a:t>
            </a:r>
          </a:p>
        </p:txBody>
      </p:sp>
      <p:sp>
        <p:nvSpPr>
          <p:cNvPr id="12" name="Rectangle: Rounded Corners 11">
            <a:extLst>
              <a:ext uri="{FF2B5EF4-FFF2-40B4-BE49-F238E27FC236}">
                <a16:creationId xmlns:a16="http://schemas.microsoft.com/office/drawing/2014/main" id="{9CDB1323-00F8-CCDC-3A13-F9B0E581D1DC}"/>
              </a:ext>
            </a:extLst>
          </p:cNvPr>
          <p:cNvSpPr/>
          <p:nvPr/>
        </p:nvSpPr>
        <p:spPr>
          <a:xfrm>
            <a:off x="9742126" y="2320139"/>
            <a:ext cx="1701610" cy="157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E" sz="120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Feature Selection</a:t>
            </a:r>
          </a:p>
          <a:p>
            <a:r>
              <a:rPr lang="en-US" sz="1200" dirty="0">
                <a:solidFill>
                  <a:srgbClr val="FFFFFF"/>
                </a:solidFill>
                <a:latin typeface="Calibri" panose="020F0502020204030204" pitchFamily="34" charset="0"/>
              </a:rPr>
              <a:t>1. Pearson </a:t>
            </a:r>
            <a:r>
              <a:rPr lang="en-US" sz="1200" dirty="0" err="1">
                <a:solidFill>
                  <a:srgbClr val="FFFFFF"/>
                </a:solidFill>
                <a:latin typeface="Calibri" panose="020F0502020204030204" pitchFamily="34" charset="0"/>
              </a:rPr>
              <a:t>corr</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2. Chi-2</a:t>
            </a:r>
          </a:p>
          <a:p>
            <a:r>
              <a:rPr lang="en-US" sz="1200" dirty="0">
                <a:solidFill>
                  <a:srgbClr val="FFFFFF"/>
                </a:solidFill>
                <a:latin typeface="Calibri" panose="020F0502020204030204" pitchFamily="34" charset="0"/>
              </a:rPr>
              <a:t>3. </a:t>
            </a:r>
            <a:r>
              <a:rPr lang="en-US" sz="1200" dirty="0" err="1">
                <a:solidFill>
                  <a:srgbClr val="FFFFFF"/>
                </a:solidFill>
                <a:latin typeface="Calibri" panose="020F0502020204030204" pitchFamily="34" charset="0"/>
              </a:rPr>
              <a:t>LogisticRegression</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4. Random Forest</a:t>
            </a:r>
          </a:p>
          <a:p>
            <a:r>
              <a:rPr lang="en-US" sz="1200" dirty="0">
                <a:solidFill>
                  <a:srgbClr val="FFFFFF"/>
                </a:solidFill>
                <a:latin typeface="Calibri" panose="020F0502020204030204" pitchFamily="34" charset="0"/>
              </a:rPr>
              <a:t>5. </a:t>
            </a:r>
            <a:r>
              <a:rPr lang="en-US" sz="1200" dirty="0" err="1">
                <a:solidFill>
                  <a:srgbClr val="FFFFFF"/>
                </a:solidFill>
                <a:latin typeface="Calibri" panose="020F0502020204030204" pitchFamily="34" charset="0"/>
              </a:rPr>
              <a:t>LightGBM</a:t>
            </a:r>
            <a:endParaRPr lang="en-US" sz="1200" dirty="0">
              <a:solidFill>
                <a:srgbClr val="FFFFFF"/>
              </a:solidFill>
              <a:latin typeface="Calibri" panose="020F0502020204030204" pitchFamily="34" charset="0"/>
            </a:endParaRPr>
          </a:p>
          <a:p>
            <a:endParaRPr lang="en-US" sz="1200" dirty="0">
              <a:solidFill>
                <a:srgbClr val="FFFFFF"/>
              </a:solidFill>
              <a:latin typeface="Calibri" panose="020F0502020204030204" pitchFamily="34" charset="0"/>
            </a:endParaRP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1115568" y="4466446"/>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Interpretation</a:t>
            </a:r>
          </a:p>
          <a:p>
            <a:r>
              <a:rPr lang="en-US" sz="1200" b="0" i="0" u="none" strike="noStrike" baseline="0" dirty="0">
                <a:solidFill>
                  <a:srgbClr val="FFFFFF"/>
                </a:solidFill>
                <a:latin typeface="Calibri" panose="020F0502020204030204" pitchFamily="34" charset="0"/>
              </a:rPr>
              <a:t>Visualization</a:t>
            </a:r>
          </a:p>
          <a:p>
            <a:r>
              <a:rPr lang="en-US" sz="1200" b="0" i="0" u="none" strike="noStrike" baseline="0" dirty="0">
                <a:solidFill>
                  <a:srgbClr val="FFFFFF"/>
                </a:solidFill>
                <a:latin typeface="Calibri" panose="020F0502020204030204" pitchFamily="34" charset="0"/>
              </a:rPr>
              <a:t>1. Feature Importance</a:t>
            </a:r>
          </a:p>
          <a:p>
            <a:r>
              <a:rPr lang="en-US" sz="1200" b="0" i="0" u="none" strike="noStrike" baseline="0" dirty="0">
                <a:solidFill>
                  <a:srgbClr val="FFFFFF"/>
                </a:solidFill>
                <a:latin typeface="Calibri" panose="020F0502020204030204" pitchFamily="34" charset="0"/>
              </a:rPr>
              <a:t>2. P value</a:t>
            </a:r>
          </a:p>
          <a:p>
            <a:r>
              <a:rPr lang="en-US" sz="1200" b="0" i="0" u="none" strike="noStrike" baseline="0" dirty="0">
                <a:solidFill>
                  <a:srgbClr val="FFFFFF"/>
                </a:solidFill>
                <a:latin typeface="Calibri" panose="020F0502020204030204" pitchFamily="34" charset="0"/>
              </a:rPr>
              <a:t>3. Hazard Ratio</a:t>
            </a:r>
          </a:p>
        </p:txBody>
      </p:sp>
      <p:sp>
        <p:nvSpPr>
          <p:cNvPr id="16" name="Rectangle: Rounded Corners 15">
            <a:extLst>
              <a:ext uri="{FF2B5EF4-FFF2-40B4-BE49-F238E27FC236}">
                <a16:creationId xmlns:a16="http://schemas.microsoft.com/office/drawing/2014/main" id="{8BB00888-4CE4-ABE6-3549-06D2C36DDE54}"/>
              </a:ext>
            </a:extLst>
          </p:cNvPr>
          <p:cNvSpPr/>
          <p:nvPr/>
        </p:nvSpPr>
        <p:spPr>
          <a:xfrm>
            <a:off x="3916523" y="4455215"/>
            <a:ext cx="1844647" cy="1566931"/>
          </a:xfrm>
          <a:prstGeom prst="roundRect">
            <a:avLst/>
          </a:prstGeom>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Model Evaluation</a:t>
            </a:r>
          </a:p>
          <a:p>
            <a:pPr marL="228600" indent="-228600">
              <a:buAutoNum type="arabicPeriod"/>
            </a:pPr>
            <a:r>
              <a:rPr lang="en-US" sz="1200" dirty="0">
                <a:solidFill>
                  <a:srgbClr val="FFFFFF"/>
                </a:solidFill>
                <a:latin typeface="Calibri" panose="020F0502020204030204" pitchFamily="34" charset="0"/>
              </a:rPr>
              <a:t>Concordance</a:t>
            </a:r>
          </a:p>
          <a:p>
            <a:pPr marL="228600" indent="-228600">
              <a:buAutoNum type="arabicPeriod"/>
            </a:pPr>
            <a:r>
              <a:rPr lang="en-US" sz="1200" dirty="0">
                <a:solidFill>
                  <a:srgbClr val="FFFFFF"/>
                </a:solidFill>
                <a:latin typeface="Calibri" panose="020F0502020204030204" pitchFamily="34" charset="0"/>
              </a:rPr>
              <a:t>AIC</a:t>
            </a:r>
          </a:p>
          <a:p>
            <a:r>
              <a:rPr lang="en-US" sz="1200" dirty="0">
                <a:solidFill>
                  <a:srgbClr val="FFFFFF"/>
                </a:solidFill>
                <a:latin typeface="Calibri" panose="020F0502020204030204" pitchFamily="34" charset="0"/>
              </a:rPr>
              <a:t>3.   AUC/ROC</a:t>
            </a:r>
          </a:p>
          <a:p>
            <a:r>
              <a:rPr lang="en-US" sz="1200" dirty="0">
                <a:solidFill>
                  <a:srgbClr val="FFFFFF"/>
                </a:solidFill>
                <a:latin typeface="Calibri" panose="020F0502020204030204" pitchFamily="34" charset="0"/>
              </a:rPr>
              <a:t>4.   Predictions</a:t>
            </a:r>
          </a:p>
          <a:p>
            <a:endParaRPr lang="en-US" sz="1200" b="0" i="0" u="none" strike="noStrike" baseline="0" dirty="0">
              <a:solidFill>
                <a:srgbClr val="FFFFFF"/>
              </a:solidFill>
              <a:latin typeface="Calibri" panose="020F0502020204030204" pitchFamily="34" charset="0"/>
            </a:endParaRPr>
          </a:p>
        </p:txBody>
      </p:sp>
      <p:sp>
        <p:nvSpPr>
          <p:cNvPr id="17" name="Rectangle: Rounded Corners 16">
            <a:extLst>
              <a:ext uri="{FF2B5EF4-FFF2-40B4-BE49-F238E27FC236}">
                <a16:creationId xmlns:a16="http://schemas.microsoft.com/office/drawing/2014/main" id="{A4C5152E-672F-F6AD-1104-C55A7116D657}"/>
              </a:ext>
            </a:extLst>
          </p:cNvPr>
          <p:cNvSpPr/>
          <p:nvPr/>
        </p:nvSpPr>
        <p:spPr>
          <a:xfrm>
            <a:off x="6870960" y="4466446"/>
            <a:ext cx="1778153" cy="155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a:t>
            </a:r>
            <a:r>
              <a:rPr lang="en-US" sz="1200" dirty="0">
                <a:solidFill>
                  <a:srgbClr val="FFFFFF"/>
                </a:solidFill>
                <a:latin typeface="Calibri" panose="020F0502020204030204" pitchFamily="34" charset="0"/>
              </a:rPr>
              <a:t>Training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Fit</a:t>
            </a:r>
          </a:p>
          <a:p>
            <a:r>
              <a:rPr lang="en-US" sz="1200" b="0" i="0" u="none" strike="noStrike" baseline="0" dirty="0">
                <a:solidFill>
                  <a:srgbClr val="FFFFFF"/>
                </a:solidFill>
                <a:latin typeface="Calibri" panose="020F0502020204030204" pitchFamily="34" charset="0"/>
              </a:rPr>
              <a:t>2. Predict</a:t>
            </a: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3511" y="3131684"/>
            <a:ext cx="1093013" cy="5613"/>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Rak pil 37">
            <a:extLst>
              <a:ext uri="{FF2B5EF4-FFF2-40B4-BE49-F238E27FC236}">
                <a16:creationId xmlns:a16="http://schemas.microsoft.com/office/drawing/2014/main" id="{1597ABB8-2F09-7EC1-C94E-31D508AB6B9B}"/>
              </a:ext>
            </a:extLst>
          </p:cNvPr>
          <p:cNvCxnSpPr>
            <a:cxnSpLocks/>
            <a:endCxn id="17" idx="3"/>
          </p:cNvCxnSpPr>
          <p:nvPr/>
        </p:nvCxnSpPr>
        <p:spPr>
          <a:xfrm flipH="1">
            <a:off x="8649113" y="5244296"/>
            <a:ext cx="2052520"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Rak pil 39">
            <a:extLst>
              <a:ext uri="{FF2B5EF4-FFF2-40B4-BE49-F238E27FC236}">
                <a16:creationId xmlns:a16="http://schemas.microsoft.com/office/drawing/2014/main" id="{6F61D3F6-BD77-269F-F634-52ABE9506515}"/>
              </a:ext>
            </a:extLst>
          </p:cNvPr>
          <p:cNvCxnSpPr>
            <a:cxnSpLocks/>
          </p:cNvCxnSpPr>
          <p:nvPr/>
        </p:nvCxnSpPr>
        <p:spPr>
          <a:xfrm flipH="1">
            <a:off x="5761169" y="5207381"/>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Rak pil 40">
            <a:extLst>
              <a:ext uri="{FF2B5EF4-FFF2-40B4-BE49-F238E27FC236}">
                <a16:creationId xmlns:a16="http://schemas.microsoft.com/office/drawing/2014/main" id="{C2A28A13-C54A-2D56-BC7F-FA44B5134DDD}"/>
              </a:ext>
            </a:extLst>
          </p:cNvPr>
          <p:cNvCxnSpPr>
            <a:cxnSpLocks/>
          </p:cNvCxnSpPr>
          <p:nvPr/>
        </p:nvCxnSpPr>
        <p:spPr>
          <a:xfrm flipH="1">
            <a:off x="2844353" y="5190536"/>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2" name="Rak pil 41">
            <a:extLst>
              <a:ext uri="{FF2B5EF4-FFF2-40B4-BE49-F238E27FC236}">
                <a16:creationId xmlns:a16="http://schemas.microsoft.com/office/drawing/2014/main" id="{C4E557D8-EE2C-BD5C-BA76-49D09C6538BD}"/>
              </a:ext>
            </a:extLst>
          </p:cNvPr>
          <p:cNvCxnSpPr>
            <a:cxnSpLocks/>
            <a:stCxn id="12" idx="2"/>
          </p:cNvCxnSpPr>
          <p:nvPr/>
        </p:nvCxnSpPr>
        <p:spPr>
          <a:xfrm>
            <a:off x="10592931" y="3898301"/>
            <a:ext cx="45640" cy="1345995"/>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3" name="Rak pil 42">
            <a:extLst>
              <a:ext uri="{FF2B5EF4-FFF2-40B4-BE49-F238E27FC236}">
                <a16:creationId xmlns:a16="http://schemas.microsoft.com/office/drawing/2014/main" id="{3ED8B34D-DC24-BD87-B94A-B8550668D92B}"/>
              </a:ext>
            </a:extLst>
          </p:cNvPr>
          <p:cNvCxnSpPr>
            <a:cxnSpLocks/>
          </p:cNvCxnSpPr>
          <p:nvPr/>
        </p:nvCxnSpPr>
        <p:spPr>
          <a:xfrm flipV="1">
            <a:off x="4813447" y="3898300"/>
            <a:ext cx="11147" cy="617098"/>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5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Data Overview CPH</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62493"/>
            <a:ext cx="6148550" cy="7171194"/>
          </a:xfrm>
          <a:prstGeom prst="rect">
            <a:avLst/>
          </a:prstGeom>
          <a:noFill/>
        </p:spPr>
        <p:txBody>
          <a:bodyPr wrap="square">
            <a:spAutoFit/>
          </a:bodyPr>
          <a:lstStyle/>
          <a:p>
            <a:pPr marL="285750" indent="-285750">
              <a:buFont typeface="Arial" panose="020B0604020202020204" pitchFamily="34" charset="0"/>
              <a:buChar char="•"/>
            </a:pPr>
            <a:r>
              <a:rPr lang="en-GB" sz="2000" dirty="0"/>
              <a:t>TEDDY consists of 53 data files in total</a:t>
            </a:r>
          </a:p>
          <a:p>
            <a:pPr marL="285750" indent="-285750">
              <a:buFont typeface="Arial" panose="020B0604020202020204" pitchFamily="34" charset="0"/>
              <a:buChar char="•"/>
            </a:pPr>
            <a:r>
              <a:rPr lang="en-GB" sz="2000" dirty="0"/>
              <a:t>We use these files: </a:t>
            </a:r>
            <a:r>
              <a:rPr lang="en-GB" sz="2000" dirty="0" err="1"/>
              <a:t>three_month_interview</a:t>
            </a:r>
            <a:r>
              <a:rPr lang="en-GB" sz="2000" dirty="0"/>
              <a:t>, </a:t>
            </a:r>
            <a:r>
              <a:rPr lang="en-GB" sz="2000" dirty="0" err="1"/>
              <a:t>teddy_update_form</a:t>
            </a:r>
            <a:r>
              <a:rPr lang="en-GB" sz="2000" dirty="0"/>
              <a:t>, </a:t>
            </a:r>
            <a:r>
              <a:rPr lang="en-GB" sz="2000" dirty="0" err="1"/>
              <a:t>test_results</a:t>
            </a:r>
            <a:r>
              <a:rPr lang="en-GB" sz="2000" dirty="0"/>
              <a:t>, </a:t>
            </a:r>
            <a:r>
              <a:rPr lang="en-GB" sz="2000" dirty="0" err="1"/>
              <a:t>physical_exam</a:t>
            </a:r>
            <a:r>
              <a:rPr lang="en-GB" sz="2000" dirty="0"/>
              <a:t>, </a:t>
            </a:r>
            <a:r>
              <a:rPr lang="en-GB" sz="2000" dirty="0" err="1"/>
              <a:t>vitd_niddk,and</a:t>
            </a:r>
            <a:r>
              <a:rPr lang="en-GB" sz="2000" dirty="0"/>
              <a:t> </a:t>
            </a:r>
            <a:r>
              <a:rPr lang="en-GB" sz="2000" dirty="0" err="1"/>
              <a:t>diabetes_diagnosis</a:t>
            </a:r>
            <a:r>
              <a:rPr lang="en-GB" sz="2000" dirty="0"/>
              <a:t>, </a:t>
            </a:r>
            <a:r>
              <a:rPr lang="en-GB" sz="2000" dirty="0" err="1"/>
              <a:t>ascorbic_acid_niddk</a:t>
            </a:r>
            <a:r>
              <a:rPr lang="en-GB" sz="2000" dirty="0"/>
              <a:t>, </a:t>
            </a:r>
            <a:r>
              <a:rPr lang="en-GB" sz="2000" dirty="0" err="1"/>
              <a:t>nine_month_parent_questionnaire</a:t>
            </a:r>
            <a:r>
              <a:rPr lang="en-GB" sz="2000" dirty="0"/>
              <a:t>, </a:t>
            </a:r>
            <a:r>
              <a:rPr lang="en-GB" sz="2000" dirty="0" err="1"/>
              <a:t>screening_form</a:t>
            </a:r>
            <a:endParaRPr lang="en-GB" sz="2000" dirty="0"/>
          </a:p>
          <a:p>
            <a:pPr marL="285750" indent="-285750">
              <a:buFont typeface="Arial" panose="020B0604020202020204" pitchFamily="34" charset="0"/>
              <a:buChar char="•"/>
            </a:pPr>
            <a:r>
              <a:rPr lang="en-GB" sz="2000" dirty="0"/>
              <a:t>Imputation: mean, median or mode</a:t>
            </a:r>
          </a:p>
          <a:p>
            <a:pPr marL="285750" indent="-285750">
              <a:buFont typeface="Arial" panose="020B0604020202020204" pitchFamily="34" charset="0"/>
              <a:buChar char="•"/>
            </a:pPr>
            <a:r>
              <a:rPr lang="en-GB" sz="2000" dirty="0"/>
              <a:t>Table of 22 features with</a:t>
            </a:r>
          </a:p>
          <a:p>
            <a:pPr marL="742950" lvl="1" indent="-285750">
              <a:buFont typeface="Arial" panose="020B0604020202020204" pitchFamily="34" charset="0"/>
              <a:buChar char="•"/>
            </a:pPr>
            <a:r>
              <a:rPr lang="en-GB" sz="2000" dirty="0"/>
              <a:t>8640 data points (rows) in total (unique persons)</a:t>
            </a:r>
          </a:p>
          <a:p>
            <a:pPr marL="742950" lvl="1" indent="-285750">
              <a:buFont typeface="Arial" panose="020B0604020202020204" pitchFamily="34" charset="0"/>
              <a:buChar char="•"/>
            </a:pPr>
            <a:r>
              <a:rPr lang="en-GB" sz="2000" dirty="0"/>
              <a:t>333 develop T1D, 8307 do not</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4" name="Picture 3">
            <a:extLst>
              <a:ext uri="{FF2B5EF4-FFF2-40B4-BE49-F238E27FC236}">
                <a16:creationId xmlns:a16="http://schemas.microsoft.com/office/drawing/2014/main" id="{894DB405-D79F-7061-3EDB-799B1DD54634}"/>
              </a:ext>
            </a:extLst>
          </p:cNvPr>
          <p:cNvPicPr>
            <a:picLocks noChangeAspect="1"/>
          </p:cNvPicPr>
          <p:nvPr/>
        </p:nvPicPr>
        <p:blipFill>
          <a:blip r:embed="rId3"/>
          <a:stretch>
            <a:fillRect/>
          </a:stretch>
        </p:blipFill>
        <p:spPr>
          <a:xfrm>
            <a:off x="6368052" y="1463040"/>
            <a:ext cx="4924363" cy="4799023"/>
          </a:xfrm>
          <a:prstGeom prst="rect">
            <a:avLst/>
          </a:prstGeom>
        </p:spPr>
      </p:pic>
    </p:spTree>
    <p:extLst>
      <p:ext uri="{BB962C8B-B14F-4D97-AF65-F5344CB8AC3E}">
        <p14:creationId xmlns:p14="http://schemas.microsoft.com/office/powerpoint/2010/main" val="1385122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Feature Overview CPH</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118886"/>
            <a:ext cx="11546664" cy="8063746"/>
          </a:xfrm>
          <a:prstGeom prst="rect">
            <a:avLst/>
          </a:prstGeom>
          <a:noFill/>
        </p:spPr>
        <p:txBody>
          <a:bodyPr wrap="square">
            <a:spAutoFit/>
          </a:bodyPr>
          <a:lstStyle/>
          <a:p>
            <a:r>
              <a:rPr lang="en-GB" sz="1400" dirty="0"/>
              <a:t>1) </a:t>
            </a:r>
            <a:r>
              <a:rPr lang="en-GB" sz="1400" dirty="0" err="1"/>
              <a:t>AB_pos</a:t>
            </a:r>
            <a:r>
              <a:rPr lang="en-GB" sz="1400" dirty="0"/>
              <a:t> = Number of antibody positive</a:t>
            </a:r>
          </a:p>
          <a:p>
            <a:r>
              <a:rPr lang="en-GB" sz="1400" dirty="0"/>
              <a:t>2) </a:t>
            </a:r>
            <a:r>
              <a:rPr lang="en-GB" sz="1400" dirty="0" err="1"/>
              <a:t>firstab</a:t>
            </a:r>
            <a:r>
              <a:rPr lang="en-GB" sz="1400" dirty="0"/>
              <a:t>+ = Out of 4  (</a:t>
            </a:r>
            <a:r>
              <a:rPr lang="pt-BR" sz="1400" dirty="0"/>
              <a:t>GAD, IAA ,IA2A, Zn) which one got first positive</a:t>
            </a:r>
          </a:p>
          <a:p>
            <a:r>
              <a:rPr lang="pt-BR" sz="1400" dirty="0"/>
              <a:t>3) GAD_IAA_Pos_base =  GAD and IAA this antibody pair got positive first or not</a:t>
            </a:r>
          </a:p>
          <a:p>
            <a:r>
              <a:rPr lang="pt-BR" sz="1400" dirty="0"/>
              <a:t>4) GAD_IA2A_Pos_base =  </a:t>
            </a:r>
            <a:r>
              <a:rPr lang="en-US" sz="1400" dirty="0"/>
              <a:t>GAD and </a:t>
            </a:r>
            <a:r>
              <a:rPr lang="pt-BR" sz="1400" dirty="0"/>
              <a:t>IA2A</a:t>
            </a:r>
            <a:r>
              <a:rPr lang="en-US" sz="1400" dirty="0"/>
              <a:t> this antibody pair got positive first or not</a:t>
            </a:r>
          </a:p>
          <a:p>
            <a:r>
              <a:rPr lang="en-US" sz="1400" dirty="0"/>
              <a:t>5) GAD_ZnT8A_Pos_base = GAD and ZnT8A this antibody pair got positive first or not</a:t>
            </a:r>
          </a:p>
          <a:p>
            <a:r>
              <a:rPr lang="en-US" sz="1400" dirty="0"/>
              <a:t>6) IA2A_IAA_Pos_base = IA2A and IAA this antibody pair got positive first or not </a:t>
            </a:r>
          </a:p>
          <a:p>
            <a:r>
              <a:rPr lang="en-US" sz="1400" dirty="0"/>
              <a:t>7) IAA_ZnT8A_Pos_base = IAA and ZnT8A this antibody pair got positive first or not</a:t>
            </a:r>
          </a:p>
          <a:p>
            <a:r>
              <a:rPr lang="en-US" sz="1400" dirty="0"/>
              <a:t>8) SEX = Gender </a:t>
            </a:r>
          </a:p>
          <a:p>
            <a:r>
              <a:rPr lang="en-US" sz="1400" dirty="0"/>
              <a:t>9) ANYFAMILYMEMT1D = Any of family member is with T1D  positive</a:t>
            </a:r>
          </a:p>
          <a:p>
            <a:r>
              <a:rPr lang="en-US" sz="1400" dirty="0"/>
              <a:t>10) DQB2_HLA = DQB2 HLA category child belong</a:t>
            </a:r>
          </a:p>
          <a:p>
            <a:r>
              <a:rPr lang="en-US" sz="1400" dirty="0"/>
              <a:t>11) DQB1_HLA = DQB1 HLA category child belong</a:t>
            </a:r>
          </a:p>
          <a:p>
            <a:r>
              <a:rPr lang="en-US" sz="1400" dirty="0"/>
              <a:t>12) = Child parent status</a:t>
            </a:r>
          </a:p>
          <a:p>
            <a:r>
              <a:rPr lang="en-US" sz="1400" dirty="0"/>
              <a:t>13) CHILDSPENDTIMEWCHILDPARENTSSTATUSITHSMOKER  = Child spend time with smoker</a:t>
            </a:r>
          </a:p>
          <a:p>
            <a:r>
              <a:rPr lang="en-US" sz="1400" dirty="0"/>
              <a:t>14) WHEREFAMILYLIVES = Where does child family lives</a:t>
            </a:r>
          </a:p>
          <a:p>
            <a:r>
              <a:rPr lang="en-US" sz="1400" dirty="0"/>
              <a:t>15) PARENTSEECHILDTIMESDAYWEEKMONY  = If child parent separated how many times parent see their child in weekly</a:t>
            </a:r>
          </a:p>
          <a:p>
            <a:r>
              <a:rPr lang="en-US" sz="1400" dirty="0"/>
              <a:t>16) HOWMANYROOMSHOUSE = Child live in house , it contains how many rooms</a:t>
            </a:r>
          </a:p>
          <a:p>
            <a:r>
              <a:rPr lang="en-US" sz="1400" dirty="0"/>
              <a:t>17) </a:t>
            </a:r>
            <a:r>
              <a:rPr lang="en-US" sz="1400" dirty="0" err="1"/>
              <a:t>Vitamin_C_umol_L</a:t>
            </a:r>
            <a:r>
              <a:rPr lang="en-US" sz="1400" dirty="0"/>
              <a:t> = Vitamin C level of child</a:t>
            </a:r>
          </a:p>
          <a:p>
            <a:r>
              <a:rPr lang="en-US" sz="1400" dirty="0"/>
              <a:t>18) </a:t>
            </a:r>
            <a:r>
              <a:rPr lang="en-US" sz="1400" dirty="0" err="1"/>
              <a:t>vitd</a:t>
            </a:r>
            <a:r>
              <a:rPr lang="en-US" sz="1400" dirty="0"/>
              <a:t>  = Vitamin D level of child</a:t>
            </a:r>
          </a:p>
          <a:p>
            <a:r>
              <a:rPr lang="en-US" sz="1400" dirty="0"/>
              <a:t>19) LENGTHHEIGHT = Height of child </a:t>
            </a:r>
          </a:p>
          <a:p>
            <a:r>
              <a:rPr lang="en-US" sz="1400" dirty="0"/>
              <a:t>20) WEIGHT = Weight of child</a:t>
            </a:r>
          </a:p>
          <a:p>
            <a:r>
              <a:rPr lang="en-US" sz="1400" dirty="0"/>
              <a:t>21) T1D = Child id positive with T1D or not </a:t>
            </a:r>
          </a:p>
          <a:p>
            <a:r>
              <a:rPr lang="en-US" sz="1400" dirty="0"/>
              <a:t>22) </a:t>
            </a:r>
            <a:r>
              <a:rPr lang="en-US" sz="1400" dirty="0" err="1"/>
              <a:t>survival_in_days</a:t>
            </a:r>
            <a:r>
              <a:rPr lang="en-US" sz="1400" dirty="0"/>
              <a:t> = Child how long it has survival (from not getting T1D) in days / Child follow for T1D in days </a:t>
            </a:r>
          </a:p>
          <a:p>
            <a:endParaRPr lang="en-US" sz="1400" dirty="0"/>
          </a:p>
          <a:p>
            <a:r>
              <a:rPr lang="en-US" sz="1400" dirty="0"/>
              <a:t> </a:t>
            </a:r>
          </a:p>
          <a:p>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56605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a:t>About Me</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dirty="0"/>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3941378" y="2018806"/>
            <a:ext cx="7781229" cy="4113947"/>
          </a:xfrm>
          <a:prstGeom prst="rect">
            <a:avLst/>
          </a:prstGeom>
          <a:noFill/>
        </p:spPr>
        <p:txBody>
          <a:bodyPr wrap="square">
            <a:spAutoFit/>
          </a:bodyPr>
          <a:lstStyle/>
          <a:p>
            <a:pPr rtl="0" fontAlgn="base">
              <a:lnSpc>
                <a:spcPct val="15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My name is Reenal Boddul</a:t>
            </a:r>
          </a:p>
          <a:p>
            <a:pPr rtl="0" fontAlgn="base">
              <a:lnSpc>
                <a:spcPct val="15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Data Scientist @ </a:t>
            </a:r>
            <a:r>
              <a:rPr lang="en-US" sz="1600" b="0" i="0" u="none" strike="noStrike" dirty="0" err="1">
                <a:solidFill>
                  <a:srgbClr val="000000"/>
                </a:solidFill>
                <a:effectLst/>
                <a:latin typeface="Roboto" panose="02000000000000000000" pitchFamily="2" charset="0"/>
              </a:rPr>
              <a:t>MainlyAI</a:t>
            </a:r>
            <a:r>
              <a:rPr lang="en-US" sz="1600" b="0" i="0" u="none" strike="noStrike" dirty="0">
                <a:solidFill>
                  <a:srgbClr val="000000"/>
                </a:solidFill>
                <a:effectLst/>
                <a:latin typeface="Roboto" panose="02000000000000000000" pitchFamily="2" charset="0"/>
              </a:rPr>
              <a:t> </a:t>
            </a:r>
          </a:p>
          <a:p>
            <a:pPr rtl="0" fontAlgn="base">
              <a:lnSpc>
                <a:spcPct val="15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Roboto" panose="02000000000000000000" pitchFamily="2" charset="0"/>
              </a:rPr>
              <a:t>~6 + years of experience in Software Development and Project Implementation and 2+ years’ experience as Data Scientist Machine Learning and Deep Learning Developer</a:t>
            </a:r>
          </a:p>
          <a:p>
            <a:pPr rtl="0" fontAlgn="base">
              <a:lnSpc>
                <a:spcPct val="150000"/>
              </a:lnSpc>
              <a:spcBef>
                <a:spcPts val="0"/>
              </a:spcBef>
              <a:spcAft>
                <a:spcPts val="0"/>
              </a:spcAft>
              <a:buFont typeface="Arial" panose="020B0604020202020204" pitchFamily="34" charset="0"/>
              <a:buChar char="•"/>
            </a:pPr>
            <a:r>
              <a:rPr lang="en-GB" sz="1600" dirty="0">
                <a:effectLst/>
                <a:latin typeface="Arial" panose="020B0604020202020204" pitchFamily="34" charset="0"/>
                <a:ea typeface="Calibri" panose="020F0502020204030204" pitchFamily="34" charset="0"/>
                <a:cs typeface="Times New Roman" panose="02020603050405020304" pitchFamily="18" charset="0"/>
              </a:rPr>
              <a:t>Publish my success story in WINDS Pune (</a:t>
            </a:r>
            <a:r>
              <a:rPr lang="en-GB" sz="1600" dirty="0">
                <a:effectLst/>
                <a:latin typeface="Arial" panose="020B0604020202020204" pitchFamily="34" charset="0"/>
                <a:ea typeface="Calibri" panose="020F0502020204030204" pitchFamily="34" charset="0"/>
                <a:cs typeface="Times New Roman" panose="02020603050405020304" pitchFamily="18" charset="0"/>
                <a:hlinkClick r:id="rId4"/>
              </a:rPr>
              <a:t>https://wimldspune.wordpress.com/2022/04/02/reenal-boddul/</a:t>
            </a:r>
            <a:r>
              <a:rPr lang="en-GB" sz="1600" dirty="0">
                <a:effectLst/>
                <a:latin typeface="Arial" panose="020B0604020202020204" pitchFamily="34" charset="0"/>
                <a:ea typeface="Calibri" panose="020F0502020204030204" pitchFamily="34" charset="0"/>
                <a:cs typeface="Times New Roman" panose="02020603050405020304" pitchFamily="18" charset="0"/>
              </a:rPr>
              <a:t>)</a:t>
            </a:r>
          </a:p>
          <a:p>
            <a:pPr rtl="0" fontAlgn="base">
              <a:lnSpc>
                <a:spcPct val="150000"/>
              </a:lnSpc>
              <a:spcBef>
                <a:spcPts val="0"/>
              </a:spcBef>
              <a:spcAft>
                <a:spcPts val="0"/>
              </a:spcAft>
            </a:pPr>
            <a:r>
              <a:rPr lang="en-GB" sz="1600" dirty="0">
                <a:effectLst/>
                <a:latin typeface="Arial" panose="020B0604020202020204" pitchFamily="34" charset="0"/>
                <a:ea typeface="Calibri" panose="020F0502020204030204" pitchFamily="34" charset="0"/>
              </a:rPr>
              <a:t>(</a:t>
            </a:r>
            <a:r>
              <a:rPr lang="en-GB" sz="1600" dirty="0">
                <a:effectLst/>
                <a:latin typeface="Arial" panose="020B0604020202020204" pitchFamily="34" charset="0"/>
                <a:ea typeface="Calibri" panose="020F0502020204030204" pitchFamily="34" charset="0"/>
                <a:hlinkClick r:id="rId5"/>
              </a:rPr>
              <a:t>https://halloffame.ineuron.ai/achiever/Reenal-Zampal-(Boddul)-AtQRPU</a:t>
            </a:r>
            <a:r>
              <a:rPr lang="en-GB" sz="1600" dirty="0">
                <a:effectLst/>
                <a:latin typeface="Arial" panose="020B0604020202020204" pitchFamily="34" charset="0"/>
                <a:ea typeface="Calibri" panose="020F0502020204030204" pitchFamily="34" charset="0"/>
              </a:rPr>
              <a:t>)</a:t>
            </a:r>
            <a:endParaRPr lang="en-GB" sz="1600" dirty="0">
              <a:effectLst/>
              <a:latin typeface="Arial" panose="020B0604020202020204" pitchFamily="34" charset="0"/>
              <a:ea typeface="Calibri" panose="020F0502020204030204" pitchFamily="34" charset="0"/>
              <a:cs typeface="Times New Roman" panose="02020603050405020304" pitchFamily="18" charset="0"/>
            </a:endParaRPr>
          </a:p>
          <a:p>
            <a:pPr rtl="0" fontAlgn="base">
              <a:lnSpc>
                <a:spcPct val="150000"/>
              </a:lnSpc>
              <a:spcBef>
                <a:spcPts val="0"/>
              </a:spcBef>
              <a:spcAft>
                <a:spcPts val="0"/>
              </a:spcAft>
              <a:buFont typeface="Arial" panose="020B0604020202020204" pitchFamily="34" charset="0"/>
              <a:buChar char="•"/>
            </a:pPr>
            <a:r>
              <a:rPr lang="en-GB" sz="1600" dirty="0">
                <a:latin typeface="Arial" panose="020B0604020202020204" pitchFamily="34" charset="0"/>
                <a:ea typeface="Calibri" panose="020F0502020204030204" pitchFamily="34" charset="0"/>
                <a:cs typeface="Times New Roman" panose="02020603050405020304" pitchFamily="18" charset="0"/>
              </a:rPr>
              <a:t>Open-Source Contributor </a:t>
            </a:r>
            <a:endParaRPr lang="en-GB" sz="1600" dirty="0">
              <a:effectLst/>
              <a:latin typeface="Arial" panose="020B0604020202020204" pitchFamily="34" charset="0"/>
              <a:ea typeface="Calibri" panose="020F0502020204030204" pitchFamily="34" charset="0"/>
              <a:cs typeface="Times New Roman" panose="02020603050405020304" pitchFamily="18" charset="0"/>
            </a:endParaRPr>
          </a:p>
          <a:p>
            <a:pPr rtl="0" fontAlgn="base">
              <a:lnSpc>
                <a:spcPct val="150000"/>
              </a:lnSpc>
              <a:spcBef>
                <a:spcPts val="0"/>
              </a:spcBef>
              <a:spcAft>
                <a:spcPts val="0"/>
              </a:spcAft>
              <a:buFont typeface="Arial" panose="020B0604020202020204" pitchFamily="34" charset="0"/>
              <a:buChar char="•"/>
            </a:pPr>
            <a:r>
              <a:rPr lang="en-GB" sz="1600" dirty="0">
                <a:effectLst/>
                <a:latin typeface="Arial" panose="020B0604020202020204" pitchFamily="34" charset="0"/>
                <a:ea typeface="Calibri" panose="020F0502020204030204" pitchFamily="34" charset="0"/>
              </a:rPr>
              <a:t> Mentor, and Speaker</a:t>
            </a:r>
            <a:endParaRPr lang="en-SE" sz="1600" dirty="0">
              <a:effectLst/>
              <a:latin typeface="Calibri" panose="020F0502020204030204" pitchFamily="34" charset="0"/>
              <a:ea typeface="Calibri" panose="020F0502020204030204" pitchFamily="34" charset="0"/>
              <a:cs typeface="Times New Roman" panose="02020603050405020304" pitchFamily="18" charset="0"/>
            </a:endParaRPr>
          </a:p>
          <a:p>
            <a:pPr rtl="0" fontAlgn="base">
              <a:lnSpc>
                <a:spcPct val="150000"/>
              </a:lnSpc>
              <a:spcBef>
                <a:spcPts val="0"/>
              </a:spcBef>
              <a:spcAft>
                <a:spcPts val="0"/>
              </a:spcAft>
              <a:buFont typeface="Arial" panose="020B0604020202020204" pitchFamily="34" charset="0"/>
              <a:buChar char="•"/>
            </a:pPr>
            <a:r>
              <a:rPr lang="en-US" sz="1600" dirty="0">
                <a:solidFill>
                  <a:srgbClr val="000000"/>
                </a:solidFill>
                <a:latin typeface="Roboto" panose="02000000000000000000" pitchFamily="2" charset="0"/>
              </a:rPr>
              <a:t>Playing Cricket, Reading, Traveling , Cooking  </a:t>
            </a:r>
            <a:endParaRPr lang="en-US" sz="1600" b="0" i="0" u="none" strike="noStrike" dirty="0">
              <a:solidFill>
                <a:srgbClr val="000000"/>
              </a:solidFill>
              <a:effectLst/>
              <a:latin typeface="Roboto" panose="02000000000000000000" pitchFamily="2" charset="0"/>
            </a:endParaRPr>
          </a:p>
        </p:txBody>
      </p:sp>
      <p:pic>
        <p:nvPicPr>
          <p:cNvPr id="7" name="Picture 6" descr="A person with her arms crossed&#10;&#10;Description automatically generated with medium confidence">
            <a:extLst>
              <a:ext uri="{FF2B5EF4-FFF2-40B4-BE49-F238E27FC236}">
                <a16:creationId xmlns:a16="http://schemas.microsoft.com/office/drawing/2014/main" id="{A4DBD678-6087-36F3-0E71-75D036D32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5568" y="2560320"/>
            <a:ext cx="2486396" cy="3315195"/>
          </a:xfrm>
          <a:prstGeom prst="ellipse">
            <a:avLst/>
          </a:prstGeom>
          <a:ln>
            <a:noFill/>
          </a:ln>
          <a:effectLst>
            <a:softEdge rad="112500"/>
          </a:effectLst>
        </p:spPr>
      </p:pic>
    </p:spTree>
    <p:extLst>
      <p:ext uri="{BB962C8B-B14F-4D97-AF65-F5344CB8AC3E}">
        <p14:creationId xmlns:p14="http://schemas.microsoft.com/office/powerpoint/2010/main" val="1004354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099967"/>
            <a:ext cx="6142245" cy="7786747"/>
          </a:xfrm>
          <a:prstGeom prst="rect">
            <a:avLst/>
          </a:prstGeom>
          <a:noFill/>
        </p:spPr>
        <p:txBody>
          <a:bodyPr wrap="square">
            <a:spAutoFit/>
          </a:bodyPr>
          <a:lstStyle/>
          <a:p>
            <a:pPr marL="285750" indent="-285750">
              <a:buFont typeface="Arial" panose="020B0604020202020204" pitchFamily="34" charset="0"/>
              <a:buChar char="•"/>
            </a:pPr>
            <a:r>
              <a:rPr lang="en-US" sz="2000" dirty="0"/>
              <a:t>Hazard: Hazard is essentially the inverse of survival, or the probability of failure (death event). It basically represents the slope of the survival curve — a measure of how rapidly subjects are dying.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Hazard ratio: The hazard ratio is the ratio of the hazard rates corresponding to the conditions described by two levels of an explanatory variable. For example, in a drug study, the treated population may die at twice the rate per unit time of the control population. The hazard ratio would be 2, indicating higher hazard of death from the treatment.</a:t>
            </a:r>
            <a:endParaRPr lang="en-GB" sz="2000" dirty="0"/>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5" name="Picture 4">
            <a:extLst>
              <a:ext uri="{FF2B5EF4-FFF2-40B4-BE49-F238E27FC236}">
                <a16:creationId xmlns:a16="http://schemas.microsoft.com/office/drawing/2014/main" id="{06C38EFC-4235-025B-D579-729D9C517F1E}"/>
              </a:ext>
            </a:extLst>
          </p:cNvPr>
          <p:cNvPicPr>
            <a:picLocks noChangeAspect="1"/>
          </p:cNvPicPr>
          <p:nvPr/>
        </p:nvPicPr>
        <p:blipFill>
          <a:blip r:embed="rId3"/>
          <a:stretch>
            <a:fillRect/>
          </a:stretch>
        </p:blipFill>
        <p:spPr>
          <a:xfrm>
            <a:off x="6648580" y="1254934"/>
            <a:ext cx="4854572" cy="2989143"/>
          </a:xfrm>
          <a:prstGeom prst="rect">
            <a:avLst/>
          </a:prstGeom>
        </p:spPr>
      </p:pic>
      <p:pic>
        <p:nvPicPr>
          <p:cNvPr id="7" name="Picture 6">
            <a:extLst>
              <a:ext uri="{FF2B5EF4-FFF2-40B4-BE49-F238E27FC236}">
                <a16:creationId xmlns:a16="http://schemas.microsoft.com/office/drawing/2014/main" id="{92BB94AE-7DE6-0BB3-DAA1-600073459B80}"/>
              </a:ext>
            </a:extLst>
          </p:cNvPr>
          <p:cNvPicPr>
            <a:picLocks noChangeAspect="1"/>
          </p:cNvPicPr>
          <p:nvPr/>
        </p:nvPicPr>
        <p:blipFill>
          <a:blip r:embed="rId4"/>
          <a:stretch>
            <a:fillRect/>
          </a:stretch>
        </p:blipFill>
        <p:spPr>
          <a:xfrm>
            <a:off x="7031356" y="4501039"/>
            <a:ext cx="4620680" cy="2204053"/>
          </a:xfrm>
          <a:prstGeom prst="rect">
            <a:avLst/>
          </a:prstGeom>
        </p:spPr>
      </p:pic>
    </p:spTree>
    <p:extLst>
      <p:ext uri="{BB962C8B-B14F-4D97-AF65-F5344CB8AC3E}">
        <p14:creationId xmlns:p14="http://schemas.microsoft.com/office/powerpoint/2010/main" val="78528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6986528"/>
          </a:xfrm>
          <a:prstGeom prst="rect">
            <a:avLst/>
          </a:prstGeom>
          <a:noFill/>
        </p:spPr>
        <p:txBody>
          <a:bodyPr wrap="square">
            <a:spAutoFit/>
          </a:bodyPr>
          <a:lstStyle/>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P-value from summary tell us that </a:t>
            </a:r>
            <a:r>
              <a:rPr lang="en-GB" sz="1600" dirty="0" err="1"/>
              <a:t>AB_pos</a:t>
            </a:r>
            <a:r>
              <a:rPr lang="en-GB" sz="1600" dirty="0"/>
              <a:t>, </a:t>
            </a:r>
            <a:r>
              <a:rPr lang="en-GB" sz="1600" dirty="0" err="1"/>
              <a:t>fristab</a:t>
            </a:r>
            <a:r>
              <a:rPr lang="en-GB" sz="1600" dirty="0"/>
              <a:t>+, </a:t>
            </a:r>
            <a:r>
              <a:rPr lang="en-GB" sz="1600" dirty="0" err="1"/>
              <a:t>GAD_IAA_Pos_base</a:t>
            </a:r>
            <a:r>
              <a:rPr lang="en-GB" sz="1600" dirty="0"/>
              <a:t>, GAD_IA2A_Pos_base,GAD_ZnT8A_Pos_base,IA2A_IAA_Pos_base are </a:t>
            </a:r>
            <a:r>
              <a:rPr lang="en-US" sz="1600" dirty="0"/>
              <a:t>highly significant. Their p-value is less than 0.005</a:t>
            </a:r>
            <a:r>
              <a:rPr lang="en-GB" sz="1600" dirty="0"/>
              <a:t>  </a:t>
            </a:r>
            <a:r>
              <a:rPr lang="en-US" sz="1600" dirty="0"/>
              <a:t>These features are highly correlated to the T1D event.</a:t>
            </a:r>
          </a:p>
          <a:p>
            <a:pPr marL="285750" indent="-285750">
              <a:buFont typeface="Arial" panose="020B0604020202020204" pitchFamily="34" charset="0"/>
              <a:buChar char="•"/>
            </a:pPr>
            <a:r>
              <a:rPr lang="en-GB" sz="1600" dirty="0"/>
              <a:t>Interpretation of the Coefficients :</a:t>
            </a:r>
          </a:p>
          <a:p>
            <a:r>
              <a:rPr lang="en-US" sz="1600" b="0" i="0" dirty="0">
                <a:effectLst/>
                <a:latin typeface="-apple-system"/>
              </a:rPr>
              <a:t>         1)</a:t>
            </a:r>
            <a:r>
              <a:rPr lang="en-US" sz="1600" b="0" i="0" dirty="0" err="1">
                <a:effectLst/>
                <a:latin typeface="-apple-system"/>
              </a:rPr>
              <a:t>AB_pos</a:t>
            </a:r>
            <a:r>
              <a:rPr lang="en-US" sz="1600" b="0" i="0" dirty="0">
                <a:effectLst/>
                <a:latin typeface="-apple-system"/>
              </a:rPr>
              <a:t>  Its coefficient 0.44 is interpreted as 1.55 is the Hazard Ratio associated with </a:t>
            </a:r>
            <a:r>
              <a:rPr lang="en-US" sz="1600" b="0" i="0" dirty="0" err="1">
                <a:effectLst/>
                <a:latin typeface="-apple-system"/>
              </a:rPr>
              <a:t>AB_pos</a:t>
            </a:r>
            <a:r>
              <a:rPr lang="en-US" sz="1600" b="0" i="0" dirty="0">
                <a:effectLst/>
                <a:latin typeface="-apple-system"/>
              </a:rPr>
              <a:t> . So, if the patient has </a:t>
            </a:r>
            <a:r>
              <a:rPr lang="en-US" sz="1600" b="0" i="0" dirty="0" err="1">
                <a:effectLst/>
                <a:latin typeface="-apple-system"/>
              </a:rPr>
              <a:t>AB_pos</a:t>
            </a:r>
            <a:r>
              <a:rPr lang="en-US" sz="1600" b="0" i="0" dirty="0">
                <a:effectLst/>
                <a:latin typeface="-apple-system"/>
              </a:rPr>
              <a:t> the instantaneous hazard of T1D at any given time t, increases by: (1.55 – 1) * 100 = 55%.</a:t>
            </a:r>
            <a:endParaRPr lang="en-GB" sz="1600" dirty="0"/>
          </a:p>
          <a:p>
            <a:r>
              <a:rPr lang="en-GB" sz="1600" dirty="0"/>
              <a:t>        2)</a:t>
            </a:r>
            <a:r>
              <a:rPr lang="en-GB" sz="1600" dirty="0" err="1"/>
              <a:t>fristab</a:t>
            </a:r>
            <a:r>
              <a:rPr lang="en-GB" sz="1600" dirty="0"/>
              <a:t>+  </a:t>
            </a:r>
            <a:r>
              <a:rPr lang="en-US" sz="1600" dirty="0"/>
              <a:t>Its coefficient 0.21 is interpreted as 1.23 is the Hazard Ratio associated with </a:t>
            </a:r>
            <a:r>
              <a:rPr lang="en-GB" sz="1600" dirty="0" err="1"/>
              <a:t>fristab</a:t>
            </a:r>
            <a:r>
              <a:rPr lang="en-GB" sz="1600" dirty="0"/>
              <a:t>+ </a:t>
            </a:r>
            <a:r>
              <a:rPr lang="en-US" sz="1600" dirty="0"/>
              <a:t>. So, if the patient has </a:t>
            </a:r>
            <a:r>
              <a:rPr lang="en-US" sz="1600" dirty="0" err="1"/>
              <a:t>fristab</a:t>
            </a:r>
            <a:r>
              <a:rPr lang="en-US" sz="1600" dirty="0"/>
              <a:t>+ the instantaneous hazard of T1D at any given time t, increases by: (1.23 – 1) * 100 = 23%.</a:t>
            </a:r>
          </a:p>
          <a:p>
            <a:endParaRPr lang="en-US" sz="1600" dirty="0"/>
          </a:p>
          <a:p>
            <a:r>
              <a:rPr lang="en-US" sz="1600" dirty="0"/>
              <a:t>Hazard Ratio (HR)</a:t>
            </a:r>
          </a:p>
          <a:p>
            <a:r>
              <a:rPr lang="en-US" sz="1600" dirty="0"/>
              <a:t>The value exp(</a:t>
            </a:r>
            <a:r>
              <a:rPr lang="en-US" sz="1600" dirty="0" err="1"/>
              <a:t>coef</a:t>
            </a:r>
            <a:r>
              <a:rPr lang="en-US" sz="1600" dirty="0"/>
              <a:t>) is called the hazard ratio which indicates how much the baseline hazard changes due to one-unit change in the corresponding factor. A higher hazard means more at risk of the event occurring.</a:t>
            </a:r>
          </a:p>
          <a:p>
            <a:endParaRPr lang="en-US" sz="1600" dirty="0"/>
          </a:p>
          <a:p>
            <a:r>
              <a:rPr lang="en-US" sz="1600" dirty="0"/>
              <a:t>The hazard ratio is the multiplicative effect of the covariate.</a:t>
            </a:r>
          </a:p>
          <a:p>
            <a:r>
              <a:rPr lang="en-US" sz="1600" dirty="0"/>
              <a:t>HR = 1 indicates no effect.</a:t>
            </a:r>
          </a:p>
          <a:p>
            <a:r>
              <a:rPr lang="en-US" sz="1600" dirty="0"/>
              <a:t>HR &gt; 1 indicates an increase in the hazard as the covariate value rises.</a:t>
            </a:r>
          </a:p>
          <a:p>
            <a:r>
              <a:rPr lang="en-US" sz="1600" dirty="0"/>
              <a:t>HR &lt; 1 indicates a decrease in the hazard as the covariate value rises.</a:t>
            </a: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3900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4524315"/>
          </a:xfrm>
          <a:prstGeom prst="rect">
            <a:avLst/>
          </a:prstGeom>
          <a:noFill/>
        </p:spPr>
        <p:txBody>
          <a:bodyPr wrap="square">
            <a:spAutoFit/>
          </a:bodyPr>
          <a:lstStyle/>
          <a:p>
            <a:pPr marL="285750" indent="-285750">
              <a:buFont typeface="Arial" panose="020B0604020202020204" pitchFamily="34" charset="0"/>
              <a:buChar char="•"/>
            </a:pPr>
            <a:r>
              <a:rPr lang="en-US" sz="1600" dirty="0"/>
              <a:t>Partial Log-Likelihood : The partial log-likelihood of the model is -2382.10. This is useful to compare the model’s goodness-of-fit with a different version of the same model, stratified in the same manner, but with fewer or greater number of variables. The model with the larger Partial Log-Likelihood will have a better goodness-of-fit. The actual log-likelihood value for a given model is mostly meaningless, but it’s only useful for comparing two or more similar models.</a:t>
            </a:r>
          </a:p>
          <a:p>
            <a:endParaRPr lang="en-US" sz="1600" dirty="0"/>
          </a:p>
          <a:p>
            <a:pPr marL="285750" indent="-285750">
              <a:buFont typeface="Arial" panose="020B0604020202020204" pitchFamily="34" charset="0"/>
              <a:buChar char="•"/>
            </a:pPr>
            <a:r>
              <a:rPr lang="en-US" sz="1600" dirty="0"/>
              <a:t>Concordance : The C-statistic gives the probability a randomly selected patient who experienced an event (e.g. a disease or condition) had a higher risk score than a patient who had not experienced the event. Concordance index is a measure of how discriminant the model is. For survival analysis, say you have a covariate 𝑋 and a survival time 𝑇. Assume that higher values of 𝑋 imply shorter value for 𝑇 (thus 𝑋 has a deleterious effect on 𝑇). Discrimination means that you are able to say, with high reliability, that between two patients which one will have a shorter survival time.</a:t>
            </a:r>
          </a:p>
          <a:p>
            <a:pPr marL="285750" indent="-285750">
              <a:buFont typeface="Arial" panose="020B0604020202020204" pitchFamily="34" charset="0"/>
              <a:buChar char="•"/>
            </a:pPr>
            <a:endParaRPr lang="en-US" sz="1600" dirty="0"/>
          </a:p>
          <a:p>
            <a:r>
              <a:rPr lang="en-US" sz="1600" dirty="0"/>
              <a:t>       It is equal to the area under the ROC curve and ranges from [0.5 - 1].</a:t>
            </a:r>
          </a:p>
          <a:p>
            <a:r>
              <a:rPr lang="en-US" sz="1600" dirty="0"/>
              <a:t>           -A value below 0.5 indicates a very poor model. Such model is no better than predicting an outcome than random chance.</a:t>
            </a:r>
          </a:p>
          <a:p>
            <a:r>
              <a:rPr lang="en-US" sz="1600" dirty="0"/>
              <a:t>           -Values over 0.7 indicate a good </a:t>
            </a:r>
            <a:r>
              <a:rPr lang="en-US" sz="1600" dirty="0" err="1"/>
              <a:t>model.Values</a:t>
            </a:r>
            <a:r>
              <a:rPr lang="en-US" sz="1600" dirty="0"/>
              <a:t> over 0.8 indicate a strong model.</a:t>
            </a:r>
          </a:p>
          <a:p>
            <a:r>
              <a:rPr lang="en-US" sz="1600" dirty="0"/>
              <a:t>           -A value of 1 means that the model perfectly predicts those group members who will experience a certain outcome and those who will not.</a:t>
            </a:r>
          </a:p>
          <a:p>
            <a:r>
              <a:rPr lang="en-US" sz="1600" dirty="0"/>
              <a:t>     The Concordance statistics for current fit is 0.94 indicates of the good model.</a:t>
            </a:r>
          </a:p>
          <a:p>
            <a:r>
              <a:rPr lang="en-GB" sz="1600" dirty="0"/>
              <a:t> </a:t>
            </a:r>
          </a:p>
        </p:txBody>
      </p:sp>
    </p:spTree>
    <p:extLst>
      <p:ext uri="{BB962C8B-B14F-4D97-AF65-F5344CB8AC3E}">
        <p14:creationId xmlns:p14="http://schemas.microsoft.com/office/powerpoint/2010/main" val="407453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a:t>CPH</a:t>
            </a:r>
            <a:r>
              <a:rPr lang="sv-SE" sz="4400" b="1"/>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338554"/>
          </a:xfrm>
          <a:prstGeom prst="rect">
            <a:avLst/>
          </a:prstGeom>
          <a:noFill/>
        </p:spPr>
        <p:txBody>
          <a:bodyPr wrap="square">
            <a:spAutoFit/>
          </a:bodyPr>
          <a:lstStyle/>
          <a:p>
            <a:pPr marL="285750" indent="-285750">
              <a:buFont typeface="Arial" panose="020B0604020202020204" pitchFamily="34" charset="0"/>
              <a:buChar char="•"/>
            </a:pPr>
            <a:r>
              <a:rPr lang="en-US" sz="1600" dirty="0"/>
              <a:t>We tested with 5  data points </a:t>
            </a:r>
          </a:p>
        </p:txBody>
      </p:sp>
      <p:pic>
        <p:nvPicPr>
          <p:cNvPr id="4" name="Picture 3">
            <a:extLst>
              <a:ext uri="{FF2B5EF4-FFF2-40B4-BE49-F238E27FC236}">
                <a16:creationId xmlns:a16="http://schemas.microsoft.com/office/drawing/2014/main" id="{C3630690-7410-378A-37D2-C8BB92C43E6E}"/>
              </a:ext>
            </a:extLst>
          </p:cNvPr>
          <p:cNvPicPr>
            <a:picLocks noChangeAspect="1"/>
          </p:cNvPicPr>
          <p:nvPr/>
        </p:nvPicPr>
        <p:blipFill>
          <a:blip r:embed="rId3"/>
          <a:stretch>
            <a:fillRect/>
          </a:stretch>
        </p:blipFill>
        <p:spPr>
          <a:xfrm>
            <a:off x="394745" y="2914026"/>
            <a:ext cx="5747187" cy="1753379"/>
          </a:xfrm>
          <a:prstGeom prst="rect">
            <a:avLst/>
          </a:prstGeom>
        </p:spPr>
      </p:pic>
      <p:pic>
        <p:nvPicPr>
          <p:cNvPr id="10" name="Picture 9">
            <a:extLst>
              <a:ext uri="{FF2B5EF4-FFF2-40B4-BE49-F238E27FC236}">
                <a16:creationId xmlns:a16="http://schemas.microsoft.com/office/drawing/2014/main" id="{0B059A50-940C-5AEC-BF8C-6AEA3AEA8684}"/>
              </a:ext>
            </a:extLst>
          </p:cNvPr>
          <p:cNvPicPr>
            <a:picLocks noChangeAspect="1"/>
          </p:cNvPicPr>
          <p:nvPr/>
        </p:nvPicPr>
        <p:blipFill>
          <a:blip r:embed="rId4"/>
          <a:stretch>
            <a:fillRect/>
          </a:stretch>
        </p:blipFill>
        <p:spPr>
          <a:xfrm>
            <a:off x="7520310" y="2391267"/>
            <a:ext cx="4287012" cy="2576973"/>
          </a:xfrm>
          <a:prstGeom prst="rect">
            <a:avLst/>
          </a:prstGeom>
        </p:spPr>
      </p:pic>
    </p:spTree>
    <p:extLst>
      <p:ext uri="{BB962C8B-B14F-4D97-AF65-F5344CB8AC3E}">
        <p14:creationId xmlns:p14="http://schemas.microsoft.com/office/powerpoint/2010/main" val="319274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A471-EC6E-82BD-1EDB-4A093C3235D6}"/>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4400" dirty="0">
                <a:latin typeface="Arial" panose="020B0604020202020204" pitchFamily="34" charset="0"/>
                <a:cs typeface="Arial" panose="020B0604020202020204" pitchFamily="34" charset="0"/>
              </a:rPr>
              <a:t>Thank You</a:t>
            </a:r>
            <a:endParaRPr lang="en-SE" dirty="0"/>
          </a:p>
        </p:txBody>
      </p:sp>
      <p:sp>
        <p:nvSpPr>
          <p:cNvPr id="3" name="Content Placeholder 2">
            <a:extLst>
              <a:ext uri="{FF2B5EF4-FFF2-40B4-BE49-F238E27FC236}">
                <a16:creationId xmlns:a16="http://schemas.microsoft.com/office/drawing/2014/main" id="{1B23A725-9B15-F86E-E0C7-104867C40BB0}"/>
              </a:ext>
            </a:extLst>
          </p:cNvPr>
          <p:cNvSpPr>
            <a:spLocks noGrp="1"/>
          </p:cNvSpPr>
          <p:nvPr>
            <p:ph idx="1"/>
          </p:nvPr>
        </p:nvSpPr>
        <p:spPr/>
        <p:txBody>
          <a:bodyPr/>
          <a:lstStyle/>
          <a:p>
            <a:endParaRPr lang="en-SE"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6727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F43AD8AD-721A-204C-8ADA-B5786C372266}"/>
              </a:ext>
            </a:extLst>
          </p:cNvPr>
          <p:cNvSpPr txBox="1">
            <a:spLocks/>
          </p:cNvSpPr>
          <p:nvPr/>
        </p:nvSpPr>
        <p:spPr>
          <a:xfrm>
            <a:off x="5269423" y="4407219"/>
            <a:ext cx="3983847" cy="2087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900"/>
              <a:t>m</a:t>
            </a:r>
            <a:r>
              <a:rPr lang="en-SE" sz="1900"/>
              <a:t>ainly.ai</a:t>
            </a:r>
            <a:br>
              <a:rPr lang="en-SE" sz="1900"/>
            </a:br>
            <a:r>
              <a:rPr lang="en-SE" sz="1900"/>
              <a:t>contact@mainly.ai</a:t>
            </a:r>
            <a:br>
              <a:rPr lang="en-SE" sz="1900"/>
            </a:br>
            <a:r>
              <a:rPr lang="en-SE" sz="1900"/>
              <a:t>@mainly_ai</a:t>
            </a:r>
            <a:br>
              <a:rPr lang="en-SE" sz="1900"/>
            </a:br>
            <a:br>
              <a:rPr lang="en-SE" sz="1900"/>
            </a:br>
            <a:br>
              <a:rPr lang="en-SE" sz="1900"/>
            </a:br>
            <a:endParaRPr lang="en-SE" sz="1900"/>
          </a:p>
        </p:txBody>
      </p:sp>
      <p:pic>
        <p:nvPicPr>
          <p:cNvPr id="11" name="Picture 10" descr="Logo&#10;&#10;Description automatically generated">
            <a:extLst>
              <a:ext uri="{FF2B5EF4-FFF2-40B4-BE49-F238E27FC236}">
                <a16:creationId xmlns:a16="http://schemas.microsoft.com/office/drawing/2014/main" id="{102ABF60-5A1D-604B-8C15-E06780A1F08F}"/>
              </a:ext>
            </a:extLst>
          </p:cNvPr>
          <p:cNvPicPr>
            <a:picLocks noChangeAspect="1"/>
          </p:cNvPicPr>
          <p:nvPr/>
        </p:nvPicPr>
        <p:blipFill>
          <a:blip r:embed="rId3"/>
          <a:stretch>
            <a:fillRect/>
          </a:stretch>
        </p:blipFill>
        <p:spPr>
          <a:xfrm>
            <a:off x="2556496" y="2352716"/>
            <a:ext cx="6696774" cy="2121435"/>
          </a:xfrm>
          <a:prstGeom prst="rect">
            <a:avLst/>
          </a:prstGeom>
          <a:effectLst>
            <a:outerShdw blurRad="203200" dist="190500" dir="2700000" algn="tl" rotWithShape="0">
              <a:prstClr val="black">
                <a:alpha val="40000"/>
              </a:prstClr>
            </a:outerShdw>
          </a:effectLst>
        </p:spPr>
      </p:pic>
    </p:spTree>
    <p:extLst>
      <p:ext uri="{BB962C8B-B14F-4D97-AF65-F5344CB8AC3E}">
        <p14:creationId xmlns:p14="http://schemas.microsoft.com/office/powerpoint/2010/main" val="176935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err="1"/>
              <a:t>MainlyAI</a:t>
            </a:r>
            <a:endParaRPr lang="en-US" b="1" i="1" u="sng"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3" name="Rectangle 2"/>
          <p:cNvSpPr/>
          <p:nvPr/>
        </p:nvSpPr>
        <p:spPr>
          <a:xfrm>
            <a:off x="11214589" y="741664"/>
            <a:ext cx="465192" cy="369332"/>
          </a:xfrm>
          <a:prstGeom prst="rect">
            <a:avLst/>
          </a:prstGeom>
          <a:effectLst>
            <a:outerShdw blurRad="203200" dist="190500" dir="2700000" algn="tl" rotWithShape="0">
              <a:prstClr val="black">
                <a:alpha val="40000"/>
              </a:prstClr>
            </a:outerShdw>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5" name="Platshållare för innehåll 4">
            <a:extLst>
              <a:ext uri="{FF2B5EF4-FFF2-40B4-BE49-F238E27FC236}">
                <a16:creationId xmlns:a16="http://schemas.microsoft.com/office/drawing/2014/main" id="{553C395A-9FB9-BA05-C257-8F6035E20A2F}"/>
              </a:ext>
            </a:extLst>
          </p:cNvPr>
          <p:cNvSpPr>
            <a:spLocks noGrp="1"/>
          </p:cNvSpPr>
          <p:nvPr>
            <p:ph idx="1"/>
          </p:nvPr>
        </p:nvSpPr>
        <p:spPr>
          <a:xfrm>
            <a:off x="838200" y="2185853"/>
            <a:ext cx="4703618" cy="4351338"/>
          </a:xfrm>
        </p:spPr>
        <p:txBody>
          <a:bodyPr>
            <a:normAutofit/>
          </a:bodyPr>
          <a:lstStyle/>
          <a:p>
            <a:r>
              <a:rPr lang="en-US" dirty="0"/>
              <a:t>Stockholm and Palo Alto based startup company</a:t>
            </a:r>
          </a:p>
          <a:p>
            <a:r>
              <a:rPr lang="en-US" dirty="0"/>
              <a:t>Personalization and optimization using AI</a:t>
            </a:r>
          </a:p>
          <a:p>
            <a:r>
              <a:rPr lang="en-US" dirty="0"/>
              <a:t>Health and Sustainability</a:t>
            </a:r>
          </a:p>
          <a:p>
            <a:r>
              <a:rPr lang="en-US" dirty="0"/>
              <a:t>MIRANDA / </a:t>
            </a:r>
            <a:r>
              <a:rPr lang="en-US" dirty="0" err="1"/>
              <a:t>AIStore</a:t>
            </a:r>
            <a:endParaRPr lang="en-US" dirty="0"/>
          </a:p>
          <a:p>
            <a:pPr lvl="1"/>
            <a:r>
              <a:rPr lang="en-US" dirty="0"/>
              <a:t>Store, track, manage, execute, trade knowledge objects</a:t>
            </a:r>
          </a:p>
          <a:p>
            <a:pPr lvl="1"/>
            <a:r>
              <a:rPr lang="en-US" dirty="0"/>
              <a:t>Privacy preserved multi-tenant</a:t>
            </a:r>
          </a:p>
          <a:p>
            <a:pPr lvl="1"/>
            <a:r>
              <a:rPr lang="en-US" dirty="0"/>
              <a:t>PaaS</a:t>
            </a:r>
          </a:p>
          <a:p>
            <a:pPr lvl="1"/>
            <a:endParaRPr lang="en-US" dirty="0"/>
          </a:p>
        </p:txBody>
      </p:sp>
      <p:sp>
        <p:nvSpPr>
          <p:cNvPr id="16" name="TextBox 2">
            <a:extLst>
              <a:ext uri="{FF2B5EF4-FFF2-40B4-BE49-F238E27FC236}">
                <a16:creationId xmlns:a16="http://schemas.microsoft.com/office/drawing/2014/main" id="{301B4B12-C587-92D1-1D97-EE1FAF345CA1}"/>
              </a:ext>
            </a:extLst>
          </p:cNvPr>
          <p:cNvSpPr txBox="1"/>
          <p:nvPr/>
        </p:nvSpPr>
        <p:spPr>
          <a:xfrm>
            <a:off x="5798050" y="5792351"/>
            <a:ext cx="5924558"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343F52"/>
                </a:solidFill>
                <a:effectLst/>
                <a:uLnTx/>
                <a:uFillTx/>
              </a:rPr>
              <a:t>*</a:t>
            </a:r>
            <a:r>
              <a:rPr kumimoji="0" lang="en-GB" sz="1200" b="1" i="0" u="none" strike="noStrike" kern="0" cap="none" spc="0" normalizeH="0" baseline="0" noProof="0" dirty="0">
                <a:ln>
                  <a:noFill/>
                </a:ln>
                <a:solidFill>
                  <a:srgbClr val="343F52"/>
                </a:solidFill>
                <a:effectLst/>
                <a:uLnTx/>
                <a:uFillTx/>
              </a:rPr>
              <a:t>knowledge object</a:t>
            </a:r>
            <a:r>
              <a:rPr kumimoji="0" lang="en-GB" sz="1200" b="0" i="0" u="none" strike="noStrike" kern="0" cap="none" spc="0" normalizeH="0" baseline="0" noProof="0" dirty="0">
                <a:ln>
                  <a:noFill/>
                </a:ln>
                <a:solidFill>
                  <a:srgbClr val="343F52"/>
                </a:solidFill>
                <a:effectLst/>
                <a:uLnTx/>
                <a:uFillTx/>
              </a:rPr>
              <a:t> is a collection of all data streams and machine-readable insights including ML models, related to a certain KPI of interest that we are monitoring, predicting and actuating</a:t>
            </a:r>
          </a:p>
        </p:txBody>
      </p:sp>
      <p:graphicFrame>
        <p:nvGraphicFramePr>
          <p:cNvPr id="17" name="Diagram 16">
            <a:extLst>
              <a:ext uri="{FF2B5EF4-FFF2-40B4-BE49-F238E27FC236}">
                <a16:creationId xmlns:a16="http://schemas.microsoft.com/office/drawing/2014/main" id="{FD5E8B89-D8AD-19FC-E059-A7A8339212F7}"/>
              </a:ext>
            </a:extLst>
          </p:cNvPr>
          <p:cNvGraphicFramePr/>
          <p:nvPr>
            <p:extLst>
              <p:ext uri="{D42A27DB-BD31-4B8C-83A1-F6EECF244321}">
                <p14:modId xmlns:p14="http://schemas.microsoft.com/office/powerpoint/2010/main" val="887770183"/>
              </p:ext>
            </p:extLst>
          </p:nvPr>
        </p:nvGraphicFramePr>
        <p:xfrm>
          <a:off x="5798050" y="2011680"/>
          <a:ext cx="5924558" cy="36780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470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a:t>Artificial Intelligence</a:t>
            </a:r>
            <a:endParaRPr lang="en-US" b="1" i="1" u="sng"/>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12" name="Content Placeholder 2">
            <a:extLst>
              <a:ext uri="{FF2B5EF4-FFF2-40B4-BE49-F238E27FC236}">
                <a16:creationId xmlns:a16="http://schemas.microsoft.com/office/drawing/2014/main" id="{CC403965-BD71-1847-B338-0ED975D0677B}"/>
              </a:ext>
            </a:extLst>
          </p:cNvPr>
          <p:cNvSpPr>
            <a:spLocks noGrp="1"/>
          </p:cNvSpPr>
          <p:nvPr>
            <p:ph idx="1"/>
          </p:nvPr>
        </p:nvSpPr>
        <p:spPr>
          <a:xfrm>
            <a:off x="1115568" y="2383732"/>
            <a:ext cx="10283952" cy="4122945"/>
          </a:xfrm>
        </p:spPr>
        <p:txBody>
          <a:bodyPr>
            <a:normAutofit lnSpcReduction="10000"/>
          </a:bodyPr>
          <a:lstStyle/>
          <a:p>
            <a:pPr marL="0" indent="0">
              <a:lnSpc>
                <a:spcPct val="120000"/>
              </a:lnSpc>
              <a:buNone/>
            </a:pPr>
            <a:r>
              <a:rPr lang="en-GB" sz="3000" dirty="0"/>
              <a:t>An </a:t>
            </a:r>
            <a:r>
              <a:rPr lang="en-GB" sz="3000" b="1" dirty="0"/>
              <a:t>ensemble of technologies </a:t>
            </a:r>
            <a:r>
              <a:rPr lang="en-GB" sz="3000" dirty="0"/>
              <a:t>that makes </a:t>
            </a:r>
            <a:r>
              <a:rPr lang="en-US" dirty="0">
                <a:latin typeface="Inter"/>
              </a:rPr>
              <a:t>it possible for machines to learn from experience, adjust to new </a:t>
            </a:r>
            <a:r>
              <a:rPr lang="en-US" b="1" dirty="0">
                <a:latin typeface="Inter"/>
              </a:rPr>
              <a:t>data</a:t>
            </a:r>
            <a:r>
              <a:rPr lang="en-US" dirty="0">
                <a:latin typeface="Inter"/>
              </a:rPr>
              <a:t>, </a:t>
            </a:r>
            <a:r>
              <a:rPr lang="en-GB" sz="3000" dirty="0"/>
              <a:t>take actions that maximize the chances of reaching a goal, </a:t>
            </a:r>
            <a:r>
              <a:rPr lang="en-US" dirty="0">
                <a:latin typeface="Inter"/>
              </a:rPr>
              <a:t>and perform human-like tasks.</a:t>
            </a:r>
          </a:p>
          <a:p>
            <a:pPr marL="0" indent="0">
              <a:lnSpc>
                <a:spcPct val="120000"/>
              </a:lnSpc>
              <a:buNone/>
            </a:pPr>
            <a:endParaRPr lang="en-GB" sz="3000" dirty="0"/>
          </a:p>
          <a:p>
            <a:pPr marL="0" indent="0">
              <a:lnSpc>
                <a:spcPct val="120000"/>
              </a:lnSpc>
              <a:buNone/>
            </a:pPr>
            <a:r>
              <a:rPr lang="en-US" altLang="ko-KR" sz="3200" i="1" dirty="0"/>
              <a:t>Term coined by John McCarthy to describe science and engineering of making intelligent machines (1955). </a:t>
            </a:r>
            <a:endParaRPr lang="en-GB" sz="3000" i="1" dirty="0"/>
          </a:p>
          <a:p>
            <a:pPr marL="0" indent="0">
              <a:lnSpc>
                <a:spcPct val="120000"/>
              </a:lnSpc>
              <a:buNone/>
            </a:pPr>
            <a:endParaRPr lang="en-GB" sz="3000" dirty="0"/>
          </a:p>
        </p:txBody>
      </p:sp>
      <p:sp>
        <p:nvSpPr>
          <p:cNvPr id="3" name="Rectangle 2"/>
          <p:cNvSpPr/>
          <p:nvPr/>
        </p:nvSpPr>
        <p:spPr>
          <a:xfrm>
            <a:off x="11214589" y="741664"/>
            <a:ext cx="46519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3976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Artificial Intelligence</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7" y="2257474"/>
            <a:ext cx="9989780" cy="2677656"/>
          </a:xfrm>
          <a:prstGeom prst="rect">
            <a:avLst/>
          </a:prstGeom>
          <a:noFill/>
        </p:spPr>
        <p:txBody>
          <a:bodyPr wrap="square">
            <a:spAutoFit/>
          </a:bodyPr>
          <a:lstStyle/>
          <a:p>
            <a:pPr marL="285750" indent="-285750">
              <a:buFont typeface="Arial" panose="020B0604020202020204" pitchFamily="34" charset="0"/>
              <a:buChar char="•"/>
            </a:pPr>
            <a:r>
              <a:rPr lang="en-US" sz="2400">
                <a:latin typeface="Inter"/>
              </a:rPr>
              <a:t>Artificial intelligence (AI) makes it possible for machines to learn from experience, adjust to new inputs, and perform human-like tasks</a:t>
            </a:r>
          </a:p>
          <a:p>
            <a:pPr marL="285750" indent="-285750">
              <a:buFont typeface="Arial" panose="020B0604020202020204" pitchFamily="34" charset="0"/>
              <a:buChar char="•"/>
            </a:pPr>
            <a:endParaRPr lang="en-US" sz="2400">
              <a:latin typeface="Inter"/>
            </a:endParaRPr>
          </a:p>
          <a:p>
            <a:pPr marL="285750" indent="-285750">
              <a:buFont typeface="Arial" panose="020B0604020202020204" pitchFamily="34" charset="0"/>
              <a:buChar char="•"/>
            </a:pPr>
            <a:r>
              <a:rPr lang="en-US" sz="2400">
                <a:latin typeface="Inter"/>
              </a:rPr>
              <a:t>Popular branch of computer science with aims to build intelligent machines capable of performing intelligent tasks</a:t>
            </a:r>
          </a:p>
          <a:p>
            <a:pPr marL="285750" indent="-285750">
              <a:buFont typeface="Arial" panose="020B0604020202020204" pitchFamily="34" charset="0"/>
              <a:buChar char="•"/>
            </a:pPr>
            <a:endParaRPr lang="en-US" sz="2400">
              <a:latin typeface="Inter"/>
            </a:endParaRPr>
          </a:p>
          <a:p>
            <a:pPr marL="285750" indent="-285750">
              <a:buFont typeface="Arial" panose="020B0604020202020204" pitchFamily="34" charset="0"/>
              <a:buChar char="•"/>
            </a:pPr>
            <a:r>
              <a:rPr lang="en-US" sz="2400">
                <a:latin typeface="Inter"/>
              </a:rPr>
              <a:t>Activities that would necessitate human intelligence</a:t>
            </a:r>
          </a:p>
        </p:txBody>
      </p:sp>
      <p:pic>
        <p:nvPicPr>
          <p:cNvPr id="4" name="Picture 3">
            <a:extLst>
              <a:ext uri="{FF2B5EF4-FFF2-40B4-BE49-F238E27FC236}">
                <a16:creationId xmlns:a16="http://schemas.microsoft.com/office/drawing/2014/main" id="{6819728A-0A54-96E9-09BC-7DDB0AFA0E6E}"/>
              </a:ext>
            </a:extLst>
          </p:cNvPr>
          <p:cNvPicPr>
            <a:picLocks noChangeAspect="1"/>
          </p:cNvPicPr>
          <p:nvPr/>
        </p:nvPicPr>
        <p:blipFill>
          <a:blip r:embed="rId4"/>
          <a:stretch>
            <a:fillRect/>
          </a:stretch>
        </p:blipFill>
        <p:spPr>
          <a:xfrm>
            <a:off x="8651631" y="4090160"/>
            <a:ext cx="2777266" cy="2336430"/>
          </a:xfrm>
          <a:prstGeom prst="rect">
            <a:avLst/>
          </a:prstGeom>
          <a:effectLst>
            <a:outerShdw blurRad="203200" dist="190500" dir="2700000" algn="tl" rotWithShape="0">
              <a:prstClr val="black">
                <a:alpha val="40000"/>
              </a:prstClr>
            </a:outerShdw>
          </a:effectLst>
        </p:spPr>
      </p:pic>
    </p:spTree>
    <p:extLst>
      <p:ext uri="{BB962C8B-B14F-4D97-AF65-F5344CB8AC3E}">
        <p14:creationId xmlns:p14="http://schemas.microsoft.com/office/powerpoint/2010/main" val="125707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AI Progression</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pic>
        <p:nvPicPr>
          <p:cNvPr id="5" name="Picture 4">
            <a:extLst>
              <a:ext uri="{FF2B5EF4-FFF2-40B4-BE49-F238E27FC236}">
                <a16:creationId xmlns:a16="http://schemas.microsoft.com/office/drawing/2014/main" id="{D50808E6-9B12-3F83-EF54-FF9C427D81E0}"/>
              </a:ext>
            </a:extLst>
          </p:cNvPr>
          <p:cNvPicPr>
            <a:picLocks noChangeAspect="1"/>
          </p:cNvPicPr>
          <p:nvPr/>
        </p:nvPicPr>
        <p:blipFill>
          <a:blip r:embed="rId4"/>
          <a:stretch>
            <a:fillRect/>
          </a:stretch>
        </p:blipFill>
        <p:spPr>
          <a:xfrm>
            <a:off x="2952670" y="2126378"/>
            <a:ext cx="5774082" cy="2871765"/>
          </a:xfrm>
          <a:prstGeom prst="rect">
            <a:avLst/>
          </a:prstGeom>
        </p:spPr>
      </p:pic>
      <p:sp>
        <p:nvSpPr>
          <p:cNvPr id="17" name="TextBox 16">
            <a:extLst>
              <a:ext uri="{FF2B5EF4-FFF2-40B4-BE49-F238E27FC236}">
                <a16:creationId xmlns:a16="http://schemas.microsoft.com/office/drawing/2014/main" id="{D21198DF-1A96-C7D2-A561-021F62F98C86}"/>
              </a:ext>
            </a:extLst>
          </p:cNvPr>
          <p:cNvSpPr txBox="1"/>
          <p:nvPr/>
        </p:nvSpPr>
        <p:spPr>
          <a:xfrm>
            <a:off x="1115568" y="4839195"/>
            <a:ext cx="10607040" cy="1569660"/>
          </a:xfrm>
          <a:prstGeom prst="rect">
            <a:avLst/>
          </a:prstGeom>
          <a:noFill/>
        </p:spPr>
        <p:txBody>
          <a:bodyPr wrap="square">
            <a:spAutoFit/>
          </a:bodyPr>
          <a:lstStyle>
            <a:defPPr>
              <a:defRPr lang="en-US"/>
            </a:defPPr>
            <a:lvl1pPr marL="285750" indent="-285750">
              <a:buFont typeface="Arial" panose="020B0604020202020204" pitchFamily="34" charset="0"/>
              <a:buChar char="•"/>
              <a:defRPr sz="2400">
                <a:latin typeface="Inter"/>
              </a:defRPr>
            </a:lvl1pPr>
          </a:lstStyle>
          <a:p>
            <a:pPr marL="0" indent="0">
              <a:buNone/>
            </a:pPr>
            <a:endParaRPr lang="en-US"/>
          </a:p>
          <a:p>
            <a:r>
              <a:rPr lang="en-US"/>
              <a:t>Deep learning algorithms started to become mainstream in the early 2010’s.</a:t>
            </a:r>
          </a:p>
          <a:p>
            <a:r>
              <a:rPr lang="en-US"/>
              <a:t>Deep learning algorithms represent AI techniques that have neural networks capable of unsupervised learning from data that are unstructured.</a:t>
            </a:r>
          </a:p>
        </p:txBody>
      </p:sp>
    </p:spTree>
    <p:extLst>
      <p:ext uri="{BB962C8B-B14F-4D97-AF65-F5344CB8AC3E}">
        <p14:creationId xmlns:p14="http://schemas.microsoft.com/office/powerpoint/2010/main" val="400641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b="1"/>
              <a:t>AI </a:t>
            </a:r>
            <a:r>
              <a:rPr lang="sv-SE" b="1" err="1"/>
              <a:t>Fields</a:t>
            </a:r>
            <a:endParaRPr lang="en-SE"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5" name="Oval 4">
            <a:extLst>
              <a:ext uri="{FF2B5EF4-FFF2-40B4-BE49-F238E27FC236}">
                <a16:creationId xmlns:a16="http://schemas.microsoft.com/office/drawing/2014/main" id="{1EF4940F-4F6E-A546-823C-76798D1B0884}"/>
              </a:ext>
            </a:extLst>
          </p:cNvPr>
          <p:cNvSpPr/>
          <p:nvPr/>
        </p:nvSpPr>
        <p:spPr>
          <a:xfrm>
            <a:off x="2454442" y="2011680"/>
            <a:ext cx="6226420" cy="461079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rPr>
              <a:t>AI</a:t>
            </a:r>
            <a:endPar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sv-SE"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endPar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FC0477C2-5583-6144-875C-95D3D8378A2F}"/>
              </a:ext>
            </a:extLst>
          </p:cNvPr>
          <p:cNvSpPr/>
          <p:nvPr/>
        </p:nvSpPr>
        <p:spPr>
          <a:xfrm>
            <a:off x="3702435" y="2974663"/>
            <a:ext cx="3625956" cy="2258364"/>
          </a:xfrm>
          <a:prstGeom prst="ellipse">
            <a:avLst/>
          </a:prstGeom>
          <a:solidFill>
            <a:srgbClr val="518B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rPr>
              <a:t>Machine Learning</a:t>
            </a:r>
          </a:p>
        </p:txBody>
      </p:sp>
      <p:sp>
        <p:nvSpPr>
          <p:cNvPr id="14" name="Oval 13">
            <a:extLst>
              <a:ext uri="{FF2B5EF4-FFF2-40B4-BE49-F238E27FC236}">
                <a16:creationId xmlns:a16="http://schemas.microsoft.com/office/drawing/2014/main" id="{F027627C-2A03-624B-8B3E-16FF10C38C6A}"/>
              </a:ext>
            </a:extLst>
          </p:cNvPr>
          <p:cNvSpPr/>
          <p:nvPr/>
        </p:nvSpPr>
        <p:spPr>
          <a:xfrm>
            <a:off x="3437141" y="4389384"/>
            <a:ext cx="1685947" cy="1348374"/>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Computer Vision</a:t>
            </a:r>
          </a:p>
        </p:txBody>
      </p:sp>
      <p:sp>
        <p:nvSpPr>
          <p:cNvPr id="16" name="Oval 15">
            <a:extLst>
              <a:ext uri="{FF2B5EF4-FFF2-40B4-BE49-F238E27FC236}">
                <a16:creationId xmlns:a16="http://schemas.microsoft.com/office/drawing/2014/main" id="{43E441DA-9DA4-374C-BA4E-5575D7406D5E}"/>
              </a:ext>
            </a:extLst>
          </p:cNvPr>
          <p:cNvSpPr/>
          <p:nvPr/>
        </p:nvSpPr>
        <p:spPr>
          <a:xfrm>
            <a:off x="6694078" y="2744008"/>
            <a:ext cx="1685947" cy="1520528"/>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Reasoning</a:t>
            </a:r>
          </a:p>
        </p:txBody>
      </p:sp>
      <p:sp>
        <p:nvSpPr>
          <p:cNvPr id="19" name="Oval 18">
            <a:extLst>
              <a:ext uri="{FF2B5EF4-FFF2-40B4-BE49-F238E27FC236}">
                <a16:creationId xmlns:a16="http://schemas.microsoft.com/office/drawing/2014/main" id="{F01263F7-43D0-E24D-B6FC-E7F44CF43626}"/>
              </a:ext>
            </a:extLst>
          </p:cNvPr>
          <p:cNvSpPr/>
          <p:nvPr/>
        </p:nvSpPr>
        <p:spPr>
          <a:xfrm>
            <a:off x="4112617" y="3559059"/>
            <a:ext cx="2709112" cy="1198381"/>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dirty="0">
                <a:ln>
                  <a:noFill/>
                </a:ln>
                <a:solidFill>
                  <a:prstClr val="white"/>
                </a:solidFill>
                <a:effectLst/>
                <a:uLnTx/>
                <a:uFillTx/>
                <a:latin typeface="Calibri" panose="020F0502020204030204"/>
                <a:ea typeface="+mn-ea"/>
                <a:cs typeface="+mn-cs"/>
              </a:rPr>
              <a:t>Deep Learning</a:t>
            </a:r>
          </a:p>
        </p:txBody>
      </p:sp>
      <p:sp>
        <p:nvSpPr>
          <p:cNvPr id="8" name="TextBox 7">
            <a:extLst>
              <a:ext uri="{FF2B5EF4-FFF2-40B4-BE49-F238E27FC236}">
                <a16:creationId xmlns:a16="http://schemas.microsoft.com/office/drawing/2014/main" id="{E3EA227A-00FD-C349-845B-FB131587558A}"/>
              </a:ext>
            </a:extLst>
          </p:cNvPr>
          <p:cNvSpPr txBox="1"/>
          <p:nvPr/>
        </p:nvSpPr>
        <p:spPr>
          <a:xfrm>
            <a:off x="252869" y="2438265"/>
            <a:ext cx="208550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Content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Machine Translation</a:t>
            </a:r>
          </a:p>
        </p:txBody>
      </p:sp>
      <p:sp>
        <p:nvSpPr>
          <p:cNvPr id="21" name="TextBox 20">
            <a:extLst>
              <a:ext uri="{FF2B5EF4-FFF2-40B4-BE49-F238E27FC236}">
                <a16:creationId xmlns:a16="http://schemas.microsoft.com/office/drawing/2014/main" id="{5A3DCCD9-4318-F34C-9286-5480BE30C14E}"/>
              </a:ext>
            </a:extLst>
          </p:cNvPr>
          <p:cNvSpPr txBox="1"/>
          <p:nvPr/>
        </p:nvSpPr>
        <p:spPr>
          <a:xfrm>
            <a:off x="254066" y="2974339"/>
            <a:ext cx="1905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Speech Recogition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Speech Synthesis</a:t>
            </a:r>
          </a:p>
        </p:txBody>
      </p:sp>
      <p:cxnSp>
        <p:nvCxnSpPr>
          <p:cNvPr id="18" name="Straight Arrow Connector 17">
            <a:extLst>
              <a:ext uri="{FF2B5EF4-FFF2-40B4-BE49-F238E27FC236}">
                <a16:creationId xmlns:a16="http://schemas.microsoft.com/office/drawing/2014/main" id="{ACB4D43F-4B88-9F4E-9B69-66525BDB2EF9}"/>
              </a:ext>
            </a:extLst>
          </p:cNvPr>
          <p:cNvCxnSpPr>
            <a:cxnSpLocks/>
            <a:stCxn id="13" idx="2"/>
          </p:cNvCxnSpPr>
          <p:nvPr/>
        </p:nvCxnSpPr>
        <p:spPr>
          <a:xfrm flipH="1">
            <a:off x="2290391" y="3302211"/>
            <a:ext cx="638568" cy="1"/>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060DB3A3-023F-5941-90C8-D8B0E6EEF158}"/>
              </a:ext>
            </a:extLst>
          </p:cNvPr>
          <p:cNvSpPr txBox="1"/>
          <p:nvPr/>
        </p:nvSpPr>
        <p:spPr>
          <a:xfrm>
            <a:off x="483192" y="5147264"/>
            <a:ext cx="192405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Image 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Machine Vision</a:t>
            </a:r>
          </a:p>
        </p:txBody>
      </p:sp>
      <p:cxnSp>
        <p:nvCxnSpPr>
          <p:cNvPr id="26" name="Straight Arrow Connector 25">
            <a:extLst>
              <a:ext uri="{FF2B5EF4-FFF2-40B4-BE49-F238E27FC236}">
                <a16:creationId xmlns:a16="http://schemas.microsoft.com/office/drawing/2014/main" id="{162864DB-620F-E14B-982D-A135AE8CCCFB}"/>
              </a:ext>
            </a:extLst>
          </p:cNvPr>
          <p:cNvCxnSpPr>
            <a:cxnSpLocks/>
          </p:cNvCxnSpPr>
          <p:nvPr/>
        </p:nvCxnSpPr>
        <p:spPr>
          <a:xfrm flipH="1">
            <a:off x="2521572" y="5192937"/>
            <a:ext cx="863073" cy="201638"/>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FA8A2D50-D239-164B-9183-959FDE17BAC9}"/>
              </a:ext>
            </a:extLst>
          </p:cNvPr>
          <p:cNvSpPr txBox="1"/>
          <p:nvPr/>
        </p:nvSpPr>
        <p:spPr>
          <a:xfrm>
            <a:off x="8704329" y="4845485"/>
            <a:ext cx="307112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Classical, Temporal,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Probabilistic, Contingent,  Planning, Conformant, Preference-Based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13851A90-4BEF-B84F-9FF5-2530066F2DC0}"/>
              </a:ext>
            </a:extLst>
          </p:cNvPr>
          <p:cNvCxnSpPr>
            <a:cxnSpLocks/>
          </p:cNvCxnSpPr>
          <p:nvPr/>
        </p:nvCxnSpPr>
        <p:spPr>
          <a:xfrm>
            <a:off x="7414929" y="5394575"/>
            <a:ext cx="1163562" cy="75854"/>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D094BB54-0DA9-6542-AAC2-0161D3A955FA}"/>
              </a:ext>
            </a:extLst>
          </p:cNvPr>
          <p:cNvSpPr txBox="1"/>
          <p:nvPr/>
        </p:nvSpPr>
        <p:spPr>
          <a:xfrm>
            <a:off x="8819853" y="2625621"/>
            <a:ext cx="348600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Deductive, Inductive, Analogical, Abductive, Cause-and-effect, Critical thinking, Decompositional reasoning. </a:t>
            </a:r>
          </a:p>
        </p:txBody>
      </p:sp>
      <p:cxnSp>
        <p:nvCxnSpPr>
          <p:cNvPr id="40" name="Straight Arrow Connector 39">
            <a:extLst>
              <a:ext uri="{FF2B5EF4-FFF2-40B4-BE49-F238E27FC236}">
                <a16:creationId xmlns:a16="http://schemas.microsoft.com/office/drawing/2014/main" id="{0C87CEFF-51D1-874D-A6EF-5512400DC349}"/>
              </a:ext>
            </a:extLst>
          </p:cNvPr>
          <p:cNvCxnSpPr>
            <a:cxnSpLocks/>
          </p:cNvCxnSpPr>
          <p:nvPr/>
        </p:nvCxnSpPr>
        <p:spPr>
          <a:xfrm>
            <a:off x="8347239" y="3128745"/>
            <a:ext cx="462505" cy="0"/>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Oval 14">
            <a:extLst>
              <a:ext uri="{FF2B5EF4-FFF2-40B4-BE49-F238E27FC236}">
                <a16:creationId xmlns:a16="http://schemas.microsoft.com/office/drawing/2014/main" id="{B55AF35B-228D-AD47-80BD-FA7C15178C32}"/>
              </a:ext>
            </a:extLst>
          </p:cNvPr>
          <p:cNvSpPr/>
          <p:nvPr/>
        </p:nvSpPr>
        <p:spPr>
          <a:xfrm>
            <a:off x="5569935" y="4709305"/>
            <a:ext cx="1844994" cy="13071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Automated Planning and Scheduling</a:t>
            </a:r>
          </a:p>
        </p:txBody>
      </p:sp>
      <p:sp>
        <p:nvSpPr>
          <p:cNvPr id="13" name="Oval 12">
            <a:extLst>
              <a:ext uri="{FF2B5EF4-FFF2-40B4-BE49-F238E27FC236}">
                <a16:creationId xmlns:a16="http://schemas.microsoft.com/office/drawing/2014/main" id="{83C7F5DC-1220-314A-83AE-51D14A678102}"/>
              </a:ext>
            </a:extLst>
          </p:cNvPr>
          <p:cNvSpPr/>
          <p:nvPr/>
        </p:nvSpPr>
        <p:spPr>
          <a:xfrm>
            <a:off x="2928959" y="2572183"/>
            <a:ext cx="1811706" cy="14600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Natural Language Processing and Speech</a:t>
            </a:r>
          </a:p>
        </p:txBody>
      </p:sp>
      <p:sp>
        <p:nvSpPr>
          <p:cNvPr id="23" name="Rectangle 23">
            <a:extLst>
              <a:ext uri="{FF2B5EF4-FFF2-40B4-BE49-F238E27FC236}">
                <a16:creationId xmlns:a16="http://schemas.microsoft.com/office/drawing/2014/main" id="{FE9EB2E6-4B94-C706-2482-EBFF95CBF23A}"/>
              </a:ext>
            </a:extLst>
          </p:cNvPr>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Tree>
    <p:extLst>
      <p:ext uri="{BB962C8B-B14F-4D97-AF65-F5344CB8AC3E}">
        <p14:creationId xmlns:p14="http://schemas.microsoft.com/office/powerpoint/2010/main" val="29868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b="1" err="1"/>
              <a:t>Machine</a:t>
            </a:r>
            <a:r>
              <a:rPr lang="sv-SE" b="1"/>
              <a:t> Learning</a:t>
            </a:r>
            <a:endParaRPr lang="en-GB" sz="4400"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1" name="Content Placeholder 2">
            <a:extLst>
              <a:ext uri="{FF2B5EF4-FFF2-40B4-BE49-F238E27FC236}">
                <a16:creationId xmlns:a16="http://schemas.microsoft.com/office/drawing/2014/main" id="{E6EB559D-9C4C-2893-DF2E-4D0B1E13ADDA}"/>
              </a:ext>
            </a:extLst>
          </p:cNvPr>
          <p:cNvSpPr txBox="1">
            <a:spLocks/>
          </p:cNvSpPr>
          <p:nvPr/>
        </p:nvSpPr>
        <p:spPr>
          <a:xfrm>
            <a:off x="990600" y="1922613"/>
            <a:ext cx="10515600" cy="4766244"/>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Algorithms that automatically learn using training data and improve from experience, without explicit programming</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Supervised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 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training data is available and pre-categorized</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2400" b="0" i="0" u="none" strike="noStrike" kern="1200" cap="none" spc="0" normalizeH="0" baseline="0" noProof="0" dirty="0" err="1">
                <a:ln>
                  <a:noFill/>
                </a:ln>
                <a:solidFill>
                  <a:prstClr val="black"/>
                </a:solidFill>
                <a:effectLst/>
                <a:uLnTx/>
                <a:uFillTx/>
                <a:latin typeface="Calibri" panose="020F0502020204030204"/>
                <a:ea typeface="+mn-ea"/>
                <a:cs typeface="+mn-cs"/>
              </a:rPr>
              <a:t>labeled</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build models using training data, that are able to predict labels of new data. Models perform </a:t>
            </a:r>
            <a:r>
              <a:rPr kumimoji="0" lang="en-SE" sz="2000" b="0" i="1" u="none" strike="noStrike" kern="1200" cap="none" spc="0" normalizeH="0" baseline="0" noProof="0">
                <a:ln>
                  <a:noFill/>
                </a:ln>
                <a:solidFill>
                  <a:prstClr val="black"/>
                </a:solidFill>
                <a:effectLst/>
                <a:uLnTx/>
                <a:uFillTx/>
                <a:latin typeface="Calibri" panose="020F0502020204030204"/>
                <a:ea typeface="+mn-ea"/>
                <a:cs typeface="+mn-cs"/>
              </a:rPr>
              <a:t>predictions.</a:t>
            </a:r>
            <a:endParaRPr kumimoji="0" lang="sv-SE"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Example: disease predition using biomarkers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Unsupervised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training data is available but not labeled </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o not predict, but identify patterns in data</a:t>
            </a: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AU" sz="2000" b="0" i="1" u="none" strike="noStrike" kern="1200" cap="none" spc="0" normalizeH="0" baseline="0" noProof="0" dirty="0">
                <a:ln>
                  <a:noFill/>
                </a:ln>
                <a:solidFill>
                  <a:prstClr val="black"/>
                </a:solidFill>
                <a:effectLst/>
                <a:uLnTx/>
                <a:uFillTx/>
                <a:latin typeface="Calibri" panose="020F0502020204030204"/>
                <a:ea typeface="+mn-ea"/>
                <a:cs typeface="+mn-cs"/>
              </a:rPr>
              <a:t>clustering</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000" b="0" i="1" u="none" strike="noStrike" kern="1200" cap="none" spc="0" normalizeH="0" baseline="0" noProof="0" dirty="0">
                <a:ln>
                  <a:noFill/>
                </a:ln>
                <a:solidFill>
                  <a:prstClr val="black"/>
                </a:solidFill>
                <a:effectLst/>
                <a:uLnTx/>
                <a:uFillTx/>
                <a:latin typeface="Calibri" panose="020F0502020204030204"/>
                <a:ea typeface="+mn-ea"/>
                <a:cs typeface="+mn-cs"/>
              </a:rPr>
              <a:t>dimensionality reduction</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Reinforcement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no training data is available</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An intelligent agent, interacts with the environment and is rewarded for its interactions. </a:t>
            </a:r>
            <a:endPar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Through trial and error, it learns</a:t>
            </a: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 an</a:t>
            </a: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 optimal policy, i.e., the action for every state of the environment that yields highest reward.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Example: dynamic treatment regimes tailored for individual patients with longer-term conditions.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Deep learning</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artificial</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neural networks for any learning tehniques</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Advantages: can handle large number of input data and labels, is transferable to similar problems, software/hardware support.</a:t>
            </a:r>
          </a:p>
        </p:txBody>
      </p:sp>
    </p:spTree>
    <p:extLst>
      <p:ext uri="{BB962C8B-B14F-4D97-AF65-F5344CB8AC3E}">
        <p14:creationId xmlns:p14="http://schemas.microsoft.com/office/powerpoint/2010/main" val="39155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7625">
          <a:solidFill>
            <a:schemeClr val="tx1">
              <a:lumMod val="50000"/>
              <a:lumOff val="50000"/>
            </a:schemeClr>
          </a:solidFill>
          <a:headEnd w="lg" len="med"/>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9853</TotalTime>
  <Words>3992</Words>
  <Application>Microsoft Office PowerPoint</Application>
  <PresentationFormat>Widescreen</PresentationFormat>
  <Paragraphs>509</Paragraphs>
  <Slides>35</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-apple-system</vt:lpstr>
      <vt:lpstr>Arial</vt:lpstr>
      <vt:lpstr>Calibri</vt:lpstr>
      <vt:lpstr>Calibri Light</vt:lpstr>
      <vt:lpstr>charter</vt:lpstr>
      <vt:lpstr>Inter</vt:lpstr>
      <vt:lpstr>Roboto</vt:lpstr>
      <vt:lpstr>Office Theme</vt:lpstr>
      <vt:lpstr>1_Office Theme</vt:lpstr>
      <vt:lpstr> Diabetes prediction based on TEDDY  Reenal Boddul</vt:lpstr>
      <vt:lpstr>Outline</vt:lpstr>
      <vt:lpstr>About Me</vt:lpstr>
      <vt:lpstr>MainlyAI</vt:lpstr>
      <vt:lpstr>Artificial Intelligence</vt:lpstr>
      <vt:lpstr>Artificial Intelligence</vt:lpstr>
      <vt:lpstr>AI Progression</vt:lpstr>
      <vt:lpstr>AI Fields</vt:lpstr>
      <vt:lpstr>Machine Learning</vt:lpstr>
      <vt:lpstr>TEDDY Study</vt:lpstr>
      <vt:lpstr>Type 1 Diabetes</vt:lpstr>
      <vt:lpstr>T1D Triggers and Risk Factors</vt:lpstr>
      <vt:lpstr>Current Problem Statement</vt:lpstr>
      <vt:lpstr>AI Tools</vt:lpstr>
      <vt:lpstr>AI/ML Workflow For KM</vt:lpstr>
      <vt:lpstr>Data Overview KM</vt:lpstr>
      <vt:lpstr>Experiment KM </vt:lpstr>
      <vt:lpstr>Experiment KM </vt:lpstr>
      <vt:lpstr>Group Wise KM</vt:lpstr>
      <vt:lpstr>Group Wise KM</vt:lpstr>
      <vt:lpstr>Group Wise KM</vt:lpstr>
      <vt:lpstr>Group Wise KM</vt:lpstr>
      <vt:lpstr>Group Wise KM</vt:lpstr>
      <vt:lpstr>Group Wise KM</vt:lpstr>
      <vt:lpstr>Cox Proportional Hazards</vt:lpstr>
      <vt:lpstr>AI/ML Workflow/Pipeline  CPH</vt:lpstr>
      <vt:lpstr>AI/ML Workflow/Pipeline  CPH</vt:lpstr>
      <vt:lpstr>Data Overview CPH</vt:lpstr>
      <vt:lpstr>Feature Overview CPH</vt:lpstr>
      <vt:lpstr>Experiment CPH </vt:lpstr>
      <vt:lpstr>Experiment CPH </vt:lpstr>
      <vt:lpstr>Experiment CPH </vt:lpstr>
      <vt:lpstr>Experiment CPH </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MainlyAI</dc:title>
  <dc:creator>DDDHP</dc:creator>
  <cp:lastModifiedBy>Reenal Boddul</cp:lastModifiedBy>
  <cp:revision>339</cp:revision>
  <cp:lastPrinted>2022-05-19T03:54:31Z</cp:lastPrinted>
  <dcterms:created xsi:type="dcterms:W3CDTF">2022-02-02T08:56:39Z</dcterms:created>
  <dcterms:modified xsi:type="dcterms:W3CDTF">2023-01-25T14:40:33Z</dcterms:modified>
</cp:coreProperties>
</file>