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F3FC7-741B-4DA0-B1F5-974DF3EC29E9}" type="doc">
      <dgm:prSet loTypeId="urn:microsoft.com/office/officeart/2005/8/layout/vList5" loCatId="list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9141EF-DC4F-4F13-A1F5-63AC36B3B09D}">
      <dgm:prSet phldrT="[Text]"/>
      <dgm:spPr/>
      <dgm:t>
        <a:bodyPr/>
        <a:lstStyle/>
        <a:p>
          <a:r>
            <a:rPr lang="en-US" dirty="0" smtClean="0"/>
            <a:t>Employee Based Sector</a:t>
          </a:r>
          <a:endParaRPr lang="en-US" dirty="0"/>
        </a:p>
      </dgm:t>
    </dgm:pt>
    <dgm:pt modelId="{5E12AA39-5121-4EB0-B46E-78396D08758B}" type="parTrans" cxnId="{5C5BD750-7E04-4C1E-8EC3-C31A38DAEE37}">
      <dgm:prSet/>
      <dgm:spPr/>
      <dgm:t>
        <a:bodyPr/>
        <a:lstStyle/>
        <a:p>
          <a:endParaRPr lang="en-US"/>
        </a:p>
      </dgm:t>
    </dgm:pt>
    <dgm:pt modelId="{03473768-5D14-4AEA-A67C-CBF81CD7D519}" type="sibTrans" cxnId="{5C5BD750-7E04-4C1E-8EC3-C31A38DAEE37}">
      <dgm:prSet/>
      <dgm:spPr/>
      <dgm:t>
        <a:bodyPr/>
        <a:lstStyle/>
        <a:p>
          <a:endParaRPr lang="en-US"/>
        </a:p>
      </dgm:t>
    </dgm:pt>
    <dgm:pt modelId="{0D1CFA22-72A2-493C-8277-D28E9D1ECFBC}">
      <dgm:prSet phldrT="[Text]"/>
      <dgm:spPr/>
      <dgm:t>
        <a:bodyPr/>
        <a:lstStyle/>
        <a:p>
          <a:r>
            <a:rPr lang="en-US" dirty="0" smtClean="0"/>
            <a:t>IT Industry</a:t>
          </a:r>
          <a:endParaRPr lang="en-US" dirty="0"/>
        </a:p>
      </dgm:t>
    </dgm:pt>
    <dgm:pt modelId="{3F6AA0BB-CE0D-428D-9DFE-6EE612DC327B}" type="parTrans" cxnId="{B847486D-8D4D-4057-9ED9-3CBA8028CD03}">
      <dgm:prSet/>
      <dgm:spPr/>
      <dgm:t>
        <a:bodyPr/>
        <a:lstStyle/>
        <a:p>
          <a:endParaRPr lang="en-US"/>
        </a:p>
      </dgm:t>
    </dgm:pt>
    <dgm:pt modelId="{2F59FFED-6CFF-4825-85F2-91D51FB14D0C}" type="sibTrans" cxnId="{B847486D-8D4D-4057-9ED9-3CBA8028CD03}">
      <dgm:prSet/>
      <dgm:spPr/>
      <dgm:t>
        <a:bodyPr/>
        <a:lstStyle/>
        <a:p>
          <a:endParaRPr lang="en-US"/>
        </a:p>
      </dgm:t>
    </dgm:pt>
    <dgm:pt modelId="{47D6BD29-93B8-4397-A934-3515FDA495A9}">
      <dgm:prSet phldrT="[Text]"/>
      <dgm:spPr/>
      <dgm:t>
        <a:bodyPr/>
        <a:lstStyle/>
        <a:p>
          <a:r>
            <a:rPr lang="en-US" dirty="0" smtClean="0"/>
            <a:t>Work from home employee</a:t>
          </a:r>
          <a:endParaRPr lang="en-US" dirty="0"/>
        </a:p>
      </dgm:t>
    </dgm:pt>
    <dgm:pt modelId="{E30BAFC9-3CD4-4417-B485-F1EAF3D615B5}" type="parTrans" cxnId="{C1005C69-354F-4234-9EAE-E7D88B1D7EA3}">
      <dgm:prSet/>
      <dgm:spPr/>
      <dgm:t>
        <a:bodyPr/>
        <a:lstStyle/>
        <a:p>
          <a:endParaRPr lang="en-US"/>
        </a:p>
      </dgm:t>
    </dgm:pt>
    <dgm:pt modelId="{7CBBA752-531C-417E-9488-366125CA1A4E}" type="sibTrans" cxnId="{C1005C69-354F-4234-9EAE-E7D88B1D7EA3}">
      <dgm:prSet/>
      <dgm:spPr/>
      <dgm:t>
        <a:bodyPr/>
        <a:lstStyle/>
        <a:p>
          <a:endParaRPr lang="en-US"/>
        </a:p>
      </dgm:t>
    </dgm:pt>
    <dgm:pt modelId="{3775E46C-A94A-41CB-B882-7F76D0A48651}">
      <dgm:prSet phldrT="[Text]"/>
      <dgm:spPr/>
      <dgm:t>
        <a:bodyPr/>
        <a:lstStyle/>
        <a:p>
          <a:r>
            <a:rPr lang="en-US" dirty="0" smtClean="0"/>
            <a:t>Education Sector</a:t>
          </a:r>
          <a:endParaRPr lang="en-US" dirty="0"/>
        </a:p>
      </dgm:t>
    </dgm:pt>
    <dgm:pt modelId="{6190961D-C27D-4C39-9919-677849D7929E}" type="parTrans" cxnId="{2835BC1A-E370-486C-869A-2EDDCB238C57}">
      <dgm:prSet/>
      <dgm:spPr/>
      <dgm:t>
        <a:bodyPr/>
        <a:lstStyle/>
        <a:p>
          <a:endParaRPr lang="en-US"/>
        </a:p>
      </dgm:t>
    </dgm:pt>
    <dgm:pt modelId="{94245BB3-9BBD-4351-B207-7E5A7536C49D}" type="sibTrans" cxnId="{2835BC1A-E370-486C-869A-2EDDCB238C57}">
      <dgm:prSet/>
      <dgm:spPr/>
      <dgm:t>
        <a:bodyPr/>
        <a:lstStyle/>
        <a:p>
          <a:endParaRPr lang="en-US"/>
        </a:p>
      </dgm:t>
    </dgm:pt>
    <dgm:pt modelId="{6E2BDE6D-D86F-4F7F-9689-532C0C7853E1}">
      <dgm:prSet phldrT="[Text]"/>
      <dgm:spPr/>
      <dgm:t>
        <a:bodyPr/>
        <a:lstStyle/>
        <a:p>
          <a:r>
            <a:rPr lang="en-US" dirty="0" smtClean="0"/>
            <a:t>Online Classes / Certification</a:t>
          </a:r>
          <a:endParaRPr lang="en-US" dirty="0"/>
        </a:p>
      </dgm:t>
    </dgm:pt>
    <dgm:pt modelId="{B991CE1F-2FB0-4DA8-8922-F1B499A3A96C}" type="parTrans" cxnId="{859949C8-3EA6-4056-84D4-EC4F69762701}">
      <dgm:prSet/>
      <dgm:spPr/>
      <dgm:t>
        <a:bodyPr/>
        <a:lstStyle/>
        <a:p>
          <a:endParaRPr lang="en-US"/>
        </a:p>
      </dgm:t>
    </dgm:pt>
    <dgm:pt modelId="{1378717C-1E07-4FE0-A398-DDFA1BA3FC52}" type="sibTrans" cxnId="{859949C8-3EA6-4056-84D4-EC4F69762701}">
      <dgm:prSet/>
      <dgm:spPr/>
      <dgm:t>
        <a:bodyPr/>
        <a:lstStyle/>
        <a:p>
          <a:endParaRPr lang="en-US"/>
        </a:p>
      </dgm:t>
    </dgm:pt>
    <dgm:pt modelId="{BAAB1AC0-F50A-4C3F-9196-8CD1BE2B1F2F}">
      <dgm:prSet phldrT="[Text]"/>
      <dgm:spPr/>
      <dgm:t>
        <a:bodyPr/>
        <a:lstStyle/>
        <a:p>
          <a:r>
            <a:rPr lang="en-US" dirty="0" smtClean="0"/>
            <a:t>Classroom Examination</a:t>
          </a:r>
          <a:endParaRPr lang="en-US" dirty="0"/>
        </a:p>
      </dgm:t>
    </dgm:pt>
    <dgm:pt modelId="{E65702A5-0F8C-422E-94E7-B3F13DC0EFD2}" type="parTrans" cxnId="{2ED7611E-8907-4E50-AEDD-17048D3CDD04}">
      <dgm:prSet/>
      <dgm:spPr/>
      <dgm:t>
        <a:bodyPr/>
        <a:lstStyle/>
        <a:p>
          <a:endParaRPr lang="en-US"/>
        </a:p>
      </dgm:t>
    </dgm:pt>
    <dgm:pt modelId="{16AFF3BC-53B5-4BF4-8911-AED5DD75123F}" type="sibTrans" cxnId="{2ED7611E-8907-4E50-AEDD-17048D3CDD04}">
      <dgm:prSet/>
      <dgm:spPr/>
      <dgm:t>
        <a:bodyPr/>
        <a:lstStyle/>
        <a:p>
          <a:endParaRPr lang="en-US"/>
        </a:p>
      </dgm:t>
    </dgm:pt>
    <dgm:pt modelId="{ECD8BB97-B845-4992-AD13-89222B692DDC}">
      <dgm:prSet phldrT="[Text]"/>
      <dgm:spPr/>
      <dgm:t>
        <a:bodyPr/>
        <a:lstStyle/>
        <a:p>
          <a:r>
            <a:rPr lang="en-US" dirty="0" smtClean="0"/>
            <a:t>Warehousing Sector</a:t>
          </a:r>
          <a:endParaRPr lang="en-US" dirty="0"/>
        </a:p>
      </dgm:t>
    </dgm:pt>
    <dgm:pt modelId="{B7BC4AF4-93D5-4479-A51B-B505A7642F87}" type="parTrans" cxnId="{78063956-F721-4249-B97F-D3AD540298F8}">
      <dgm:prSet/>
      <dgm:spPr/>
      <dgm:t>
        <a:bodyPr/>
        <a:lstStyle/>
        <a:p>
          <a:endParaRPr lang="en-US"/>
        </a:p>
      </dgm:t>
    </dgm:pt>
    <dgm:pt modelId="{7F79BE79-6AB8-4C4F-ACB5-870F96212DFB}" type="sibTrans" cxnId="{78063956-F721-4249-B97F-D3AD540298F8}">
      <dgm:prSet/>
      <dgm:spPr/>
      <dgm:t>
        <a:bodyPr/>
        <a:lstStyle/>
        <a:p>
          <a:endParaRPr lang="en-US"/>
        </a:p>
      </dgm:t>
    </dgm:pt>
    <dgm:pt modelId="{2D4FD52F-4CAF-416C-AFE9-D9EC803F3914}">
      <dgm:prSet phldrT="[Text]"/>
      <dgm:spPr/>
      <dgm:t>
        <a:bodyPr/>
        <a:lstStyle/>
        <a:p>
          <a:r>
            <a:rPr lang="en-US" dirty="0" smtClean="0"/>
            <a:t>Manufacturing / Shipping Industry</a:t>
          </a:r>
          <a:endParaRPr lang="en-US" dirty="0"/>
        </a:p>
      </dgm:t>
    </dgm:pt>
    <dgm:pt modelId="{FC38E7AC-20C7-4E15-B451-89EFFD0D3659}" type="parTrans" cxnId="{10585908-D667-47C0-937D-4D0601903601}">
      <dgm:prSet/>
      <dgm:spPr/>
      <dgm:t>
        <a:bodyPr/>
        <a:lstStyle/>
        <a:p>
          <a:endParaRPr lang="en-US"/>
        </a:p>
      </dgm:t>
    </dgm:pt>
    <dgm:pt modelId="{FBD6C64A-EB7C-46A7-B2AE-28D76B63F944}" type="sibTrans" cxnId="{10585908-D667-47C0-937D-4D0601903601}">
      <dgm:prSet/>
      <dgm:spPr/>
      <dgm:t>
        <a:bodyPr/>
        <a:lstStyle/>
        <a:p>
          <a:endParaRPr lang="en-US"/>
        </a:p>
      </dgm:t>
    </dgm:pt>
    <dgm:pt modelId="{7981C20C-8A55-45AE-8E65-A6BCB89F00FF}">
      <dgm:prSet phldrT="[Text]"/>
      <dgm:spPr/>
      <dgm:t>
        <a:bodyPr/>
        <a:lstStyle/>
        <a:p>
          <a:r>
            <a:rPr lang="en-US" dirty="0" smtClean="0"/>
            <a:t>Inventory based Industries</a:t>
          </a:r>
          <a:endParaRPr lang="en-US" dirty="0"/>
        </a:p>
      </dgm:t>
    </dgm:pt>
    <dgm:pt modelId="{4EAE4D7B-97C5-412F-891C-2180D461D072}" type="parTrans" cxnId="{750E0091-3904-46A8-A495-2587D7EE4837}">
      <dgm:prSet/>
      <dgm:spPr/>
      <dgm:t>
        <a:bodyPr/>
        <a:lstStyle/>
        <a:p>
          <a:endParaRPr lang="en-US"/>
        </a:p>
      </dgm:t>
    </dgm:pt>
    <dgm:pt modelId="{2EDFDEA1-33D0-4F57-AD5A-64ABCDF39E0C}" type="sibTrans" cxnId="{750E0091-3904-46A8-A495-2587D7EE4837}">
      <dgm:prSet/>
      <dgm:spPr/>
      <dgm:t>
        <a:bodyPr/>
        <a:lstStyle/>
        <a:p>
          <a:endParaRPr lang="en-US"/>
        </a:p>
      </dgm:t>
    </dgm:pt>
    <dgm:pt modelId="{66B2C5FE-22D8-4F19-97C8-19ECB8413FBB}">
      <dgm:prSet phldrT="[Text]"/>
      <dgm:spPr/>
      <dgm:t>
        <a:bodyPr/>
        <a:lstStyle/>
        <a:p>
          <a:r>
            <a:rPr lang="en-US" dirty="0" smtClean="0"/>
            <a:t>Remote Surveillance</a:t>
          </a:r>
          <a:endParaRPr lang="en-US" dirty="0"/>
        </a:p>
      </dgm:t>
    </dgm:pt>
    <dgm:pt modelId="{505D738A-C3C7-4E3E-ACB8-79E9A66EA34A}" type="parTrans" cxnId="{4B74FC3B-864B-4DB0-A615-05EE3A4AAF30}">
      <dgm:prSet/>
      <dgm:spPr/>
      <dgm:t>
        <a:bodyPr/>
        <a:lstStyle/>
        <a:p>
          <a:endParaRPr lang="en-US"/>
        </a:p>
      </dgm:t>
    </dgm:pt>
    <dgm:pt modelId="{16A68DCA-DF49-4639-B4CC-3AD5D1FC7F3B}" type="sibTrans" cxnId="{4B74FC3B-864B-4DB0-A615-05EE3A4AAF30}">
      <dgm:prSet/>
      <dgm:spPr/>
      <dgm:t>
        <a:bodyPr/>
        <a:lstStyle/>
        <a:p>
          <a:endParaRPr lang="en-US"/>
        </a:p>
      </dgm:t>
    </dgm:pt>
    <dgm:pt modelId="{85AFCC81-E910-4FBC-9F90-446718A7CDDF}">
      <dgm:prSet phldrT="[Text]"/>
      <dgm:spPr/>
      <dgm:t>
        <a:bodyPr/>
        <a:lstStyle/>
        <a:p>
          <a:r>
            <a:rPr lang="en-US" dirty="0" smtClean="0"/>
            <a:t>Banking Sector</a:t>
          </a:r>
          <a:endParaRPr lang="en-US" dirty="0"/>
        </a:p>
      </dgm:t>
    </dgm:pt>
    <dgm:pt modelId="{1353EC4E-4BB7-43A1-BD0B-0D8E0544053F}" type="parTrans" cxnId="{84F7A9B1-B17D-4632-91B3-2FC6787B6CB2}">
      <dgm:prSet/>
      <dgm:spPr/>
      <dgm:t>
        <a:bodyPr/>
        <a:lstStyle/>
        <a:p>
          <a:endParaRPr lang="en-US"/>
        </a:p>
      </dgm:t>
    </dgm:pt>
    <dgm:pt modelId="{4F3B9CE8-96AE-443C-BC8C-63FD9300C249}" type="sibTrans" cxnId="{84F7A9B1-B17D-4632-91B3-2FC6787B6CB2}">
      <dgm:prSet/>
      <dgm:spPr/>
      <dgm:t>
        <a:bodyPr/>
        <a:lstStyle/>
        <a:p>
          <a:endParaRPr lang="en-US"/>
        </a:p>
      </dgm:t>
    </dgm:pt>
    <dgm:pt modelId="{F166BDA7-123B-4ABF-BCA4-857FE0279E6D}">
      <dgm:prSet phldrT="[Text]"/>
      <dgm:spPr/>
      <dgm:t>
        <a:bodyPr/>
        <a:lstStyle/>
        <a:p>
          <a:r>
            <a:rPr lang="en-US" dirty="0" smtClean="0"/>
            <a:t>Shopping Centers</a:t>
          </a:r>
          <a:endParaRPr lang="en-US" dirty="0"/>
        </a:p>
      </dgm:t>
    </dgm:pt>
    <dgm:pt modelId="{BD5DF4C9-85E1-43D9-AFA6-C5E23267ADFD}" type="parTrans" cxnId="{6CBCDCDA-E099-4813-AAFD-9B86FEAF5A43}">
      <dgm:prSet/>
      <dgm:spPr/>
      <dgm:t>
        <a:bodyPr/>
        <a:lstStyle/>
        <a:p>
          <a:endParaRPr lang="en-US"/>
        </a:p>
      </dgm:t>
    </dgm:pt>
    <dgm:pt modelId="{E67F9A36-A236-4223-9CFD-2236BABFB5CD}" type="sibTrans" cxnId="{6CBCDCDA-E099-4813-AAFD-9B86FEAF5A43}">
      <dgm:prSet/>
      <dgm:spPr/>
      <dgm:t>
        <a:bodyPr/>
        <a:lstStyle/>
        <a:p>
          <a:endParaRPr lang="en-US"/>
        </a:p>
      </dgm:t>
    </dgm:pt>
    <dgm:pt modelId="{B06CE928-0422-43B2-9A3F-ECA132530E57}">
      <dgm:prSet phldrT="[Text]"/>
      <dgm:spPr/>
      <dgm:t>
        <a:bodyPr/>
        <a:lstStyle/>
        <a:p>
          <a:r>
            <a:rPr lang="en-US" dirty="0" smtClean="0"/>
            <a:t>Multi location business</a:t>
          </a:r>
          <a:endParaRPr lang="en-US" dirty="0"/>
        </a:p>
      </dgm:t>
    </dgm:pt>
    <dgm:pt modelId="{F18F06D7-EB52-4AF7-8CA4-C55D18D7E2D0}" type="parTrans" cxnId="{23628001-3713-426F-9E87-39DCD481E354}">
      <dgm:prSet/>
      <dgm:spPr/>
      <dgm:t>
        <a:bodyPr/>
        <a:lstStyle/>
        <a:p>
          <a:endParaRPr lang="en-US"/>
        </a:p>
      </dgm:t>
    </dgm:pt>
    <dgm:pt modelId="{522DB1ED-D838-45FC-88F1-778281A03E1F}" type="sibTrans" cxnId="{23628001-3713-426F-9E87-39DCD481E354}">
      <dgm:prSet/>
      <dgm:spPr/>
      <dgm:t>
        <a:bodyPr/>
        <a:lstStyle/>
        <a:p>
          <a:endParaRPr lang="en-US"/>
        </a:p>
      </dgm:t>
    </dgm:pt>
    <dgm:pt modelId="{6EB06A5D-468A-41D5-812E-282FC7FBFB04}">
      <dgm:prSet phldrT="[Text]"/>
      <dgm:spPr/>
      <dgm:t>
        <a:bodyPr/>
        <a:lstStyle/>
        <a:p>
          <a:r>
            <a:rPr lang="en-US" dirty="0" smtClean="0"/>
            <a:t>Construction </a:t>
          </a:r>
          <a:endParaRPr lang="en-US" dirty="0"/>
        </a:p>
      </dgm:t>
    </dgm:pt>
    <dgm:pt modelId="{D0F8C82C-1AC1-440C-B2D6-BEC7B4C34D47}" type="parTrans" cxnId="{D6967B2E-F92F-44AE-8F73-D67874578407}">
      <dgm:prSet/>
      <dgm:spPr/>
      <dgm:t>
        <a:bodyPr/>
        <a:lstStyle/>
        <a:p>
          <a:endParaRPr lang="en-US"/>
        </a:p>
      </dgm:t>
    </dgm:pt>
    <dgm:pt modelId="{D7B91827-EC4D-4377-80A2-735E71577602}" type="sibTrans" cxnId="{D6967B2E-F92F-44AE-8F73-D67874578407}">
      <dgm:prSet/>
      <dgm:spPr/>
      <dgm:t>
        <a:bodyPr/>
        <a:lstStyle/>
        <a:p>
          <a:endParaRPr lang="en-US"/>
        </a:p>
      </dgm:t>
    </dgm:pt>
    <dgm:pt modelId="{D524EE61-2B96-40E1-838A-FDBC266AEBDC}">
      <dgm:prSet phldrT="[Text]"/>
      <dgm:spPr/>
      <dgm:t>
        <a:bodyPr/>
        <a:lstStyle/>
        <a:p>
          <a:r>
            <a:rPr lang="en-US" dirty="0" smtClean="0"/>
            <a:t>Retail Banks</a:t>
          </a:r>
          <a:endParaRPr lang="en-US" dirty="0"/>
        </a:p>
      </dgm:t>
    </dgm:pt>
    <dgm:pt modelId="{64B17A11-6468-4356-B2F1-F6C0E81E525F}" type="parTrans" cxnId="{D218486E-8303-4931-8E24-B0718931218A}">
      <dgm:prSet/>
      <dgm:spPr/>
      <dgm:t>
        <a:bodyPr/>
        <a:lstStyle/>
        <a:p>
          <a:endParaRPr lang="en-US"/>
        </a:p>
      </dgm:t>
    </dgm:pt>
    <dgm:pt modelId="{7EA2BD30-4D7C-4540-B413-7B8FB9007EBB}" type="sibTrans" cxnId="{D218486E-8303-4931-8E24-B0718931218A}">
      <dgm:prSet/>
      <dgm:spPr/>
      <dgm:t>
        <a:bodyPr/>
        <a:lstStyle/>
        <a:p>
          <a:endParaRPr lang="en-US"/>
        </a:p>
      </dgm:t>
    </dgm:pt>
    <dgm:pt modelId="{1BFFC0DA-30F5-41B4-9565-E089A3664B9C}">
      <dgm:prSet phldrT="[Text]"/>
      <dgm:spPr/>
      <dgm:t>
        <a:bodyPr/>
        <a:lstStyle/>
        <a:p>
          <a:r>
            <a:rPr lang="en-US" dirty="0" smtClean="0"/>
            <a:t>Commercial Banks</a:t>
          </a:r>
          <a:endParaRPr lang="en-US" dirty="0"/>
        </a:p>
      </dgm:t>
    </dgm:pt>
    <dgm:pt modelId="{C6D41974-9260-4701-8C12-DF2CEBB63B2E}" type="parTrans" cxnId="{12519CB2-0193-4D77-8F56-5D160345DF46}">
      <dgm:prSet/>
      <dgm:spPr/>
      <dgm:t>
        <a:bodyPr/>
        <a:lstStyle/>
        <a:p>
          <a:endParaRPr lang="en-US"/>
        </a:p>
      </dgm:t>
    </dgm:pt>
    <dgm:pt modelId="{C099F681-2FAA-482C-9BF4-35EB8FA7A553}" type="sibTrans" cxnId="{12519CB2-0193-4D77-8F56-5D160345DF46}">
      <dgm:prSet/>
      <dgm:spPr/>
      <dgm:t>
        <a:bodyPr/>
        <a:lstStyle/>
        <a:p>
          <a:endParaRPr lang="en-US"/>
        </a:p>
      </dgm:t>
    </dgm:pt>
    <dgm:pt modelId="{D752C279-6629-4A6B-AB6B-D38260E82990}">
      <dgm:prSet phldrT="[Text]"/>
      <dgm:spPr/>
      <dgm:t>
        <a:bodyPr/>
        <a:lstStyle/>
        <a:p>
          <a:r>
            <a:rPr lang="en-US" dirty="0" smtClean="0"/>
            <a:t>Infrastructure company</a:t>
          </a:r>
          <a:endParaRPr lang="en-US" dirty="0"/>
        </a:p>
      </dgm:t>
    </dgm:pt>
    <dgm:pt modelId="{A1CECD7F-5277-4AF4-A66C-966FE4742D2E}" type="parTrans" cxnId="{0C0B7BEB-C518-41D9-AED6-A4EF76A166AB}">
      <dgm:prSet/>
      <dgm:spPr/>
      <dgm:t>
        <a:bodyPr/>
        <a:lstStyle/>
        <a:p>
          <a:endParaRPr lang="en-US"/>
        </a:p>
      </dgm:t>
    </dgm:pt>
    <dgm:pt modelId="{695D7E26-2D8A-42F4-915A-3019DA2DE666}" type="sibTrans" cxnId="{0C0B7BEB-C518-41D9-AED6-A4EF76A166AB}">
      <dgm:prSet/>
      <dgm:spPr/>
      <dgm:t>
        <a:bodyPr/>
        <a:lstStyle/>
        <a:p>
          <a:endParaRPr lang="en-US"/>
        </a:p>
      </dgm:t>
    </dgm:pt>
    <dgm:pt modelId="{F78477AA-54AC-4A1E-886B-222C03F1EBDE}">
      <dgm:prSet phldrT="[Text]"/>
      <dgm:spPr/>
      <dgm:t>
        <a:bodyPr/>
        <a:lstStyle/>
        <a:p>
          <a:r>
            <a:rPr lang="en-US" dirty="0" smtClean="0"/>
            <a:t>Engineering company</a:t>
          </a:r>
          <a:endParaRPr lang="en-US" dirty="0"/>
        </a:p>
      </dgm:t>
    </dgm:pt>
    <dgm:pt modelId="{E0D4140A-8E49-45F9-819A-A903F3A66ED2}" type="parTrans" cxnId="{5ECEFD8E-2D4B-4A92-A145-AC2673F6EC72}">
      <dgm:prSet/>
      <dgm:spPr/>
      <dgm:t>
        <a:bodyPr/>
        <a:lstStyle/>
        <a:p>
          <a:endParaRPr lang="en-US"/>
        </a:p>
      </dgm:t>
    </dgm:pt>
    <dgm:pt modelId="{5C3C4AF3-9030-464A-A7E1-334560D8F06F}" type="sibTrans" cxnId="{5ECEFD8E-2D4B-4A92-A145-AC2673F6EC72}">
      <dgm:prSet/>
      <dgm:spPr/>
      <dgm:t>
        <a:bodyPr/>
        <a:lstStyle/>
        <a:p>
          <a:endParaRPr lang="en-US"/>
        </a:p>
      </dgm:t>
    </dgm:pt>
    <dgm:pt modelId="{B70EA5E9-7C03-4DAB-BB38-6A282B0C122E}">
      <dgm:prSet phldrT="[Text]"/>
      <dgm:spPr/>
      <dgm:t>
        <a:bodyPr/>
        <a:lstStyle/>
        <a:p>
          <a:r>
            <a:rPr lang="en-US" dirty="0" smtClean="0"/>
            <a:t>BPO/ KPO industry</a:t>
          </a:r>
          <a:endParaRPr lang="en-US" dirty="0"/>
        </a:p>
      </dgm:t>
    </dgm:pt>
    <dgm:pt modelId="{560223F1-A719-456D-B438-7F35D4B3A130}" type="parTrans" cxnId="{3BC686BB-713C-46B5-B659-D7606E942FD0}">
      <dgm:prSet/>
      <dgm:spPr/>
      <dgm:t>
        <a:bodyPr/>
        <a:lstStyle/>
        <a:p>
          <a:endParaRPr lang="en-US"/>
        </a:p>
      </dgm:t>
    </dgm:pt>
    <dgm:pt modelId="{5B4580E5-3021-4D6E-8989-C66A6A673B5C}" type="sibTrans" cxnId="{3BC686BB-713C-46B5-B659-D7606E942FD0}">
      <dgm:prSet/>
      <dgm:spPr/>
      <dgm:t>
        <a:bodyPr/>
        <a:lstStyle/>
        <a:p>
          <a:endParaRPr lang="en-US"/>
        </a:p>
      </dgm:t>
    </dgm:pt>
    <dgm:pt modelId="{963C477C-C649-4B7C-90D7-78CE4E38DE7D}">
      <dgm:prSet phldrT="[Text]"/>
      <dgm:spPr/>
      <dgm:t>
        <a:bodyPr/>
        <a:lstStyle/>
        <a:p>
          <a:r>
            <a:rPr lang="en-US" dirty="0" smtClean="0"/>
            <a:t>Professional Certification</a:t>
          </a:r>
          <a:endParaRPr lang="en-US" dirty="0"/>
        </a:p>
      </dgm:t>
    </dgm:pt>
    <dgm:pt modelId="{2C161E41-F54C-47C6-8963-92625322CD97}" type="parTrans" cxnId="{AD659E52-5F18-4D9E-88E4-4E74FAB06C25}">
      <dgm:prSet/>
      <dgm:spPr/>
      <dgm:t>
        <a:bodyPr/>
        <a:lstStyle/>
        <a:p>
          <a:endParaRPr lang="en-US"/>
        </a:p>
      </dgm:t>
    </dgm:pt>
    <dgm:pt modelId="{FA61DA0C-4471-4D2D-A843-ED51105C526F}" type="sibTrans" cxnId="{AD659E52-5F18-4D9E-88E4-4E74FAB06C25}">
      <dgm:prSet/>
      <dgm:spPr/>
      <dgm:t>
        <a:bodyPr/>
        <a:lstStyle/>
        <a:p>
          <a:endParaRPr lang="en-US"/>
        </a:p>
      </dgm:t>
    </dgm:pt>
    <dgm:pt modelId="{03F59046-1A71-426E-B820-925A5D4B915B}" type="pres">
      <dgm:prSet presAssocID="{537F3FC7-741B-4DA0-B1F5-974DF3EC29E9}" presName="Name0" presStyleCnt="0">
        <dgm:presLayoutVars>
          <dgm:dir/>
          <dgm:animLvl val="lvl"/>
          <dgm:resizeHandles val="exact"/>
        </dgm:presLayoutVars>
      </dgm:prSet>
      <dgm:spPr/>
    </dgm:pt>
    <dgm:pt modelId="{F9BD57E6-08CD-4366-85F2-4173556AE786}" type="pres">
      <dgm:prSet presAssocID="{099141EF-DC4F-4F13-A1F5-63AC36B3B09D}" presName="linNode" presStyleCnt="0"/>
      <dgm:spPr/>
    </dgm:pt>
    <dgm:pt modelId="{6C3E2966-20C8-4948-83EF-C2BC854EFA7B}" type="pres">
      <dgm:prSet presAssocID="{099141EF-DC4F-4F13-A1F5-63AC36B3B09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A86AB-9AEC-456B-9F8B-BD89E86B790D}" type="pres">
      <dgm:prSet presAssocID="{099141EF-DC4F-4F13-A1F5-63AC36B3B09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EAB1F-92C7-470B-BE59-49ECE97D9707}" type="pres">
      <dgm:prSet presAssocID="{03473768-5D14-4AEA-A67C-CBF81CD7D519}" presName="sp" presStyleCnt="0"/>
      <dgm:spPr/>
    </dgm:pt>
    <dgm:pt modelId="{846B152B-F145-4D01-A4A0-FF7A0E673379}" type="pres">
      <dgm:prSet presAssocID="{3775E46C-A94A-41CB-B882-7F76D0A48651}" presName="linNode" presStyleCnt="0"/>
      <dgm:spPr/>
    </dgm:pt>
    <dgm:pt modelId="{FB729FA3-A604-40A8-9ADE-165B96F75B83}" type="pres">
      <dgm:prSet presAssocID="{3775E46C-A94A-41CB-B882-7F76D0A4865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F43603E-92B8-4360-BB2D-4C5C106C8DAA}" type="pres">
      <dgm:prSet presAssocID="{3775E46C-A94A-41CB-B882-7F76D0A48651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40F1E-8F5D-4B7F-A5BE-AE63788B7CEE}" type="pres">
      <dgm:prSet presAssocID="{94245BB3-9BBD-4351-B207-7E5A7536C49D}" presName="sp" presStyleCnt="0"/>
      <dgm:spPr/>
    </dgm:pt>
    <dgm:pt modelId="{A922BC3F-DA6D-426C-B2A8-8ACEADDFD1BB}" type="pres">
      <dgm:prSet presAssocID="{ECD8BB97-B845-4992-AD13-89222B692DDC}" presName="linNode" presStyleCnt="0"/>
      <dgm:spPr/>
    </dgm:pt>
    <dgm:pt modelId="{00AB8DBD-7C92-437B-9416-CB9A4FB3D245}" type="pres">
      <dgm:prSet presAssocID="{ECD8BB97-B845-4992-AD13-89222B692DDC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12AD5-4B8B-414E-98C7-75EEA8D12C45}" type="pres">
      <dgm:prSet presAssocID="{ECD8BB97-B845-4992-AD13-89222B692DDC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4E0AA-F9E3-48A9-B268-34507852EA9F}" type="pres">
      <dgm:prSet presAssocID="{7F79BE79-6AB8-4C4F-ACB5-870F96212DFB}" presName="sp" presStyleCnt="0"/>
      <dgm:spPr/>
    </dgm:pt>
    <dgm:pt modelId="{F6D98FD3-1254-4361-BBAD-9D662599BE1D}" type="pres">
      <dgm:prSet presAssocID="{66B2C5FE-22D8-4F19-97C8-19ECB8413FBB}" presName="linNode" presStyleCnt="0"/>
      <dgm:spPr/>
    </dgm:pt>
    <dgm:pt modelId="{4019D2CC-826D-4AB3-9FB5-E0DBF6010E78}" type="pres">
      <dgm:prSet presAssocID="{66B2C5FE-22D8-4F19-97C8-19ECB8413FB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5450E21-5BAB-4A51-89FF-3F9B0C71AD5E}" type="pres">
      <dgm:prSet presAssocID="{66B2C5FE-22D8-4F19-97C8-19ECB8413FBB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B9110-19DE-4BCF-A1D5-69991325D636}" type="pres">
      <dgm:prSet presAssocID="{16A68DCA-DF49-4639-B4CC-3AD5D1FC7F3B}" presName="sp" presStyleCnt="0"/>
      <dgm:spPr/>
    </dgm:pt>
    <dgm:pt modelId="{C1378EBD-97C3-462D-861E-C1511124BFBA}" type="pres">
      <dgm:prSet presAssocID="{85AFCC81-E910-4FBC-9F90-446718A7CDDF}" presName="linNode" presStyleCnt="0"/>
      <dgm:spPr/>
    </dgm:pt>
    <dgm:pt modelId="{FAA6EADD-FD78-4C12-B2BE-533D99A5F8C8}" type="pres">
      <dgm:prSet presAssocID="{85AFCC81-E910-4FBC-9F90-446718A7CDD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7D1CF-3175-4681-9128-DA68D6492124}" type="pres">
      <dgm:prSet presAssocID="{85AFCC81-E910-4FBC-9F90-446718A7CDDF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21C2D-E2E0-4514-B34D-1B116AE70D3B}" type="pres">
      <dgm:prSet presAssocID="{4F3B9CE8-96AE-443C-BC8C-63FD9300C249}" presName="sp" presStyleCnt="0"/>
      <dgm:spPr/>
    </dgm:pt>
    <dgm:pt modelId="{494AD057-0CBD-49B4-A5DA-4A0485D7E013}" type="pres">
      <dgm:prSet presAssocID="{6EB06A5D-468A-41D5-812E-282FC7FBFB04}" presName="linNode" presStyleCnt="0"/>
      <dgm:spPr/>
    </dgm:pt>
    <dgm:pt modelId="{97644823-4129-46BB-8229-35C6EC434B7C}" type="pres">
      <dgm:prSet presAssocID="{6EB06A5D-468A-41D5-812E-282FC7FBFB04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97DFD-F0E4-4217-A4FB-AF03B80A9201}" type="pres">
      <dgm:prSet presAssocID="{6EB06A5D-468A-41D5-812E-282FC7FBFB04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659E52-5F18-4D9E-88E4-4E74FAB06C25}" srcId="{3775E46C-A94A-41CB-B882-7F76D0A48651}" destId="{963C477C-C649-4B7C-90D7-78CE4E38DE7D}" srcOrd="2" destOrd="0" parTransId="{2C161E41-F54C-47C6-8963-92625322CD97}" sibTransId="{FA61DA0C-4471-4D2D-A843-ED51105C526F}"/>
    <dgm:cxn modelId="{22F84530-983E-410E-A5A0-153305C3A2EC}" type="presOf" srcId="{2D4FD52F-4CAF-416C-AFE9-D9EC803F3914}" destId="{B9112AD5-4B8B-414E-98C7-75EEA8D12C45}" srcOrd="0" destOrd="0" presId="urn:microsoft.com/office/officeart/2005/8/layout/vList5"/>
    <dgm:cxn modelId="{D8157AE9-E84A-4372-AD13-6B6B7E3B42E0}" type="presOf" srcId="{0D1CFA22-72A2-493C-8277-D28E9D1ECFBC}" destId="{BC8A86AB-9AEC-456B-9F8B-BD89E86B790D}" srcOrd="0" destOrd="0" presId="urn:microsoft.com/office/officeart/2005/8/layout/vList5"/>
    <dgm:cxn modelId="{6CBCDCDA-E099-4813-AAFD-9B86FEAF5A43}" srcId="{66B2C5FE-22D8-4F19-97C8-19ECB8413FBB}" destId="{F166BDA7-123B-4ABF-BCA4-857FE0279E6D}" srcOrd="0" destOrd="0" parTransId="{BD5DF4C9-85E1-43D9-AFA6-C5E23267ADFD}" sibTransId="{E67F9A36-A236-4223-9CFD-2236BABFB5CD}"/>
    <dgm:cxn modelId="{5C5BD750-7E04-4C1E-8EC3-C31A38DAEE37}" srcId="{537F3FC7-741B-4DA0-B1F5-974DF3EC29E9}" destId="{099141EF-DC4F-4F13-A1F5-63AC36B3B09D}" srcOrd="0" destOrd="0" parTransId="{5E12AA39-5121-4EB0-B46E-78396D08758B}" sibTransId="{03473768-5D14-4AEA-A67C-CBF81CD7D519}"/>
    <dgm:cxn modelId="{2835BC1A-E370-486C-869A-2EDDCB238C57}" srcId="{537F3FC7-741B-4DA0-B1F5-974DF3EC29E9}" destId="{3775E46C-A94A-41CB-B882-7F76D0A48651}" srcOrd="1" destOrd="0" parTransId="{6190961D-C27D-4C39-9919-677849D7929E}" sibTransId="{94245BB3-9BBD-4351-B207-7E5A7536C49D}"/>
    <dgm:cxn modelId="{F7910304-5823-4762-8B5F-D603DB1CFAC1}" type="presOf" srcId="{963C477C-C649-4B7C-90D7-78CE4E38DE7D}" destId="{6F43603E-92B8-4360-BB2D-4C5C106C8DAA}" srcOrd="0" destOrd="2" presId="urn:microsoft.com/office/officeart/2005/8/layout/vList5"/>
    <dgm:cxn modelId="{750E0091-3904-46A8-A495-2587D7EE4837}" srcId="{ECD8BB97-B845-4992-AD13-89222B692DDC}" destId="{7981C20C-8A55-45AE-8E65-A6BCB89F00FF}" srcOrd="1" destOrd="0" parTransId="{4EAE4D7B-97C5-412F-891C-2180D461D072}" sibTransId="{2EDFDEA1-33D0-4F57-AD5A-64ABCDF39E0C}"/>
    <dgm:cxn modelId="{23628001-3713-426F-9E87-39DCD481E354}" srcId="{66B2C5FE-22D8-4F19-97C8-19ECB8413FBB}" destId="{B06CE928-0422-43B2-9A3F-ECA132530E57}" srcOrd="1" destOrd="0" parTransId="{F18F06D7-EB52-4AF7-8CA4-C55D18D7E2D0}" sibTransId="{522DB1ED-D838-45FC-88F1-778281A03E1F}"/>
    <dgm:cxn modelId="{62BC5808-EE7D-4859-81F3-816B76ECC114}" type="presOf" srcId="{66B2C5FE-22D8-4F19-97C8-19ECB8413FBB}" destId="{4019D2CC-826D-4AB3-9FB5-E0DBF6010E78}" srcOrd="0" destOrd="0" presId="urn:microsoft.com/office/officeart/2005/8/layout/vList5"/>
    <dgm:cxn modelId="{84F7A9B1-B17D-4632-91B3-2FC6787B6CB2}" srcId="{537F3FC7-741B-4DA0-B1F5-974DF3EC29E9}" destId="{85AFCC81-E910-4FBC-9F90-446718A7CDDF}" srcOrd="4" destOrd="0" parTransId="{1353EC4E-4BB7-43A1-BD0B-0D8E0544053F}" sibTransId="{4F3B9CE8-96AE-443C-BC8C-63FD9300C249}"/>
    <dgm:cxn modelId="{D218486E-8303-4931-8E24-B0718931218A}" srcId="{85AFCC81-E910-4FBC-9F90-446718A7CDDF}" destId="{D524EE61-2B96-40E1-838A-FDBC266AEBDC}" srcOrd="0" destOrd="0" parTransId="{64B17A11-6468-4356-B2F1-F6C0E81E525F}" sibTransId="{7EA2BD30-4D7C-4540-B413-7B8FB9007EBB}"/>
    <dgm:cxn modelId="{CA83A2D6-FF42-4A98-B160-1387C1476831}" type="presOf" srcId="{3775E46C-A94A-41CB-B882-7F76D0A48651}" destId="{FB729FA3-A604-40A8-9ADE-165B96F75B83}" srcOrd="0" destOrd="0" presId="urn:microsoft.com/office/officeart/2005/8/layout/vList5"/>
    <dgm:cxn modelId="{FF1B44B4-94DC-43A3-B9C1-539644FF6F6D}" type="presOf" srcId="{BAAB1AC0-F50A-4C3F-9196-8CD1BE2B1F2F}" destId="{6F43603E-92B8-4360-BB2D-4C5C106C8DAA}" srcOrd="0" destOrd="1" presId="urn:microsoft.com/office/officeart/2005/8/layout/vList5"/>
    <dgm:cxn modelId="{10585908-D667-47C0-937D-4D0601903601}" srcId="{ECD8BB97-B845-4992-AD13-89222B692DDC}" destId="{2D4FD52F-4CAF-416C-AFE9-D9EC803F3914}" srcOrd="0" destOrd="0" parTransId="{FC38E7AC-20C7-4E15-B451-89EFFD0D3659}" sibTransId="{FBD6C64A-EB7C-46A7-B2AE-28D76B63F944}"/>
    <dgm:cxn modelId="{39D2273C-4679-4EE2-971A-38B2B83E8500}" type="presOf" srcId="{1BFFC0DA-30F5-41B4-9565-E089A3664B9C}" destId="{D477D1CF-3175-4681-9128-DA68D6492124}" srcOrd="0" destOrd="1" presId="urn:microsoft.com/office/officeart/2005/8/layout/vList5"/>
    <dgm:cxn modelId="{F3EA15A0-CEF7-4F2E-94EF-A46FC0A6D865}" type="presOf" srcId="{B70EA5E9-7C03-4DAB-BB38-6A282B0C122E}" destId="{BC8A86AB-9AEC-456B-9F8B-BD89E86B790D}" srcOrd="0" destOrd="2" presId="urn:microsoft.com/office/officeart/2005/8/layout/vList5"/>
    <dgm:cxn modelId="{8831AC7B-98DE-4FAC-BDAA-48A8DB78B499}" type="presOf" srcId="{6E2BDE6D-D86F-4F7F-9689-532C0C7853E1}" destId="{6F43603E-92B8-4360-BB2D-4C5C106C8DAA}" srcOrd="0" destOrd="0" presId="urn:microsoft.com/office/officeart/2005/8/layout/vList5"/>
    <dgm:cxn modelId="{5ECEFD8E-2D4B-4A92-A145-AC2673F6EC72}" srcId="{6EB06A5D-468A-41D5-812E-282FC7FBFB04}" destId="{F78477AA-54AC-4A1E-886B-222C03F1EBDE}" srcOrd="1" destOrd="0" parTransId="{E0D4140A-8E49-45F9-819A-A903F3A66ED2}" sibTransId="{5C3C4AF3-9030-464A-A7E1-334560D8F06F}"/>
    <dgm:cxn modelId="{78063956-F721-4249-B97F-D3AD540298F8}" srcId="{537F3FC7-741B-4DA0-B1F5-974DF3EC29E9}" destId="{ECD8BB97-B845-4992-AD13-89222B692DDC}" srcOrd="2" destOrd="0" parTransId="{B7BC4AF4-93D5-4479-A51B-B505A7642F87}" sibTransId="{7F79BE79-6AB8-4C4F-ACB5-870F96212DFB}"/>
    <dgm:cxn modelId="{B847486D-8D4D-4057-9ED9-3CBA8028CD03}" srcId="{099141EF-DC4F-4F13-A1F5-63AC36B3B09D}" destId="{0D1CFA22-72A2-493C-8277-D28E9D1ECFBC}" srcOrd="0" destOrd="0" parTransId="{3F6AA0BB-CE0D-428D-9DFE-6EE612DC327B}" sibTransId="{2F59FFED-6CFF-4825-85F2-91D51FB14D0C}"/>
    <dgm:cxn modelId="{C1005C69-354F-4234-9EAE-E7D88B1D7EA3}" srcId="{099141EF-DC4F-4F13-A1F5-63AC36B3B09D}" destId="{47D6BD29-93B8-4397-A934-3515FDA495A9}" srcOrd="1" destOrd="0" parTransId="{E30BAFC9-3CD4-4417-B485-F1EAF3D615B5}" sibTransId="{7CBBA752-531C-417E-9488-366125CA1A4E}"/>
    <dgm:cxn modelId="{57135070-3BBF-4B7E-9559-8AF75C3FFA0C}" type="presOf" srcId="{B06CE928-0422-43B2-9A3F-ECA132530E57}" destId="{A5450E21-5BAB-4A51-89FF-3F9B0C71AD5E}" srcOrd="0" destOrd="1" presId="urn:microsoft.com/office/officeart/2005/8/layout/vList5"/>
    <dgm:cxn modelId="{595B5E50-9917-482C-BA1F-E4323F50065F}" type="presOf" srcId="{47D6BD29-93B8-4397-A934-3515FDA495A9}" destId="{BC8A86AB-9AEC-456B-9F8B-BD89E86B790D}" srcOrd="0" destOrd="1" presId="urn:microsoft.com/office/officeart/2005/8/layout/vList5"/>
    <dgm:cxn modelId="{859949C8-3EA6-4056-84D4-EC4F69762701}" srcId="{3775E46C-A94A-41CB-B882-7F76D0A48651}" destId="{6E2BDE6D-D86F-4F7F-9689-532C0C7853E1}" srcOrd="0" destOrd="0" parTransId="{B991CE1F-2FB0-4DA8-8922-F1B499A3A96C}" sibTransId="{1378717C-1E07-4FE0-A398-DDFA1BA3FC52}"/>
    <dgm:cxn modelId="{B4769E7F-3373-46DB-B76D-8DDDE4A6DA94}" type="presOf" srcId="{D752C279-6629-4A6B-AB6B-D38260E82990}" destId="{D3F97DFD-F0E4-4217-A4FB-AF03B80A9201}" srcOrd="0" destOrd="0" presId="urn:microsoft.com/office/officeart/2005/8/layout/vList5"/>
    <dgm:cxn modelId="{6E091ABE-1FFB-4E05-8F79-E5EDF4149F3C}" type="presOf" srcId="{85AFCC81-E910-4FBC-9F90-446718A7CDDF}" destId="{FAA6EADD-FD78-4C12-B2BE-533D99A5F8C8}" srcOrd="0" destOrd="0" presId="urn:microsoft.com/office/officeart/2005/8/layout/vList5"/>
    <dgm:cxn modelId="{D6967B2E-F92F-44AE-8F73-D67874578407}" srcId="{537F3FC7-741B-4DA0-B1F5-974DF3EC29E9}" destId="{6EB06A5D-468A-41D5-812E-282FC7FBFB04}" srcOrd="5" destOrd="0" parTransId="{D0F8C82C-1AC1-440C-B2D6-BEC7B4C34D47}" sibTransId="{D7B91827-EC4D-4377-80A2-735E71577602}"/>
    <dgm:cxn modelId="{12519CB2-0193-4D77-8F56-5D160345DF46}" srcId="{85AFCC81-E910-4FBC-9F90-446718A7CDDF}" destId="{1BFFC0DA-30F5-41B4-9565-E089A3664B9C}" srcOrd="1" destOrd="0" parTransId="{C6D41974-9260-4701-8C12-DF2CEBB63B2E}" sibTransId="{C099F681-2FAA-482C-9BF4-35EB8FA7A553}"/>
    <dgm:cxn modelId="{A99E35A9-78E7-4FCF-9B50-07485553908E}" type="presOf" srcId="{6EB06A5D-468A-41D5-812E-282FC7FBFB04}" destId="{97644823-4129-46BB-8229-35C6EC434B7C}" srcOrd="0" destOrd="0" presId="urn:microsoft.com/office/officeart/2005/8/layout/vList5"/>
    <dgm:cxn modelId="{D7E8D70D-4EC4-47ED-AEC7-B8BA980C1507}" type="presOf" srcId="{537F3FC7-741B-4DA0-B1F5-974DF3EC29E9}" destId="{03F59046-1A71-426E-B820-925A5D4B915B}" srcOrd="0" destOrd="0" presId="urn:microsoft.com/office/officeart/2005/8/layout/vList5"/>
    <dgm:cxn modelId="{4B74FC3B-864B-4DB0-A615-05EE3A4AAF30}" srcId="{537F3FC7-741B-4DA0-B1F5-974DF3EC29E9}" destId="{66B2C5FE-22D8-4F19-97C8-19ECB8413FBB}" srcOrd="3" destOrd="0" parTransId="{505D738A-C3C7-4E3E-ACB8-79E9A66EA34A}" sibTransId="{16A68DCA-DF49-4639-B4CC-3AD5D1FC7F3B}"/>
    <dgm:cxn modelId="{0C0B7BEB-C518-41D9-AED6-A4EF76A166AB}" srcId="{6EB06A5D-468A-41D5-812E-282FC7FBFB04}" destId="{D752C279-6629-4A6B-AB6B-D38260E82990}" srcOrd="0" destOrd="0" parTransId="{A1CECD7F-5277-4AF4-A66C-966FE4742D2E}" sibTransId="{695D7E26-2D8A-42F4-915A-3019DA2DE666}"/>
    <dgm:cxn modelId="{2ED7611E-8907-4E50-AEDD-17048D3CDD04}" srcId="{3775E46C-A94A-41CB-B882-7F76D0A48651}" destId="{BAAB1AC0-F50A-4C3F-9196-8CD1BE2B1F2F}" srcOrd="1" destOrd="0" parTransId="{E65702A5-0F8C-422E-94E7-B3F13DC0EFD2}" sibTransId="{16AFF3BC-53B5-4BF4-8911-AED5DD75123F}"/>
    <dgm:cxn modelId="{3EBEF552-5148-4B13-A036-DF9C1AE73EFF}" type="presOf" srcId="{D524EE61-2B96-40E1-838A-FDBC266AEBDC}" destId="{D477D1CF-3175-4681-9128-DA68D6492124}" srcOrd="0" destOrd="0" presId="urn:microsoft.com/office/officeart/2005/8/layout/vList5"/>
    <dgm:cxn modelId="{88179EB6-78A6-4CA9-A2E5-2C7835E43AA3}" type="presOf" srcId="{7981C20C-8A55-45AE-8E65-A6BCB89F00FF}" destId="{B9112AD5-4B8B-414E-98C7-75EEA8D12C45}" srcOrd="0" destOrd="1" presId="urn:microsoft.com/office/officeart/2005/8/layout/vList5"/>
    <dgm:cxn modelId="{3BC686BB-713C-46B5-B659-D7606E942FD0}" srcId="{099141EF-DC4F-4F13-A1F5-63AC36B3B09D}" destId="{B70EA5E9-7C03-4DAB-BB38-6A282B0C122E}" srcOrd="2" destOrd="0" parTransId="{560223F1-A719-456D-B438-7F35D4B3A130}" sibTransId="{5B4580E5-3021-4D6E-8989-C66A6A673B5C}"/>
    <dgm:cxn modelId="{276431D6-9C4B-4778-83D9-0F458D427CB4}" type="presOf" srcId="{F166BDA7-123B-4ABF-BCA4-857FE0279E6D}" destId="{A5450E21-5BAB-4A51-89FF-3F9B0C71AD5E}" srcOrd="0" destOrd="0" presId="urn:microsoft.com/office/officeart/2005/8/layout/vList5"/>
    <dgm:cxn modelId="{D7B3E1E8-AE7E-425D-BB17-B67BAFF1FB6A}" type="presOf" srcId="{F78477AA-54AC-4A1E-886B-222C03F1EBDE}" destId="{D3F97DFD-F0E4-4217-A4FB-AF03B80A9201}" srcOrd="0" destOrd="1" presId="urn:microsoft.com/office/officeart/2005/8/layout/vList5"/>
    <dgm:cxn modelId="{36B29121-9973-4163-B3D5-134B2D26C7AB}" type="presOf" srcId="{ECD8BB97-B845-4992-AD13-89222B692DDC}" destId="{00AB8DBD-7C92-437B-9416-CB9A4FB3D245}" srcOrd="0" destOrd="0" presId="urn:microsoft.com/office/officeart/2005/8/layout/vList5"/>
    <dgm:cxn modelId="{A762957E-2A19-4599-9AEA-7EF6517D70A1}" type="presOf" srcId="{099141EF-DC4F-4F13-A1F5-63AC36B3B09D}" destId="{6C3E2966-20C8-4948-83EF-C2BC854EFA7B}" srcOrd="0" destOrd="0" presId="urn:microsoft.com/office/officeart/2005/8/layout/vList5"/>
    <dgm:cxn modelId="{EE921B9E-42DD-4787-986F-0F5B07F762C5}" type="presParOf" srcId="{03F59046-1A71-426E-B820-925A5D4B915B}" destId="{F9BD57E6-08CD-4366-85F2-4173556AE786}" srcOrd="0" destOrd="0" presId="urn:microsoft.com/office/officeart/2005/8/layout/vList5"/>
    <dgm:cxn modelId="{937396BF-49AC-4E30-AB74-4D8B427D01BD}" type="presParOf" srcId="{F9BD57E6-08CD-4366-85F2-4173556AE786}" destId="{6C3E2966-20C8-4948-83EF-C2BC854EFA7B}" srcOrd="0" destOrd="0" presId="urn:microsoft.com/office/officeart/2005/8/layout/vList5"/>
    <dgm:cxn modelId="{6F9F58ED-295C-4265-9015-D4CD4336D25E}" type="presParOf" srcId="{F9BD57E6-08CD-4366-85F2-4173556AE786}" destId="{BC8A86AB-9AEC-456B-9F8B-BD89E86B790D}" srcOrd="1" destOrd="0" presId="urn:microsoft.com/office/officeart/2005/8/layout/vList5"/>
    <dgm:cxn modelId="{A788C4B2-7B47-46D6-89D7-BAF3261C10DD}" type="presParOf" srcId="{03F59046-1A71-426E-B820-925A5D4B915B}" destId="{634EAB1F-92C7-470B-BE59-49ECE97D9707}" srcOrd="1" destOrd="0" presId="urn:microsoft.com/office/officeart/2005/8/layout/vList5"/>
    <dgm:cxn modelId="{32187E55-3032-452A-8ED2-E419F9479EEC}" type="presParOf" srcId="{03F59046-1A71-426E-B820-925A5D4B915B}" destId="{846B152B-F145-4D01-A4A0-FF7A0E673379}" srcOrd="2" destOrd="0" presId="urn:microsoft.com/office/officeart/2005/8/layout/vList5"/>
    <dgm:cxn modelId="{75F4C057-32E2-4C6E-80B5-9D5BF30509DE}" type="presParOf" srcId="{846B152B-F145-4D01-A4A0-FF7A0E673379}" destId="{FB729FA3-A604-40A8-9ADE-165B96F75B83}" srcOrd="0" destOrd="0" presId="urn:microsoft.com/office/officeart/2005/8/layout/vList5"/>
    <dgm:cxn modelId="{DBCF6589-C2A3-4D4C-B86A-8A77E51FAB43}" type="presParOf" srcId="{846B152B-F145-4D01-A4A0-FF7A0E673379}" destId="{6F43603E-92B8-4360-BB2D-4C5C106C8DAA}" srcOrd="1" destOrd="0" presId="urn:microsoft.com/office/officeart/2005/8/layout/vList5"/>
    <dgm:cxn modelId="{E83AAF19-DAC2-44D3-8DE1-FFA02CB318D4}" type="presParOf" srcId="{03F59046-1A71-426E-B820-925A5D4B915B}" destId="{A9740F1E-8F5D-4B7F-A5BE-AE63788B7CEE}" srcOrd="3" destOrd="0" presId="urn:microsoft.com/office/officeart/2005/8/layout/vList5"/>
    <dgm:cxn modelId="{5A9DA1F6-F24D-4FE3-B2DE-1EB49C9A3A7C}" type="presParOf" srcId="{03F59046-1A71-426E-B820-925A5D4B915B}" destId="{A922BC3F-DA6D-426C-B2A8-8ACEADDFD1BB}" srcOrd="4" destOrd="0" presId="urn:microsoft.com/office/officeart/2005/8/layout/vList5"/>
    <dgm:cxn modelId="{3EF65B61-25D1-47A8-ABBA-9DAABF98F2E6}" type="presParOf" srcId="{A922BC3F-DA6D-426C-B2A8-8ACEADDFD1BB}" destId="{00AB8DBD-7C92-437B-9416-CB9A4FB3D245}" srcOrd="0" destOrd="0" presId="urn:microsoft.com/office/officeart/2005/8/layout/vList5"/>
    <dgm:cxn modelId="{145F6687-3D1E-47C5-B6AF-EEBA6A19AC23}" type="presParOf" srcId="{A922BC3F-DA6D-426C-B2A8-8ACEADDFD1BB}" destId="{B9112AD5-4B8B-414E-98C7-75EEA8D12C45}" srcOrd="1" destOrd="0" presId="urn:microsoft.com/office/officeart/2005/8/layout/vList5"/>
    <dgm:cxn modelId="{C9736723-C215-4A5A-97E0-1A8EB35B1115}" type="presParOf" srcId="{03F59046-1A71-426E-B820-925A5D4B915B}" destId="{D3B4E0AA-F9E3-48A9-B268-34507852EA9F}" srcOrd="5" destOrd="0" presId="urn:microsoft.com/office/officeart/2005/8/layout/vList5"/>
    <dgm:cxn modelId="{94AC7D6C-378C-4270-A417-C3D74C4D15DE}" type="presParOf" srcId="{03F59046-1A71-426E-B820-925A5D4B915B}" destId="{F6D98FD3-1254-4361-BBAD-9D662599BE1D}" srcOrd="6" destOrd="0" presId="urn:microsoft.com/office/officeart/2005/8/layout/vList5"/>
    <dgm:cxn modelId="{EAE9F401-160C-4693-813C-5E1AEC63976F}" type="presParOf" srcId="{F6D98FD3-1254-4361-BBAD-9D662599BE1D}" destId="{4019D2CC-826D-4AB3-9FB5-E0DBF6010E78}" srcOrd="0" destOrd="0" presId="urn:microsoft.com/office/officeart/2005/8/layout/vList5"/>
    <dgm:cxn modelId="{0BAA0FA7-DF46-42E2-9397-E9966D1D2FFC}" type="presParOf" srcId="{F6D98FD3-1254-4361-BBAD-9D662599BE1D}" destId="{A5450E21-5BAB-4A51-89FF-3F9B0C71AD5E}" srcOrd="1" destOrd="0" presId="urn:microsoft.com/office/officeart/2005/8/layout/vList5"/>
    <dgm:cxn modelId="{458B1267-4BD6-4449-99ED-2BE279FF5E2B}" type="presParOf" srcId="{03F59046-1A71-426E-B820-925A5D4B915B}" destId="{E6FB9110-19DE-4BCF-A1D5-69991325D636}" srcOrd="7" destOrd="0" presId="urn:microsoft.com/office/officeart/2005/8/layout/vList5"/>
    <dgm:cxn modelId="{483F2581-724C-48C9-97D8-014F0F8B474F}" type="presParOf" srcId="{03F59046-1A71-426E-B820-925A5D4B915B}" destId="{C1378EBD-97C3-462D-861E-C1511124BFBA}" srcOrd="8" destOrd="0" presId="urn:microsoft.com/office/officeart/2005/8/layout/vList5"/>
    <dgm:cxn modelId="{2B98905C-32F2-4BE5-BBC6-3702F600857E}" type="presParOf" srcId="{C1378EBD-97C3-462D-861E-C1511124BFBA}" destId="{FAA6EADD-FD78-4C12-B2BE-533D99A5F8C8}" srcOrd="0" destOrd="0" presId="urn:microsoft.com/office/officeart/2005/8/layout/vList5"/>
    <dgm:cxn modelId="{6817D809-E9CD-4481-890B-E4B0A553CAD3}" type="presParOf" srcId="{C1378EBD-97C3-462D-861E-C1511124BFBA}" destId="{D477D1CF-3175-4681-9128-DA68D6492124}" srcOrd="1" destOrd="0" presId="urn:microsoft.com/office/officeart/2005/8/layout/vList5"/>
    <dgm:cxn modelId="{B6E8742A-69EA-4030-9FCE-7AF22B738566}" type="presParOf" srcId="{03F59046-1A71-426E-B820-925A5D4B915B}" destId="{05421C2D-E2E0-4514-B34D-1B116AE70D3B}" srcOrd="9" destOrd="0" presId="urn:microsoft.com/office/officeart/2005/8/layout/vList5"/>
    <dgm:cxn modelId="{130BD0A5-DB68-4104-8FC4-D42292C7FE06}" type="presParOf" srcId="{03F59046-1A71-426E-B820-925A5D4B915B}" destId="{494AD057-0CBD-49B4-A5DA-4A0485D7E013}" srcOrd="10" destOrd="0" presId="urn:microsoft.com/office/officeart/2005/8/layout/vList5"/>
    <dgm:cxn modelId="{229427CB-C3F0-4518-B8F1-B45BFF5657F4}" type="presParOf" srcId="{494AD057-0CBD-49B4-A5DA-4A0485D7E013}" destId="{97644823-4129-46BB-8229-35C6EC434B7C}" srcOrd="0" destOrd="0" presId="urn:microsoft.com/office/officeart/2005/8/layout/vList5"/>
    <dgm:cxn modelId="{BFE8CF8F-3906-48C5-96A2-72BA2C9DF4EB}" type="presParOf" srcId="{494AD057-0CBD-49B4-A5DA-4A0485D7E013}" destId="{D3F97DFD-F0E4-4217-A4FB-AF03B80A92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C1B15-F473-49B8-A537-487789146F8E}" type="doc">
      <dgm:prSet loTypeId="urn:microsoft.com/office/officeart/2005/8/layout/cycle2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7B0BF1-D97E-44D0-8EEF-D098FABF33AB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Employee Details</a:t>
          </a:r>
          <a:endParaRPr lang="en-US" sz="1200" dirty="0">
            <a:solidFill>
              <a:schemeClr val="bg1"/>
            </a:solidFill>
          </a:endParaRPr>
        </a:p>
      </dgm:t>
    </dgm:pt>
    <dgm:pt modelId="{2786FD6B-D07D-41CC-A470-E720821440EC}" type="parTrans" cxnId="{038A1BD3-086E-4F57-AD2E-13C90818481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6441FA91-FCAA-4163-AF54-143725C6398B}" type="sibTrans" cxnId="{038A1BD3-086E-4F57-AD2E-13C908184818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50ACEDD7-EA26-4F74-BFCB-4E8F6D01146C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Speech Recognition</a:t>
          </a:r>
          <a:endParaRPr lang="en-US" sz="1200" dirty="0">
            <a:solidFill>
              <a:schemeClr val="bg1"/>
            </a:solidFill>
          </a:endParaRPr>
        </a:p>
      </dgm:t>
    </dgm:pt>
    <dgm:pt modelId="{AFEFC480-797C-4D6A-9893-2FAD79B86419}" type="parTrans" cxnId="{5029EA53-139E-4CEE-9BC3-69812B50E89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037402F-F193-4D0D-8E3D-651662B6178F}" type="sibTrans" cxnId="{5029EA53-139E-4CEE-9BC3-69812B50E896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A2F9EF8F-2E70-42B6-B71C-BA5B83278A14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Eyeball Tracking</a:t>
          </a:r>
          <a:endParaRPr lang="en-US" sz="1200" dirty="0">
            <a:solidFill>
              <a:schemeClr val="bg1"/>
            </a:solidFill>
          </a:endParaRPr>
        </a:p>
      </dgm:t>
    </dgm:pt>
    <dgm:pt modelId="{2EA43941-0C58-4638-8C83-F342E6E96732}" type="parTrans" cxnId="{BC2C6DB5-D6F3-481B-B520-8EC97EBD344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6614529-1AC1-49E7-9136-785846B9056A}" type="sibTrans" cxnId="{BC2C6DB5-D6F3-481B-B520-8EC97EBD3440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0A7AA9A4-B05D-4786-8803-F58E37E0F5B3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Human Activities</a:t>
          </a:r>
          <a:endParaRPr lang="en-US" sz="1200" dirty="0">
            <a:solidFill>
              <a:schemeClr val="bg1"/>
            </a:solidFill>
          </a:endParaRPr>
        </a:p>
      </dgm:t>
    </dgm:pt>
    <dgm:pt modelId="{8D6B3E74-EA43-44EE-8044-ACFF5B3A0A33}" type="parTrans" cxnId="{31FCCE7D-BFA3-4A0D-B2E2-5AC69D3DAFF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BA0F98AD-C353-4F64-862B-2045A281E8A9}" type="sibTrans" cxnId="{31FCCE7D-BFA3-4A0D-B2E2-5AC69D3DAFF8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611BB5CB-F6E4-4CF9-B84F-B1B24CBCBC59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Face Recognition</a:t>
          </a:r>
          <a:endParaRPr lang="en-US" sz="1200" dirty="0">
            <a:solidFill>
              <a:schemeClr val="bg1"/>
            </a:solidFill>
          </a:endParaRPr>
        </a:p>
      </dgm:t>
    </dgm:pt>
    <dgm:pt modelId="{15263B3F-CCCB-45B4-AC78-B0C992DA2615}" type="parTrans" cxnId="{6954FA69-66FB-42A1-A438-47C46B88218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971DD0F-7673-4E30-87B2-6BAD0FCA16BD}" type="sibTrans" cxnId="{6954FA69-66FB-42A1-A438-47C46B88218D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0BFB115-F82F-4E42-84F0-E18E1ACB97E9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Screen OCR</a:t>
          </a:r>
          <a:endParaRPr lang="en-US" sz="1200" dirty="0">
            <a:solidFill>
              <a:schemeClr val="bg1"/>
            </a:solidFill>
          </a:endParaRPr>
        </a:p>
      </dgm:t>
    </dgm:pt>
    <dgm:pt modelId="{256EC482-3DA7-4D92-8353-8B37F99D1FA6}" type="parTrans" cxnId="{910CD171-E0A5-403A-95AB-8B0120B9E87B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FCD6627-0D41-4B91-9D9D-317E8630B32C}" type="sibTrans" cxnId="{910CD171-E0A5-403A-95AB-8B0120B9E87B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FAD9DC76-0B71-4749-9620-52DC0E3D2441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Tools Usage</a:t>
          </a:r>
          <a:endParaRPr lang="en-US" sz="1200" dirty="0">
            <a:solidFill>
              <a:schemeClr val="bg1"/>
            </a:solidFill>
          </a:endParaRPr>
        </a:p>
      </dgm:t>
    </dgm:pt>
    <dgm:pt modelId="{1E1BC40A-03B4-4EF6-BB72-83657D68AA9F}" type="parTrans" cxnId="{54FCDD65-72E3-47B4-B73C-BDAB1CD737A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E5AFFDF-014B-4A57-A9E8-364DB9E78053}" type="sibTrans" cxnId="{54FCDD65-72E3-47B4-B73C-BDAB1CD737A6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1723E598-ED55-41D3-AF08-3A076EB69AFA}">
      <dgm:prSet phldrT="[Text]" custT="1"/>
      <dgm:spPr/>
      <dgm:t>
        <a:bodyPr/>
        <a:lstStyle/>
        <a:p>
          <a:r>
            <a:rPr lang="en-US" sz="1200" smtClean="0">
              <a:solidFill>
                <a:schemeClr val="bg1"/>
              </a:solidFill>
            </a:rPr>
            <a:t>Development Progress</a:t>
          </a:r>
          <a:endParaRPr lang="en-US" sz="1200" dirty="0">
            <a:solidFill>
              <a:schemeClr val="bg1"/>
            </a:solidFill>
          </a:endParaRPr>
        </a:p>
      </dgm:t>
    </dgm:pt>
    <dgm:pt modelId="{D8E8781A-EB1A-42C8-92BF-BA768B2FC4C8}" type="parTrans" cxnId="{077C3BA8-C58C-4183-996F-94F2903B2B6C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A7EF266E-AE02-4184-B60E-0F7FCA752744}" type="sibTrans" cxnId="{077C3BA8-C58C-4183-996F-94F2903B2B6C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ADD33B9-42BB-4122-99B7-5A807FFA6CC2}" type="pres">
      <dgm:prSet presAssocID="{7CBC1B15-F473-49B8-A537-487789146F8E}" presName="cycle" presStyleCnt="0">
        <dgm:presLayoutVars>
          <dgm:dir/>
          <dgm:resizeHandles val="exact"/>
        </dgm:presLayoutVars>
      </dgm:prSet>
      <dgm:spPr/>
    </dgm:pt>
    <dgm:pt modelId="{966B674B-FBA2-4808-83D9-D924EE61AC27}" type="pres">
      <dgm:prSet presAssocID="{3C7B0BF1-D97E-44D0-8EEF-D098FABF33A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E2367-4D56-4DE3-BF9C-90C4BEEB2D59}" type="pres">
      <dgm:prSet presAssocID="{6441FA91-FCAA-4163-AF54-143725C6398B}" presName="sibTrans" presStyleLbl="sibTrans2D1" presStyleIdx="0" presStyleCnt="8"/>
      <dgm:spPr/>
    </dgm:pt>
    <dgm:pt modelId="{7D80E65F-D458-4CEE-9DF1-5A29F01DEDDA}" type="pres">
      <dgm:prSet presAssocID="{6441FA91-FCAA-4163-AF54-143725C6398B}" presName="connectorText" presStyleLbl="sibTrans2D1" presStyleIdx="0" presStyleCnt="8"/>
      <dgm:spPr/>
    </dgm:pt>
    <dgm:pt modelId="{EC1A8D54-5527-4525-B5FB-4F3E38418665}" type="pres">
      <dgm:prSet presAssocID="{50ACEDD7-EA26-4F74-BFCB-4E8F6D01146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6129-91C9-490A-8F28-C688716A929C}" type="pres">
      <dgm:prSet presAssocID="{2037402F-F193-4D0D-8E3D-651662B6178F}" presName="sibTrans" presStyleLbl="sibTrans2D1" presStyleIdx="1" presStyleCnt="8"/>
      <dgm:spPr/>
    </dgm:pt>
    <dgm:pt modelId="{09AC0A25-C55E-4D4D-920A-044828929EBA}" type="pres">
      <dgm:prSet presAssocID="{2037402F-F193-4D0D-8E3D-651662B6178F}" presName="connectorText" presStyleLbl="sibTrans2D1" presStyleIdx="1" presStyleCnt="8"/>
      <dgm:spPr/>
    </dgm:pt>
    <dgm:pt modelId="{ACCEC836-5CA2-438F-8A31-2F1BC98C807B}" type="pres">
      <dgm:prSet presAssocID="{A2F9EF8F-2E70-42B6-B71C-BA5B83278A14}" presName="node" presStyleLbl="node1" presStyleIdx="2" presStyleCnt="8">
        <dgm:presLayoutVars>
          <dgm:bulletEnabled val="1"/>
        </dgm:presLayoutVars>
      </dgm:prSet>
      <dgm:spPr/>
    </dgm:pt>
    <dgm:pt modelId="{488CDF07-C0AE-4017-A6B7-BED8FB879AFA}" type="pres">
      <dgm:prSet presAssocID="{26614529-1AC1-49E7-9136-785846B9056A}" presName="sibTrans" presStyleLbl="sibTrans2D1" presStyleIdx="2" presStyleCnt="8"/>
      <dgm:spPr/>
    </dgm:pt>
    <dgm:pt modelId="{1DD798FF-FE0C-459F-93CC-3ACD3C50554E}" type="pres">
      <dgm:prSet presAssocID="{26614529-1AC1-49E7-9136-785846B9056A}" presName="connectorText" presStyleLbl="sibTrans2D1" presStyleIdx="2" presStyleCnt="8"/>
      <dgm:spPr/>
    </dgm:pt>
    <dgm:pt modelId="{9A819F10-6C54-4184-A5A1-B961F920DEDB}" type="pres">
      <dgm:prSet presAssocID="{0A7AA9A4-B05D-4786-8803-F58E37E0F5B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8F22F-D72B-4579-9846-2F3E628A0BAA}" type="pres">
      <dgm:prSet presAssocID="{BA0F98AD-C353-4F64-862B-2045A281E8A9}" presName="sibTrans" presStyleLbl="sibTrans2D1" presStyleIdx="3" presStyleCnt="8"/>
      <dgm:spPr/>
    </dgm:pt>
    <dgm:pt modelId="{176451C8-C217-4980-AA6D-93A489A8E6D4}" type="pres">
      <dgm:prSet presAssocID="{BA0F98AD-C353-4F64-862B-2045A281E8A9}" presName="connectorText" presStyleLbl="sibTrans2D1" presStyleIdx="3" presStyleCnt="8"/>
      <dgm:spPr/>
    </dgm:pt>
    <dgm:pt modelId="{D0A72524-A585-42D2-957D-119AE8D5F484}" type="pres">
      <dgm:prSet presAssocID="{611BB5CB-F6E4-4CF9-B84F-B1B24CBCBC5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2B46F-A9F0-417F-8862-C9CD5866C97D}" type="pres">
      <dgm:prSet presAssocID="{7971DD0F-7673-4E30-87B2-6BAD0FCA16BD}" presName="sibTrans" presStyleLbl="sibTrans2D1" presStyleIdx="4" presStyleCnt="8"/>
      <dgm:spPr/>
    </dgm:pt>
    <dgm:pt modelId="{12829912-80B2-4C8F-9756-50E3B3219EDC}" type="pres">
      <dgm:prSet presAssocID="{7971DD0F-7673-4E30-87B2-6BAD0FCA16BD}" presName="connectorText" presStyleLbl="sibTrans2D1" presStyleIdx="4" presStyleCnt="8"/>
      <dgm:spPr/>
    </dgm:pt>
    <dgm:pt modelId="{D0AE6427-3E68-4BC4-B602-5983D4B4F504}" type="pres">
      <dgm:prSet presAssocID="{40BFB115-F82F-4E42-84F0-E18E1ACB97E9}" presName="node" presStyleLbl="node1" presStyleIdx="5" presStyleCnt="8">
        <dgm:presLayoutVars>
          <dgm:bulletEnabled val="1"/>
        </dgm:presLayoutVars>
      </dgm:prSet>
      <dgm:spPr/>
    </dgm:pt>
    <dgm:pt modelId="{D83A30E7-26F3-4213-9AA5-AD9B2B34E2A0}" type="pres">
      <dgm:prSet presAssocID="{2FCD6627-0D41-4B91-9D9D-317E8630B32C}" presName="sibTrans" presStyleLbl="sibTrans2D1" presStyleIdx="5" presStyleCnt="8"/>
      <dgm:spPr/>
    </dgm:pt>
    <dgm:pt modelId="{354B0B22-9945-47BA-8E28-50A7456C5F69}" type="pres">
      <dgm:prSet presAssocID="{2FCD6627-0D41-4B91-9D9D-317E8630B32C}" presName="connectorText" presStyleLbl="sibTrans2D1" presStyleIdx="5" presStyleCnt="8"/>
      <dgm:spPr/>
    </dgm:pt>
    <dgm:pt modelId="{E4537E34-56E2-45AA-AA73-43AA4E143EEB}" type="pres">
      <dgm:prSet presAssocID="{FAD9DC76-0B71-4749-9620-52DC0E3D2441}" presName="node" presStyleLbl="node1" presStyleIdx="6" presStyleCnt="8">
        <dgm:presLayoutVars>
          <dgm:bulletEnabled val="1"/>
        </dgm:presLayoutVars>
      </dgm:prSet>
      <dgm:spPr/>
    </dgm:pt>
    <dgm:pt modelId="{E8D9AD64-2C47-4867-BBFA-88E3DE53FA5E}" type="pres">
      <dgm:prSet presAssocID="{7E5AFFDF-014B-4A57-A9E8-364DB9E78053}" presName="sibTrans" presStyleLbl="sibTrans2D1" presStyleIdx="6" presStyleCnt="8"/>
      <dgm:spPr/>
    </dgm:pt>
    <dgm:pt modelId="{752128C8-58AC-4121-80A9-6CC63391A755}" type="pres">
      <dgm:prSet presAssocID="{7E5AFFDF-014B-4A57-A9E8-364DB9E78053}" presName="connectorText" presStyleLbl="sibTrans2D1" presStyleIdx="6" presStyleCnt="8"/>
      <dgm:spPr/>
    </dgm:pt>
    <dgm:pt modelId="{4C4D383D-E99E-42A5-AF2F-08225F4B378E}" type="pres">
      <dgm:prSet presAssocID="{1723E598-ED55-41D3-AF08-3A076EB69AFA}" presName="node" presStyleLbl="node1" presStyleIdx="7" presStyleCnt="8" custScaleX="104698" custScaleY="105391">
        <dgm:presLayoutVars>
          <dgm:bulletEnabled val="1"/>
        </dgm:presLayoutVars>
      </dgm:prSet>
      <dgm:spPr/>
    </dgm:pt>
    <dgm:pt modelId="{13C5AA71-1945-4853-875A-A7243B40AE5D}" type="pres">
      <dgm:prSet presAssocID="{A7EF266E-AE02-4184-B60E-0F7FCA752744}" presName="sibTrans" presStyleLbl="sibTrans2D1" presStyleIdx="7" presStyleCnt="8"/>
      <dgm:spPr/>
    </dgm:pt>
    <dgm:pt modelId="{44E964F1-7134-4F74-A9EF-0DFE810A3879}" type="pres">
      <dgm:prSet presAssocID="{A7EF266E-AE02-4184-B60E-0F7FCA752744}" presName="connectorText" presStyleLbl="sibTrans2D1" presStyleIdx="7" presStyleCnt="8"/>
      <dgm:spPr/>
    </dgm:pt>
  </dgm:ptLst>
  <dgm:cxnLst>
    <dgm:cxn modelId="{88DA140C-B953-4B4D-A4B1-C00ED1AE0D3F}" type="presOf" srcId="{2FCD6627-0D41-4B91-9D9D-317E8630B32C}" destId="{D83A30E7-26F3-4213-9AA5-AD9B2B34E2A0}" srcOrd="0" destOrd="0" presId="urn:microsoft.com/office/officeart/2005/8/layout/cycle2"/>
    <dgm:cxn modelId="{58B6EC60-C7FD-42E0-B180-2C4C6948E9A6}" type="presOf" srcId="{7E5AFFDF-014B-4A57-A9E8-364DB9E78053}" destId="{E8D9AD64-2C47-4867-BBFA-88E3DE53FA5E}" srcOrd="0" destOrd="0" presId="urn:microsoft.com/office/officeart/2005/8/layout/cycle2"/>
    <dgm:cxn modelId="{54FCDD65-72E3-47B4-B73C-BDAB1CD737A6}" srcId="{7CBC1B15-F473-49B8-A537-487789146F8E}" destId="{FAD9DC76-0B71-4749-9620-52DC0E3D2441}" srcOrd="6" destOrd="0" parTransId="{1E1BC40A-03B4-4EF6-BB72-83657D68AA9F}" sibTransId="{7E5AFFDF-014B-4A57-A9E8-364DB9E78053}"/>
    <dgm:cxn modelId="{0A7DB648-279A-4097-8ED6-DEAE37479E15}" type="presOf" srcId="{6441FA91-FCAA-4163-AF54-143725C6398B}" destId="{7D80E65F-D458-4CEE-9DF1-5A29F01DEDDA}" srcOrd="1" destOrd="0" presId="urn:microsoft.com/office/officeart/2005/8/layout/cycle2"/>
    <dgm:cxn modelId="{E52E678A-0B74-4CBB-AEDF-C56064838B9B}" type="presOf" srcId="{BA0F98AD-C353-4F64-862B-2045A281E8A9}" destId="{E2B8F22F-D72B-4579-9846-2F3E628A0BAA}" srcOrd="0" destOrd="0" presId="urn:microsoft.com/office/officeart/2005/8/layout/cycle2"/>
    <dgm:cxn modelId="{5C641FA2-F491-4D43-98D4-976963CD1175}" type="presOf" srcId="{2037402F-F193-4D0D-8E3D-651662B6178F}" destId="{631A6129-91C9-490A-8F28-C688716A929C}" srcOrd="0" destOrd="0" presId="urn:microsoft.com/office/officeart/2005/8/layout/cycle2"/>
    <dgm:cxn modelId="{D81B575B-2E1E-49CC-96F7-BFD3AEB44266}" type="presOf" srcId="{BA0F98AD-C353-4F64-862B-2045A281E8A9}" destId="{176451C8-C217-4980-AA6D-93A489A8E6D4}" srcOrd="1" destOrd="0" presId="urn:microsoft.com/office/officeart/2005/8/layout/cycle2"/>
    <dgm:cxn modelId="{038A1BD3-086E-4F57-AD2E-13C908184818}" srcId="{7CBC1B15-F473-49B8-A537-487789146F8E}" destId="{3C7B0BF1-D97E-44D0-8EEF-D098FABF33AB}" srcOrd="0" destOrd="0" parTransId="{2786FD6B-D07D-41CC-A470-E720821440EC}" sibTransId="{6441FA91-FCAA-4163-AF54-143725C6398B}"/>
    <dgm:cxn modelId="{7A1D69A5-B249-425C-8351-A54287E5C95E}" type="presOf" srcId="{611BB5CB-F6E4-4CF9-B84F-B1B24CBCBC59}" destId="{D0A72524-A585-42D2-957D-119AE8D5F484}" srcOrd="0" destOrd="0" presId="urn:microsoft.com/office/officeart/2005/8/layout/cycle2"/>
    <dgm:cxn modelId="{BC2C6DB5-D6F3-481B-B520-8EC97EBD3440}" srcId="{7CBC1B15-F473-49B8-A537-487789146F8E}" destId="{A2F9EF8F-2E70-42B6-B71C-BA5B83278A14}" srcOrd="2" destOrd="0" parTransId="{2EA43941-0C58-4638-8C83-F342E6E96732}" sibTransId="{26614529-1AC1-49E7-9136-785846B9056A}"/>
    <dgm:cxn modelId="{1DA7E478-04F6-4B7B-9721-037D782502AA}" type="presOf" srcId="{6441FA91-FCAA-4163-AF54-143725C6398B}" destId="{5A2E2367-4D56-4DE3-BF9C-90C4BEEB2D59}" srcOrd="0" destOrd="0" presId="urn:microsoft.com/office/officeart/2005/8/layout/cycle2"/>
    <dgm:cxn modelId="{C9785D65-15B2-45C3-A598-2056D1EBDF4A}" type="presOf" srcId="{A2F9EF8F-2E70-42B6-B71C-BA5B83278A14}" destId="{ACCEC836-5CA2-438F-8A31-2F1BC98C807B}" srcOrd="0" destOrd="0" presId="urn:microsoft.com/office/officeart/2005/8/layout/cycle2"/>
    <dgm:cxn modelId="{3B0B5698-0913-4D6E-B752-6F16257A67CF}" type="presOf" srcId="{40BFB115-F82F-4E42-84F0-E18E1ACB97E9}" destId="{D0AE6427-3E68-4BC4-B602-5983D4B4F504}" srcOrd="0" destOrd="0" presId="urn:microsoft.com/office/officeart/2005/8/layout/cycle2"/>
    <dgm:cxn modelId="{9A9BC693-6226-4E8E-9D53-9B355746F207}" type="presOf" srcId="{0A7AA9A4-B05D-4786-8803-F58E37E0F5B3}" destId="{9A819F10-6C54-4184-A5A1-B961F920DEDB}" srcOrd="0" destOrd="0" presId="urn:microsoft.com/office/officeart/2005/8/layout/cycle2"/>
    <dgm:cxn modelId="{5029EA53-139E-4CEE-9BC3-69812B50E896}" srcId="{7CBC1B15-F473-49B8-A537-487789146F8E}" destId="{50ACEDD7-EA26-4F74-BFCB-4E8F6D01146C}" srcOrd="1" destOrd="0" parTransId="{AFEFC480-797C-4D6A-9893-2FAD79B86419}" sibTransId="{2037402F-F193-4D0D-8E3D-651662B6178F}"/>
    <dgm:cxn modelId="{C3961980-418B-44FB-9D6B-4273737F53E1}" type="presOf" srcId="{7971DD0F-7673-4E30-87B2-6BAD0FCA16BD}" destId="{12829912-80B2-4C8F-9756-50E3B3219EDC}" srcOrd="1" destOrd="0" presId="urn:microsoft.com/office/officeart/2005/8/layout/cycle2"/>
    <dgm:cxn modelId="{0316AB6F-A5B6-4797-B10B-6C9F0036B9E2}" type="presOf" srcId="{A7EF266E-AE02-4184-B60E-0F7FCA752744}" destId="{13C5AA71-1945-4853-875A-A7243B40AE5D}" srcOrd="0" destOrd="0" presId="urn:microsoft.com/office/officeart/2005/8/layout/cycle2"/>
    <dgm:cxn modelId="{0D9503B3-BD88-4259-8349-D3CCA66941D2}" type="presOf" srcId="{7971DD0F-7673-4E30-87B2-6BAD0FCA16BD}" destId="{F712B46F-A9F0-417F-8862-C9CD5866C97D}" srcOrd="0" destOrd="0" presId="urn:microsoft.com/office/officeart/2005/8/layout/cycle2"/>
    <dgm:cxn modelId="{6826E114-4450-4888-A92F-0C4A1435364B}" type="presOf" srcId="{7CBC1B15-F473-49B8-A537-487789146F8E}" destId="{4ADD33B9-42BB-4122-99B7-5A807FFA6CC2}" srcOrd="0" destOrd="0" presId="urn:microsoft.com/office/officeart/2005/8/layout/cycle2"/>
    <dgm:cxn modelId="{850C70BC-7E77-4414-AC6E-30019933089A}" type="presOf" srcId="{7E5AFFDF-014B-4A57-A9E8-364DB9E78053}" destId="{752128C8-58AC-4121-80A9-6CC63391A755}" srcOrd="1" destOrd="0" presId="urn:microsoft.com/office/officeart/2005/8/layout/cycle2"/>
    <dgm:cxn modelId="{9C2B1764-6071-4630-83CC-7F155B2E00CC}" type="presOf" srcId="{26614529-1AC1-49E7-9136-785846B9056A}" destId="{1DD798FF-FE0C-459F-93CC-3ACD3C50554E}" srcOrd="1" destOrd="0" presId="urn:microsoft.com/office/officeart/2005/8/layout/cycle2"/>
    <dgm:cxn modelId="{04FABD27-02F6-4121-9357-D09AC2F00CAA}" type="presOf" srcId="{FAD9DC76-0B71-4749-9620-52DC0E3D2441}" destId="{E4537E34-56E2-45AA-AA73-43AA4E143EEB}" srcOrd="0" destOrd="0" presId="urn:microsoft.com/office/officeart/2005/8/layout/cycle2"/>
    <dgm:cxn modelId="{6954FA69-66FB-42A1-A438-47C46B88218D}" srcId="{7CBC1B15-F473-49B8-A537-487789146F8E}" destId="{611BB5CB-F6E4-4CF9-B84F-B1B24CBCBC59}" srcOrd="4" destOrd="0" parTransId="{15263B3F-CCCB-45B4-AC78-B0C992DA2615}" sibTransId="{7971DD0F-7673-4E30-87B2-6BAD0FCA16BD}"/>
    <dgm:cxn modelId="{6A21F717-0CB0-40DF-B104-A4BD3B3BC838}" type="presOf" srcId="{2037402F-F193-4D0D-8E3D-651662B6178F}" destId="{09AC0A25-C55E-4D4D-920A-044828929EBA}" srcOrd="1" destOrd="0" presId="urn:microsoft.com/office/officeart/2005/8/layout/cycle2"/>
    <dgm:cxn modelId="{077C3BA8-C58C-4183-996F-94F2903B2B6C}" srcId="{7CBC1B15-F473-49B8-A537-487789146F8E}" destId="{1723E598-ED55-41D3-AF08-3A076EB69AFA}" srcOrd="7" destOrd="0" parTransId="{D8E8781A-EB1A-42C8-92BF-BA768B2FC4C8}" sibTransId="{A7EF266E-AE02-4184-B60E-0F7FCA752744}"/>
    <dgm:cxn modelId="{8E1E1BB9-9940-47C1-9E18-E95D35BDB56C}" type="presOf" srcId="{A7EF266E-AE02-4184-B60E-0F7FCA752744}" destId="{44E964F1-7134-4F74-A9EF-0DFE810A3879}" srcOrd="1" destOrd="0" presId="urn:microsoft.com/office/officeart/2005/8/layout/cycle2"/>
    <dgm:cxn modelId="{F22C8B0D-ECE5-4244-A63A-528E219A748E}" type="presOf" srcId="{1723E598-ED55-41D3-AF08-3A076EB69AFA}" destId="{4C4D383D-E99E-42A5-AF2F-08225F4B378E}" srcOrd="0" destOrd="0" presId="urn:microsoft.com/office/officeart/2005/8/layout/cycle2"/>
    <dgm:cxn modelId="{5F6E35B3-B1B0-419B-B52A-BB107D84C52E}" type="presOf" srcId="{50ACEDD7-EA26-4F74-BFCB-4E8F6D01146C}" destId="{EC1A8D54-5527-4525-B5FB-4F3E38418665}" srcOrd="0" destOrd="0" presId="urn:microsoft.com/office/officeart/2005/8/layout/cycle2"/>
    <dgm:cxn modelId="{910CD171-E0A5-403A-95AB-8B0120B9E87B}" srcId="{7CBC1B15-F473-49B8-A537-487789146F8E}" destId="{40BFB115-F82F-4E42-84F0-E18E1ACB97E9}" srcOrd="5" destOrd="0" parTransId="{256EC482-3DA7-4D92-8353-8B37F99D1FA6}" sibTransId="{2FCD6627-0D41-4B91-9D9D-317E8630B32C}"/>
    <dgm:cxn modelId="{9A8BC5CE-10CD-4018-809D-8A9592510F43}" type="presOf" srcId="{2FCD6627-0D41-4B91-9D9D-317E8630B32C}" destId="{354B0B22-9945-47BA-8E28-50A7456C5F69}" srcOrd="1" destOrd="0" presId="urn:microsoft.com/office/officeart/2005/8/layout/cycle2"/>
    <dgm:cxn modelId="{E146254E-16CC-4007-AAC0-D4D497183C8B}" type="presOf" srcId="{3C7B0BF1-D97E-44D0-8EEF-D098FABF33AB}" destId="{966B674B-FBA2-4808-83D9-D924EE61AC27}" srcOrd="0" destOrd="0" presId="urn:microsoft.com/office/officeart/2005/8/layout/cycle2"/>
    <dgm:cxn modelId="{F5D48D84-D3A2-4A7C-98AA-B1310A26D8E3}" type="presOf" srcId="{26614529-1AC1-49E7-9136-785846B9056A}" destId="{488CDF07-C0AE-4017-A6B7-BED8FB879AFA}" srcOrd="0" destOrd="0" presId="urn:microsoft.com/office/officeart/2005/8/layout/cycle2"/>
    <dgm:cxn modelId="{31FCCE7D-BFA3-4A0D-B2E2-5AC69D3DAFF8}" srcId="{7CBC1B15-F473-49B8-A537-487789146F8E}" destId="{0A7AA9A4-B05D-4786-8803-F58E37E0F5B3}" srcOrd="3" destOrd="0" parTransId="{8D6B3E74-EA43-44EE-8044-ACFF5B3A0A33}" sibTransId="{BA0F98AD-C353-4F64-862B-2045A281E8A9}"/>
    <dgm:cxn modelId="{37BEE93C-AD60-48F9-B510-870AD7042221}" type="presParOf" srcId="{4ADD33B9-42BB-4122-99B7-5A807FFA6CC2}" destId="{966B674B-FBA2-4808-83D9-D924EE61AC27}" srcOrd="0" destOrd="0" presId="urn:microsoft.com/office/officeart/2005/8/layout/cycle2"/>
    <dgm:cxn modelId="{46E2FE92-E90B-48FE-8A66-EAB8E06C0D3E}" type="presParOf" srcId="{4ADD33B9-42BB-4122-99B7-5A807FFA6CC2}" destId="{5A2E2367-4D56-4DE3-BF9C-90C4BEEB2D59}" srcOrd="1" destOrd="0" presId="urn:microsoft.com/office/officeart/2005/8/layout/cycle2"/>
    <dgm:cxn modelId="{E145BE00-CD27-4592-9846-6F4996E7D489}" type="presParOf" srcId="{5A2E2367-4D56-4DE3-BF9C-90C4BEEB2D59}" destId="{7D80E65F-D458-4CEE-9DF1-5A29F01DEDDA}" srcOrd="0" destOrd="0" presId="urn:microsoft.com/office/officeart/2005/8/layout/cycle2"/>
    <dgm:cxn modelId="{E28E1249-BE1D-4E13-9922-E5F3FC6A72DA}" type="presParOf" srcId="{4ADD33B9-42BB-4122-99B7-5A807FFA6CC2}" destId="{EC1A8D54-5527-4525-B5FB-4F3E38418665}" srcOrd="2" destOrd="0" presId="urn:microsoft.com/office/officeart/2005/8/layout/cycle2"/>
    <dgm:cxn modelId="{6779A553-D34B-4E56-A4DB-966C0E9C8539}" type="presParOf" srcId="{4ADD33B9-42BB-4122-99B7-5A807FFA6CC2}" destId="{631A6129-91C9-490A-8F28-C688716A929C}" srcOrd="3" destOrd="0" presId="urn:microsoft.com/office/officeart/2005/8/layout/cycle2"/>
    <dgm:cxn modelId="{05DD8CE2-D577-468A-BF05-8908FB2668CB}" type="presParOf" srcId="{631A6129-91C9-490A-8F28-C688716A929C}" destId="{09AC0A25-C55E-4D4D-920A-044828929EBA}" srcOrd="0" destOrd="0" presId="urn:microsoft.com/office/officeart/2005/8/layout/cycle2"/>
    <dgm:cxn modelId="{677A4B1B-33C1-4650-BF54-E1A7C2B617D4}" type="presParOf" srcId="{4ADD33B9-42BB-4122-99B7-5A807FFA6CC2}" destId="{ACCEC836-5CA2-438F-8A31-2F1BC98C807B}" srcOrd="4" destOrd="0" presId="urn:microsoft.com/office/officeart/2005/8/layout/cycle2"/>
    <dgm:cxn modelId="{F457341A-9ACB-4EC1-B825-407017363552}" type="presParOf" srcId="{4ADD33B9-42BB-4122-99B7-5A807FFA6CC2}" destId="{488CDF07-C0AE-4017-A6B7-BED8FB879AFA}" srcOrd="5" destOrd="0" presId="urn:microsoft.com/office/officeart/2005/8/layout/cycle2"/>
    <dgm:cxn modelId="{69F550F9-5B32-44EC-A160-8E2F4C865826}" type="presParOf" srcId="{488CDF07-C0AE-4017-A6B7-BED8FB879AFA}" destId="{1DD798FF-FE0C-459F-93CC-3ACD3C50554E}" srcOrd="0" destOrd="0" presId="urn:microsoft.com/office/officeart/2005/8/layout/cycle2"/>
    <dgm:cxn modelId="{5C6ABD4F-FD51-430B-866A-E7B77559F7F5}" type="presParOf" srcId="{4ADD33B9-42BB-4122-99B7-5A807FFA6CC2}" destId="{9A819F10-6C54-4184-A5A1-B961F920DEDB}" srcOrd="6" destOrd="0" presId="urn:microsoft.com/office/officeart/2005/8/layout/cycle2"/>
    <dgm:cxn modelId="{B10FCAA2-AA92-40F3-97C1-6889FA997304}" type="presParOf" srcId="{4ADD33B9-42BB-4122-99B7-5A807FFA6CC2}" destId="{E2B8F22F-D72B-4579-9846-2F3E628A0BAA}" srcOrd="7" destOrd="0" presId="urn:microsoft.com/office/officeart/2005/8/layout/cycle2"/>
    <dgm:cxn modelId="{EF3FE36B-EAD8-4E08-84BC-CE93F8F49F6D}" type="presParOf" srcId="{E2B8F22F-D72B-4579-9846-2F3E628A0BAA}" destId="{176451C8-C217-4980-AA6D-93A489A8E6D4}" srcOrd="0" destOrd="0" presId="urn:microsoft.com/office/officeart/2005/8/layout/cycle2"/>
    <dgm:cxn modelId="{B96637E0-6670-4553-81C3-945564B8B17E}" type="presParOf" srcId="{4ADD33B9-42BB-4122-99B7-5A807FFA6CC2}" destId="{D0A72524-A585-42D2-957D-119AE8D5F484}" srcOrd="8" destOrd="0" presId="urn:microsoft.com/office/officeart/2005/8/layout/cycle2"/>
    <dgm:cxn modelId="{91132C18-F485-4C01-A99C-5A30ED015EB1}" type="presParOf" srcId="{4ADD33B9-42BB-4122-99B7-5A807FFA6CC2}" destId="{F712B46F-A9F0-417F-8862-C9CD5866C97D}" srcOrd="9" destOrd="0" presId="urn:microsoft.com/office/officeart/2005/8/layout/cycle2"/>
    <dgm:cxn modelId="{5A41D92E-F442-4020-BF2E-3F15D563B605}" type="presParOf" srcId="{F712B46F-A9F0-417F-8862-C9CD5866C97D}" destId="{12829912-80B2-4C8F-9756-50E3B3219EDC}" srcOrd="0" destOrd="0" presId="urn:microsoft.com/office/officeart/2005/8/layout/cycle2"/>
    <dgm:cxn modelId="{34F55801-AA75-4F39-89B3-88F08265667D}" type="presParOf" srcId="{4ADD33B9-42BB-4122-99B7-5A807FFA6CC2}" destId="{D0AE6427-3E68-4BC4-B602-5983D4B4F504}" srcOrd="10" destOrd="0" presId="urn:microsoft.com/office/officeart/2005/8/layout/cycle2"/>
    <dgm:cxn modelId="{200D6095-342A-4621-A6F4-AFDDEE02A75E}" type="presParOf" srcId="{4ADD33B9-42BB-4122-99B7-5A807FFA6CC2}" destId="{D83A30E7-26F3-4213-9AA5-AD9B2B34E2A0}" srcOrd="11" destOrd="0" presId="urn:microsoft.com/office/officeart/2005/8/layout/cycle2"/>
    <dgm:cxn modelId="{76743B24-EA3D-404C-AAC1-83B51E78D99C}" type="presParOf" srcId="{D83A30E7-26F3-4213-9AA5-AD9B2B34E2A0}" destId="{354B0B22-9945-47BA-8E28-50A7456C5F69}" srcOrd="0" destOrd="0" presId="urn:microsoft.com/office/officeart/2005/8/layout/cycle2"/>
    <dgm:cxn modelId="{F3D23A3B-D64D-4908-BE5D-5DC323A6DA25}" type="presParOf" srcId="{4ADD33B9-42BB-4122-99B7-5A807FFA6CC2}" destId="{E4537E34-56E2-45AA-AA73-43AA4E143EEB}" srcOrd="12" destOrd="0" presId="urn:microsoft.com/office/officeart/2005/8/layout/cycle2"/>
    <dgm:cxn modelId="{320A85FA-1019-4892-A083-5D4070DB591F}" type="presParOf" srcId="{4ADD33B9-42BB-4122-99B7-5A807FFA6CC2}" destId="{E8D9AD64-2C47-4867-BBFA-88E3DE53FA5E}" srcOrd="13" destOrd="0" presId="urn:microsoft.com/office/officeart/2005/8/layout/cycle2"/>
    <dgm:cxn modelId="{3A3CBE1F-EE04-4032-870B-128A77CAA741}" type="presParOf" srcId="{E8D9AD64-2C47-4867-BBFA-88E3DE53FA5E}" destId="{752128C8-58AC-4121-80A9-6CC63391A755}" srcOrd="0" destOrd="0" presId="urn:microsoft.com/office/officeart/2005/8/layout/cycle2"/>
    <dgm:cxn modelId="{07E24C83-5980-4D27-BD6B-349388FE96F4}" type="presParOf" srcId="{4ADD33B9-42BB-4122-99B7-5A807FFA6CC2}" destId="{4C4D383D-E99E-42A5-AF2F-08225F4B378E}" srcOrd="14" destOrd="0" presId="urn:microsoft.com/office/officeart/2005/8/layout/cycle2"/>
    <dgm:cxn modelId="{DE49E8AB-5FEA-4556-9C38-98DC3797EC1D}" type="presParOf" srcId="{4ADD33B9-42BB-4122-99B7-5A807FFA6CC2}" destId="{13C5AA71-1945-4853-875A-A7243B40AE5D}" srcOrd="15" destOrd="0" presId="urn:microsoft.com/office/officeart/2005/8/layout/cycle2"/>
    <dgm:cxn modelId="{79017C43-9516-4304-A4E2-1FDF5D020D0B}" type="presParOf" srcId="{13C5AA71-1945-4853-875A-A7243B40AE5D}" destId="{44E964F1-7134-4F74-A9EF-0DFE810A38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70AC2-1AE2-48AC-9293-AC89FCCE2D61}" type="doc">
      <dgm:prSet loTypeId="urn:microsoft.com/office/officeart/2008/layout/VerticalCurv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104676-7297-4FB1-8D39-0EB93EF620A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Speech Separation</a:t>
          </a:r>
          <a:endParaRPr lang="en-US" sz="1200" dirty="0">
            <a:solidFill>
              <a:schemeClr val="bg1"/>
            </a:solidFill>
          </a:endParaRPr>
        </a:p>
      </dgm:t>
    </dgm:pt>
    <dgm:pt modelId="{F431C65F-3C17-4B71-8752-6AEB99C9E384}" type="parTrans" cxnId="{8255A07C-567B-4CF3-9256-AD271F9911C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4C593DD-B946-466F-BE20-2C85DF7584AE}" type="sibTrans" cxnId="{8255A07C-567B-4CF3-9256-AD271F9911C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241D5F5-3B9B-46D6-894B-01E01155134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Speech Duration</a:t>
          </a:r>
          <a:endParaRPr lang="en-US" sz="1200" dirty="0">
            <a:solidFill>
              <a:schemeClr val="bg1"/>
            </a:solidFill>
          </a:endParaRPr>
        </a:p>
      </dgm:t>
    </dgm:pt>
    <dgm:pt modelId="{A25406BC-795A-4171-B98F-AD37FC06E527}" type="parTrans" cxnId="{F3013F41-A358-4C1B-82FD-C6D330C394DA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EF7085DE-6286-4996-8680-2F23C4B0E8DA}" type="sibTrans" cxnId="{F3013F41-A358-4C1B-82FD-C6D330C394DA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E8C65E27-ABCF-4DDE-9508-33B2FAFA93FF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Fumbling</a:t>
          </a:r>
          <a:endParaRPr lang="en-US" sz="1200" dirty="0">
            <a:solidFill>
              <a:schemeClr val="bg1"/>
            </a:solidFill>
          </a:endParaRPr>
        </a:p>
      </dgm:t>
    </dgm:pt>
    <dgm:pt modelId="{176D9CCD-AE9A-44A9-9366-1287A7500660}" type="parTrans" cxnId="{CA952B47-50D3-4BD4-AE6B-18C38D648F6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B0C06D6-6F99-4D34-A428-56DB731F752E}" type="sibTrans" cxnId="{CA952B47-50D3-4BD4-AE6B-18C38D648F6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A536521-4B8E-4408-A5F3-C1B8442981B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Sentiments </a:t>
          </a:r>
          <a:endParaRPr lang="en-US" sz="1200" dirty="0">
            <a:solidFill>
              <a:schemeClr val="bg1"/>
            </a:solidFill>
          </a:endParaRPr>
        </a:p>
      </dgm:t>
    </dgm:pt>
    <dgm:pt modelId="{C9233455-7138-4291-8996-B37875DE4771}" type="parTrans" cxnId="{FF98FEBA-925B-485D-8DDA-E4178B34B75E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BD70226-6E8F-48AF-9C0C-E3EB47DA3489}" type="sibTrans" cxnId="{FF98FEBA-925B-485D-8DDA-E4178B34B75E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EE018FED-E7DB-4522-BBF2-39A4199686D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Speech to Text</a:t>
          </a:r>
          <a:endParaRPr lang="en-US" sz="1200" dirty="0">
            <a:solidFill>
              <a:schemeClr val="bg1"/>
            </a:solidFill>
          </a:endParaRPr>
        </a:p>
      </dgm:t>
    </dgm:pt>
    <dgm:pt modelId="{CC9431D5-898D-4207-9996-83083ACF6B38}" type="parTrans" cxnId="{8A4C9A53-A6C8-4161-B903-E1076D47DFD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6C974BD1-04D2-4CB5-9D4B-835468C2C0D0}" type="sibTrans" cxnId="{8A4C9A53-A6C8-4161-B903-E1076D47DFD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7E9219E-FE60-4B6B-A870-1DE3D33FD16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Grammatical Mistakes</a:t>
          </a:r>
          <a:endParaRPr lang="en-US" sz="1200" dirty="0">
            <a:solidFill>
              <a:schemeClr val="bg1"/>
            </a:solidFill>
          </a:endParaRPr>
        </a:p>
      </dgm:t>
    </dgm:pt>
    <dgm:pt modelId="{E38D844C-CF88-46AA-97E0-3D14175F3677}" type="parTrans" cxnId="{E884946A-BC0C-4D66-A5E6-F39E521EAE33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B9E5D262-7300-44AA-8B03-92DA6E334CC9}" type="sibTrans" cxnId="{E884946A-BC0C-4D66-A5E6-F39E521EAE33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53C02C26-282C-4FC5-90D7-5AD32C03D8F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Fluency and Accuracy</a:t>
          </a:r>
          <a:endParaRPr lang="en-US" sz="1200" dirty="0">
            <a:solidFill>
              <a:schemeClr val="bg1"/>
            </a:solidFill>
          </a:endParaRPr>
        </a:p>
      </dgm:t>
    </dgm:pt>
    <dgm:pt modelId="{89558FE7-610E-4C0E-AF21-F69AFE9D5DEE}" type="parTrans" cxnId="{7EA6A390-4B26-4946-82A8-E6CDB9FECAF3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7BE7CEB-7B6C-4E9E-8EE3-EC813FD62E96}" type="sibTrans" cxnId="{7EA6A390-4B26-4946-82A8-E6CDB9FECAF3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F3BC7335-152A-41D5-BF80-6476F3F9C96D}" type="pres">
      <dgm:prSet presAssocID="{0E370AC2-1AE2-48AC-9293-AC89FCCE2D61}" presName="Name0" presStyleCnt="0">
        <dgm:presLayoutVars>
          <dgm:chMax val="7"/>
          <dgm:chPref val="7"/>
          <dgm:dir/>
        </dgm:presLayoutVars>
      </dgm:prSet>
      <dgm:spPr/>
    </dgm:pt>
    <dgm:pt modelId="{2CA0D86C-33C4-4530-8AEB-5A17AD21AF20}" type="pres">
      <dgm:prSet presAssocID="{0E370AC2-1AE2-48AC-9293-AC89FCCE2D61}" presName="Name1" presStyleCnt="0"/>
      <dgm:spPr/>
    </dgm:pt>
    <dgm:pt modelId="{ACFB1C92-2DFE-4AFE-B004-C8561374BAC4}" type="pres">
      <dgm:prSet presAssocID="{0E370AC2-1AE2-48AC-9293-AC89FCCE2D61}" presName="cycle" presStyleCnt="0"/>
      <dgm:spPr/>
    </dgm:pt>
    <dgm:pt modelId="{7AA3EE3C-5C0C-42C6-BCC6-9DADBFA52379}" type="pres">
      <dgm:prSet presAssocID="{0E370AC2-1AE2-48AC-9293-AC89FCCE2D61}" presName="srcNode" presStyleLbl="node1" presStyleIdx="0" presStyleCnt="7"/>
      <dgm:spPr/>
    </dgm:pt>
    <dgm:pt modelId="{87A38274-0BDA-4D31-8E81-92E270E7FC89}" type="pres">
      <dgm:prSet presAssocID="{0E370AC2-1AE2-48AC-9293-AC89FCCE2D61}" presName="conn" presStyleLbl="parChTrans1D2" presStyleIdx="0" presStyleCnt="1"/>
      <dgm:spPr/>
    </dgm:pt>
    <dgm:pt modelId="{F8F43136-0930-4BEE-8E6F-61A0A3A3DF62}" type="pres">
      <dgm:prSet presAssocID="{0E370AC2-1AE2-48AC-9293-AC89FCCE2D61}" presName="extraNode" presStyleLbl="node1" presStyleIdx="0" presStyleCnt="7"/>
      <dgm:spPr/>
    </dgm:pt>
    <dgm:pt modelId="{3EB3F48E-5AB4-4419-93F6-ED136A8F05F3}" type="pres">
      <dgm:prSet presAssocID="{0E370AC2-1AE2-48AC-9293-AC89FCCE2D61}" presName="dstNode" presStyleLbl="node1" presStyleIdx="0" presStyleCnt="7"/>
      <dgm:spPr/>
    </dgm:pt>
    <dgm:pt modelId="{CB7F24EC-3D77-468D-AEB0-1AA8A909966C}" type="pres">
      <dgm:prSet presAssocID="{E9104676-7297-4FB1-8D39-0EB93EF620A8}" presName="text_1" presStyleLbl="node1" presStyleIdx="0" presStyleCnt="7">
        <dgm:presLayoutVars>
          <dgm:bulletEnabled val="1"/>
        </dgm:presLayoutVars>
      </dgm:prSet>
      <dgm:spPr/>
    </dgm:pt>
    <dgm:pt modelId="{CD578A01-53EA-4CF1-86D5-5A5B50A9770C}" type="pres">
      <dgm:prSet presAssocID="{E9104676-7297-4FB1-8D39-0EB93EF620A8}" presName="accent_1" presStyleCnt="0"/>
      <dgm:spPr/>
    </dgm:pt>
    <dgm:pt modelId="{3937D3D0-A031-4AD2-BFBE-A98C20A68972}" type="pres">
      <dgm:prSet presAssocID="{E9104676-7297-4FB1-8D39-0EB93EF620A8}" presName="accentRepeatNode" presStyleLbl="solidFgAcc1" presStyleIdx="0" presStyleCnt="7"/>
      <dgm:spPr/>
    </dgm:pt>
    <dgm:pt modelId="{7BBA1358-9D83-4CE3-9275-D513BA99BEF2}" type="pres">
      <dgm:prSet presAssocID="{2241D5F5-3B9B-46D6-894B-01E01155134C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33606-6422-4765-A723-CB99B3A572C8}" type="pres">
      <dgm:prSet presAssocID="{2241D5F5-3B9B-46D6-894B-01E01155134C}" presName="accent_2" presStyleCnt="0"/>
      <dgm:spPr/>
    </dgm:pt>
    <dgm:pt modelId="{38DBFD3D-42FD-4BA6-8995-406D195243A9}" type="pres">
      <dgm:prSet presAssocID="{2241D5F5-3B9B-46D6-894B-01E01155134C}" presName="accentRepeatNode" presStyleLbl="solidFgAcc1" presStyleIdx="1" presStyleCnt="7"/>
      <dgm:spPr/>
    </dgm:pt>
    <dgm:pt modelId="{DB4AFBB9-8BA0-4EB9-9907-8F620EA557B7}" type="pres">
      <dgm:prSet presAssocID="{E8C65E27-ABCF-4DDE-9508-33B2FAFA93F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27A9C-A615-4CE6-9611-34423C3B2BAD}" type="pres">
      <dgm:prSet presAssocID="{E8C65E27-ABCF-4DDE-9508-33B2FAFA93FF}" presName="accent_3" presStyleCnt="0"/>
      <dgm:spPr/>
    </dgm:pt>
    <dgm:pt modelId="{5A25CDCE-CD58-41DE-ABB7-A21A235197BA}" type="pres">
      <dgm:prSet presAssocID="{E8C65E27-ABCF-4DDE-9508-33B2FAFA93FF}" presName="accentRepeatNode" presStyleLbl="solidFgAcc1" presStyleIdx="2" presStyleCnt="7"/>
      <dgm:spPr/>
    </dgm:pt>
    <dgm:pt modelId="{9D458E78-03C6-4299-ABC9-EFDF4E6DCE31}" type="pres">
      <dgm:prSet presAssocID="{CA536521-4B8E-4408-A5F3-C1B8442981B0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18DBF-030B-4D38-88B3-23994E5FE752}" type="pres">
      <dgm:prSet presAssocID="{CA536521-4B8E-4408-A5F3-C1B8442981B0}" presName="accent_4" presStyleCnt="0"/>
      <dgm:spPr/>
    </dgm:pt>
    <dgm:pt modelId="{C92075B2-76FF-44A1-BD16-3CD547E08C6D}" type="pres">
      <dgm:prSet presAssocID="{CA536521-4B8E-4408-A5F3-C1B8442981B0}" presName="accentRepeatNode" presStyleLbl="solidFgAcc1" presStyleIdx="3" presStyleCnt="7"/>
      <dgm:spPr/>
    </dgm:pt>
    <dgm:pt modelId="{32769121-EE73-4A27-990F-5C2626B5DC25}" type="pres">
      <dgm:prSet presAssocID="{EE018FED-E7DB-4522-BBF2-39A4199686D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C2B28-0BE2-4FCF-B98E-F16BC0D381A7}" type="pres">
      <dgm:prSet presAssocID="{EE018FED-E7DB-4522-BBF2-39A4199686D4}" presName="accent_5" presStyleCnt="0"/>
      <dgm:spPr/>
    </dgm:pt>
    <dgm:pt modelId="{11B62484-1D44-433E-A56E-8A08A9E5AC15}" type="pres">
      <dgm:prSet presAssocID="{EE018FED-E7DB-4522-BBF2-39A4199686D4}" presName="accentRepeatNode" presStyleLbl="solidFgAcc1" presStyleIdx="4" presStyleCnt="7"/>
      <dgm:spPr/>
    </dgm:pt>
    <dgm:pt modelId="{5C0F3028-567E-4EE1-BE6D-EB7275FD6F62}" type="pres">
      <dgm:prSet presAssocID="{47E9219E-FE60-4B6B-A870-1DE3D33FD168}" presName="text_6" presStyleLbl="node1" presStyleIdx="5" presStyleCnt="7">
        <dgm:presLayoutVars>
          <dgm:bulletEnabled val="1"/>
        </dgm:presLayoutVars>
      </dgm:prSet>
      <dgm:spPr/>
    </dgm:pt>
    <dgm:pt modelId="{CD04ADB1-9A69-48E1-BB3A-7ACC1BF767BB}" type="pres">
      <dgm:prSet presAssocID="{47E9219E-FE60-4B6B-A870-1DE3D33FD168}" presName="accent_6" presStyleCnt="0"/>
      <dgm:spPr/>
    </dgm:pt>
    <dgm:pt modelId="{AB91876F-87A0-453D-A1A6-5C4EFBB97ED6}" type="pres">
      <dgm:prSet presAssocID="{47E9219E-FE60-4B6B-A870-1DE3D33FD168}" presName="accentRepeatNode" presStyleLbl="solidFgAcc1" presStyleIdx="5" presStyleCnt="7"/>
      <dgm:spPr/>
    </dgm:pt>
    <dgm:pt modelId="{BA10051D-9795-4DEF-8E14-5AF5AA0B6DF3}" type="pres">
      <dgm:prSet presAssocID="{53C02C26-282C-4FC5-90D7-5AD32C03D8F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6B574-1EED-40F8-A4EF-1C47B7F9B00E}" type="pres">
      <dgm:prSet presAssocID="{53C02C26-282C-4FC5-90D7-5AD32C03D8FC}" presName="accent_7" presStyleCnt="0"/>
      <dgm:spPr/>
    </dgm:pt>
    <dgm:pt modelId="{561C98C2-7C38-4FC4-8BD5-AA2AC8301E38}" type="pres">
      <dgm:prSet presAssocID="{53C02C26-282C-4FC5-90D7-5AD32C03D8FC}" presName="accentRepeatNode" presStyleLbl="solidFgAcc1" presStyleIdx="6" presStyleCnt="7"/>
      <dgm:spPr/>
    </dgm:pt>
  </dgm:ptLst>
  <dgm:cxnLst>
    <dgm:cxn modelId="{831CBE36-7018-4631-853D-68E5CE088E28}" type="presOf" srcId="{47E9219E-FE60-4B6B-A870-1DE3D33FD168}" destId="{5C0F3028-567E-4EE1-BE6D-EB7275FD6F62}" srcOrd="0" destOrd="0" presId="urn:microsoft.com/office/officeart/2008/layout/VerticalCurvedList"/>
    <dgm:cxn modelId="{FF98FEBA-925B-485D-8DDA-E4178B34B75E}" srcId="{0E370AC2-1AE2-48AC-9293-AC89FCCE2D61}" destId="{CA536521-4B8E-4408-A5F3-C1B8442981B0}" srcOrd="3" destOrd="0" parTransId="{C9233455-7138-4291-8996-B37875DE4771}" sibTransId="{2BD70226-6E8F-48AF-9C0C-E3EB47DA3489}"/>
    <dgm:cxn modelId="{2C67CC1A-0B5D-4596-974B-C9D81AC86E0B}" type="presOf" srcId="{24C593DD-B946-466F-BE20-2C85DF7584AE}" destId="{87A38274-0BDA-4D31-8E81-92E270E7FC89}" srcOrd="0" destOrd="0" presId="urn:microsoft.com/office/officeart/2008/layout/VerticalCurvedList"/>
    <dgm:cxn modelId="{E884946A-BC0C-4D66-A5E6-F39E521EAE33}" srcId="{0E370AC2-1AE2-48AC-9293-AC89FCCE2D61}" destId="{47E9219E-FE60-4B6B-A870-1DE3D33FD168}" srcOrd="5" destOrd="0" parTransId="{E38D844C-CF88-46AA-97E0-3D14175F3677}" sibTransId="{B9E5D262-7300-44AA-8B03-92DA6E334CC9}"/>
    <dgm:cxn modelId="{8C1E913D-1A0E-4123-B071-4D9BF68F8A4E}" type="presOf" srcId="{E9104676-7297-4FB1-8D39-0EB93EF620A8}" destId="{CB7F24EC-3D77-468D-AEB0-1AA8A909966C}" srcOrd="0" destOrd="0" presId="urn:microsoft.com/office/officeart/2008/layout/VerticalCurvedList"/>
    <dgm:cxn modelId="{BB5A6265-54D9-4DD9-A958-992EEC58DE75}" type="presOf" srcId="{0E370AC2-1AE2-48AC-9293-AC89FCCE2D61}" destId="{F3BC7335-152A-41D5-BF80-6476F3F9C96D}" srcOrd="0" destOrd="0" presId="urn:microsoft.com/office/officeart/2008/layout/VerticalCurvedList"/>
    <dgm:cxn modelId="{CA952B47-50D3-4BD4-AE6B-18C38D648F68}" srcId="{0E370AC2-1AE2-48AC-9293-AC89FCCE2D61}" destId="{E8C65E27-ABCF-4DDE-9508-33B2FAFA93FF}" srcOrd="2" destOrd="0" parTransId="{176D9CCD-AE9A-44A9-9366-1287A7500660}" sibTransId="{4B0C06D6-6F99-4D34-A428-56DB731F752E}"/>
    <dgm:cxn modelId="{8A4C9A53-A6C8-4161-B903-E1076D47DFDD}" srcId="{0E370AC2-1AE2-48AC-9293-AC89FCCE2D61}" destId="{EE018FED-E7DB-4522-BBF2-39A4199686D4}" srcOrd="4" destOrd="0" parTransId="{CC9431D5-898D-4207-9996-83083ACF6B38}" sibTransId="{6C974BD1-04D2-4CB5-9D4B-835468C2C0D0}"/>
    <dgm:cxn modelId="{8255A07C-567B-4CF3-9256-AD271F9911C0}" srcId="{0E370AC2-1AE2-48AC-9293-AC89FCCE2D61}" destId="{E9104676-7297-4FB1-8D39-0EB93EF620A8}" srcOrd="0" destOrd="0" parTransId="{F431C65F-3C17-4B71-8752-6AEB99C9E384}" sibTransId="{24C593DD-B946-466F-BE20-2C85DF7584AE}"/>
    <dgm:cxn modelId="{EBED7106-84D7-41F5-BADD-A94BB3DBD674}" type="presOf" srcId="{2241D5F5-3B9B-46D6-894B-01E01155134C}" destId="{7BBA1358-9D83-4CE3-9275-D513BA99BEF2}" srcOrd="0" destOrd="0" presId="urn:microsoft.com/office/officeart/2008/layout/VerticalCurvedList"/>
    <dgm:cxn modelId="{6EF12813-38A8-495E-ACFF-39E868151EE1}" type="presOf" srcId="{E8C65E27-ABCF-4DDE-9508-33B2FAFA93FF}" destId="{DB4AFBB9-8BA0-4EB9-9907-8F620EA557B7}" srcOrd="0" destOrd="0" presId="urn:microsoft.com/office/officeart/2008/layout/VerticalCurvedList"/>
    <dgm:cxn modelId="{F3013F41-A358-4C1B-82FD-C6D330C394DA}" srcId="{0E370AC2-1AE2-48AC-9293-AC89FCCE2D61}" destId="{2241D5F5-3B9B-46D6-894B-01E01155134C}" srcOrd="1" destOrd="0" parTransId="{A25406BC-795A-4171-B98F-AD37FC06E527}" sibTransId="{EF7085DE-6286-4996-8680-2F23C4B0E8DA}"/>
    <dgm:cxn modelId="{A484F535-2350-44D5-8BBD-B15FA437BEF7}" type="presOf" srcId="{EE018FED-E7DB-4522-BBF2-39A4199686D4}" destId="{32769121-EE73-4A27-990F-5C2626B5DC25}" srcOrd="0" destOrd="0" presId="urn:microsoft.com/office/officeart/2008/layout/VerticalCurvedList"/>
    <dgm:cxn modelId="{7EA6A390-4B26-4946-82A8-E6CDB9FECAF3}" srcId="{0E370AC2-1AE2-48AC-9293-AC89FCCE2D61}" destId="{53C02C26-282C-4FC5-90D7-5AD32C03D8FC}" srcOrd="6" destOrd="0" parTransId="{89558FE7-610E-4C0E-AF21-F69AFE9D5DEE}" sibTransId="{87BE7CEB-7B6C-4E9E-8EE3-EC813FD62E96}"/>
    <dgm:cxn modelId="{A83CD9B6-09C0-477E-975B-689C515FF7D6}" type="presOf" srcId="{CA536521-4B8E-4408-A5F3-C1B8442981B0}" destId="{9D458E78-03C6-4299-ABC9-EFDF4E6DCE31}" srcOrd="0" destOrd="0" presId="urn:microsoft.com/office/officeart/2008/layout/VerticalCurvedList"/>
    <dgm:cxn modelId="{FFEED067-F9AE-47E7-8534-6C1B9BBB9346}" type="presOf" srcId="{53C02C26-282C-4FC5-90D7-5AD32C03D8FC}" destId="{BA10051D-9795-4DEF-8E14-5AF5AA0B6DF3}" srcOrd="0" destOrd="0" presId="urn:microsoft.com/office/officeart/2008/layout/VerticalCurvedList"/>
    <dgm:cxn modelId="{39152238-9021-4DA5-9C1B-96DBCCBE9C55}" type="presParOf" srcId="{F3BC7335-152A-41D5-BF80-6476F3F9C96D}" destId="{2CA0D86C-33C4-4530-8AEB-5A17AD21AF20}" srcOrd="0" destOrd="0" presId="urn:microsoft.com/office/officeart/2008/layout/VerticalCurvedList"/>
    <dgm:cxn modelId="{70B20157-3F50-4452-A3D7-C66F71C1D932}" type="presParOf" srcId="{2CA0D86C-33C4-4530-8AEB-5A17AD21AF20}" destId="{ACFB1C92-2DFE-4AFE-B004-C8561374BAC4}" srcOrd="0" destOrd="0" presId="urn:microsoft.com/office/officeart/2008/layout/VerticalCurvedList"/>
    <dgm:cxn modelId="{DAC7FD88-D133-4DC2-86E7-D56B298BA283}" type="presParOf" srcId="{ACFB1C92-2DFE-4AFE-B004-C8561374BAC4}" destId="{7AA3EE3C-5C0C-42C6-BCC6-9DADBFA52379}" srcOrd="0" destOrd="0" presId="urn:microsoft.com/office/officeart/2008/layout/VerticalCurvedList"/>
    <dgm:cxn modelId="{ED347D7E-F595-4E2F-B344-F64978B41B22}" type="presParOf" srcId="{ACFB1C92-2DFE-4AFE-B004-C8561374BAC4}" destId="{87A38274-0BDA-4D31-8E81-92E270E7FC89}" srcOrd="1" destOrd="0" presId="urn:microsoft.com/office/officeart/2008/layout/VerticalCurvedList"/>
    <dgm:cxn modelId="{655C20BC-6A49-4292-9F19-DA8E809EC900}" type="presParOf" srcId="{ACFB1C92-2DFE-4AFE-B004-C8561374BAC4}" destId="{F8F43136-0930-4BEE-8E6F-61A0A3A3DF62}" srcOrd="2" destOrd="0" presId="urn:microsoft.com/office/officeart/2008/layout/VerticalCurvedList"/>
    <dgm:cxn modelId="{D058A28B-214C-4BC2-A704-8EAF6BF8FB82}" type="presParOf" srcId="{ACFB1C92-2DFE-4AFE-B004-C8561374BAC4}" destId="{3EB3F48E-5AB4-4419-93F6-ED136A8F05F3}" srcOrd="3" destOrd="0" presId="urn:microsoft.com/office/officeart/2008/layout/VerticalCurvedList"/>
    <dgm:cxn modelId="{61E80945-43CF-4D48-A229-6D9F7DE4732D}" type="presParOf" srcId="{2CA0D86C-33C4-4530-8AEB-5A17AD21AF20}" destId="{CB7F24EC-3D77-468D-AEB0-1AA8A909966C}" srcOrd="1" destOrd="0" presId="urn:microsoft.com/office/officeart/2008/layout/VerticalCurvedList"/>
    <dgm:cxn modelId="{21B0C42E-6830-4005-BCFD-D25A6E12D944}" type="presParOf" srcId="{2CA0D86C-33C4-4530-8AEB-5A17AD21AF20}" destId="{CD578A01-53EA-4CF1-86D5-5A5B50A9770C}" srcOrd="2" destOrd="0" presId="urn:microsoft.com/office/officeart/2008/layout/VerticalCurvedList"/>
    <dgm:cxn modelId="{B5419AE5-84CE-462E-82BB-0EE0B0927DE6}" type="presParOf" srcId="{CD578A01-53EA-4CF1-86D5-5A5B50A9770C}" destId="{3937D3D0-A031-4AD2-BFBE-A98C20A68972}" srcOrd="0" destOrd="0" presId="urn:microsoft.com/office/officeart/2008/layout/VerticalCurvedList"/>
    <dgm:cxn modelId="{B44800C5-F62A-4072-A8B4-4FF54C84E75E}" type="presParOf" srcId="{2CA0D86C-33C4-4530-8AEB-5A17AD21AF20}" destId="{7BBA1358-9D83-4CE3-9275-D513BA99BEF2}" srcOrd="3" destOrd="0" presId="urn:microsoft.com/office/officeart/2008/layout/VerticalCurvedList"/>
    <dgm:cxn modelId="{F58B0495-F4A8-4234-BB8D-44029349B046}" type="presParOf" srcId="{2CA0D86C-33C4-4530-8AEB-5A17AD21AF20}" destId="{DCE33606-6422-4765-A723-CB99B3A572C8}" srcOrd="4" destOrd="0" presId="urn:microsoft.com/office/officeart/2008/layout/VerticalCurvedList"/>
    <dgm:cxn modelId="{8905DFBA-CE68-4C82-8E0C-8F6057F83F3B}" type="presParOf" srcId="{DCE33606-6422-4765-A723-CB99B3A572C8}" destId="{38DBFD3D-42FD-4BA6-8995-406D195243A9}" srcOrd="0" destOrd="0" presId="urn:microsoft.com/office/officeart/2008/layout/VerticalCurvedList"/>
    <dgm:cxn modelId="{C84A888C-EB4A-46AF-AE1C-7A789D247E44}" type="presParOf" srcId="{2CA0D86C-33C4-4530-8AEB-5A17AD21AF20}" destId="{DB4AFBB9-8BA0-4EB9-9907-8F620EA557B7}" srcOrd="5" destOrd="0" presId="urn:microsoft.com/office/officeart/2008/layout/VerticalCurvedList"/>
    <dgm:cxn modelId="{43A86C9B-95B9-403B-9331-0BA0795D915D}" type="presParOf" srcId="{2CA0D86C-33C4-4530-8AEB-5A17AD21AF20}" destId="{F6427A9C-A615-4CE6-9611-34423C3B2BAD}" srcOrd="6" destOrd="0" presId="urn:microsoft.com/office/officeart/2008/layout/VerticalCurvedList"/>
    <dgm:cxn modelId="{C643F15C-A40E-4215-A6FD-FED561A3716B}" type="presParOf" srcId="{F6427A9C-A615-4CE6-9611-34423C3B2BAD}" destId="{5A25CDCE-CD58-41DE-ABB7-A21A235197BA}" srcOrd="0" destOrd="0" presId="urn:microsoft.com/office/officeart/2008/layout/VerticalCurvedList"/>
    <dgm:cxn modelId="{2A5988CE-1C25-4DF2-9BCF-4ADE893D7890}" type="presParOf" srcId="{2CA0D86C-33C4-4530-8AEB-5A17AD21AF20}" destId="{9D458E78-03C6-4299-ABC9-EFDF4E6DCE31}" srcOrd="7" destOrd="0" presId="urn:microsoft.com/office/officeart/2008/layout/VerticalCurvedList"/>
    <dgm:cxn modelId="{98DF143D-8B30-40AD-8C28-1F8596D9DA35}" type="presParOf" srcId="{2CA0D86C-33C4-4530-8AEB-5A17AD21AF20}" destId="{6B018DBF-030B-4D38-88B3-23994E5FE752}" srcOrd="8" destOrd="0" presId="urn:microsoft.com/office/officeart/2008/layout/VerticalCurvedList"/>
    <dgm:cxn modelId="{2CADB673-8719-41F0-9234-3DF9C106CDE2}" type="presParOf" srcId="{6B018DBF-030B-4D38-88B3-23994E5FE752}" destId="{C92075B2-76FF-44A1-BD16-3CD547E08C6D}" srcOrd="0" destOrd="0" presId="urn:microsoft.com/office/officeart/2008/layout/VerticalCurvedList"/>
    <dgm:cxn modelId="{54175E1C-5DAA-4FB3-B425-BDF1DA86D0D2}" type="presParOf" srcId="{2CA0D86C-33C4-4530-8AEB-5A17AD21AF20}" destId="{32769121-EE73-4A27-990F-5C2626B5DC25}" srcOrd="9" destOrd="0" presId="urn:microsoft.com/office/officeart/2008/layout/VerticalCurvedList"/>
    <dgm:cxn modelId="{42D3DBB8-16D4-4611-A05F-EB646DDD104A}" type="presParOf" srcId="{2CA0D86C-33C4-4530-8AEB-5A17AD21AF20}" destId="{B2BC2B28-0BE2-4FCF-B98E-F16BC0D381A7}" srcOrd="10" destOrd="0" presId="urn:microsoft.com/office/officeart/2008/layout/VerticalCurvedList"/>
    <dgm:cxn modelId="{567CF4C5-DAA1-4E46-AF02-EF03AB606DAB}" type="presParOf" srcId="{B2BC2B28-0BE2-4FCF-B98E-F16BC0D381A7}" destId="{11B62484-1D44-433E-A56E-8A08A9E5AC15}" srcOrd="0" destOrd="0" presId="urn:microsoft.com/office/officeart/2008/layout/VerticalCurvedList"/>
    <dgm:cxn modelId="{6518AA9B-5305-45E4-9496-A6C7B33AEE34}" type="presParOf" srcId="{2CA0D86C-33C4-4530-8AEB-5A17AD21AF20}" destId="{5C0F3028-567E-4EE1-BE6D-EB7275FD6F62}" srcOrd="11" destOrd="0" presId="urn:microsoft.com/office/officeart/2008/layout/VerticalCurvedList"/>
    <dgm:cxn modelId="{3E0BC6AB-85C7-46B5-9DCC-1C001428531A}" type="presParOf" srcId="{2CA0D86C-33C4-4530-8AEB-5A17AD21AF20}" destId="{CD04ADB1-9A69-48E1-BB3A-7ACC1BF767BB}" srcOrd="12" destOrd="0" presId="urn:microsoft.com/office/officeart/2008/layout/VerticalCurvedList"/>
    <dgm:cxn modelId="{EEA43C05-704E-4C5B-855A-2782B4968541}" type="presParOf" srcId="{CD04ADB1-9A69-48E1-BB3A-7ACC1BF767BB}" destId="{AB91876F-87A0-453D-A1A6-5C4EFBB97ED6}" srcOrd="0" destOrd="0" presId="urn:microsoft.com/office/officeart/2008/layout/VerticalCurvedList"/>
    <dgm:cxn modelId="{41B55CC1-48C7-4C98-927E-BF39BFA84FF0}" type="presParOf" srcId="{2CA0D86C-33C4-4530-8AEB-5A17AD21AF20}" destId="{BA10051D-9795-4DEF-8E14-5AF5AA0B6DF3}" srcOrd="13" destOrd="0" presId="urn:microsoft.com/office/officeart/2008/layout/VerticalCurvedList"/>
    <dgm:cxn modelId="{ED47BDDE-2D85-47B5-BCCA-D0CF5D180C35}" type="presParOf" srcId="{2CA0D86C-33C4-4530-8AEB-5A17AD21AF20}" destId="{7416B574-1EED-40F8-A4EF-1C47B7F9B00E}" srcOrd="14" destOrd="0" presId="urn:microsoft.com/office/officeart/2008/layout/VerticalCurvedList"/>
    <dgm:cxn modelId="{2C0A294D-4473-40E9-AAD4-FC97A93AEB0C}" type="presParOf" srcId="{7416B574-1EED-40F8-A4EF-1C47B7F9B00E}" destId="{561C98C2-7C38-4FC4-8BD5-AA2AC8301E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C77F84-9377-45D7-8E13-B8D9A0D685C6}" type="doc">
      <dgm:prSet loTypeId="urn:microsoft.com/office/officeart/2005/8/layout/funnel1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8E9634-41DC-4020-A105-C44E7AC2629B}">
      <dgm:prSet phldrT="[Text]"/>
      <dgm:spPr/>
      <dgm:t>
        <a:bodyPr/>
        <a:lstStyle/>
        <a:p>
          <a:r>
            <a:rPr lang="en-US" dirty="0" smtClean="0"/>
            <a:t>Development Objective + Motivated Team</a:t>
          </a:r>
          <a:endParaRPr lang="en-US" dirty="0"/>
        </a:p>
      </dgm:t>
    </dgm:pt>
    <dgm:pt modelId="{CC46549F-C520-428E-946D-87DC68222A47}" type="parTrans" cxnId="{ABF483EC-0759-4BE2-B870-F2C7B51646F4}">
      <dgm:prSet/>
      <dgm:spPr/>
      <dgm:t>
        <a:bodyPr/>
        <a:lstStyle/>
        <a:p>
          <a:endParaRPr lang="en-US"/>
        </a:p>
      </dgm:t>
    </dgm:pt>
    <dgm:pt modelId="{1CB33A98-C449-4DB5-BFF2-5C712182DADD}" type="sibTrans" cxnId="{ABF483EC-0759-4BE2-B870-F2C7B51646F4}">
      <dgm:prSet/>
      <dgm:spPr/>
      <dgm:t>
        <a:bodyPr/>
        <a:lstStyle/>
        <a:p>
          <a:endParaRPr lang="en-US"/>
        </a:p>
      </dgm:t>
    </dgm:pt>
    <dgm:pt modelId="{14C7FEFF-22BB-48D4-9AC2-E8F61C91B0A2}">
      <dgm:prSet phldrT="[Text]"/>
      <dgm:spPr/>
      <dgm:t>
        <a:bodyPr/>
        <a:lstStyle/>
        <a:p>
          <a:r>
            <a:rPr lang="en-US" dirty="0" smtClean="0"/>
            <a:t>Technical Architecture + Platform Credibility</a:t>
          </a:r>
          <a:endParaRPr lang="en-US" dirty="0"/>
        </a:p>
      </dgm:t>
    </dgm:pt>
    <dgm:pt modelId="{E0E65084-0C37-408D-90CB-D937E2F19D11}" type="parTrans" cxnId="{94E83451-F56F-49CF-97B7-5D50371DA614}">
      <dgm:prSet/>
      <dgm:spPr/>
      <dgm:t>
        <a:bodyPr/>
        <a:lstStyle/>
        <a:p>
          <a:endParaRPr lang="en-US"/>
        </a:p>
      </dgm:t>
    </dgm:pt>
    <dgm:pt modelId="{4D33140B-7915-458A-8515-E075DAF8BBB1}" type="sibTrans" cxnId="{94E83451-F56F-49CF-97B7-5D50371DA614}">
      <dgm:prSet/>
      <dgm:spPr/>
      <dgm:t>
        <a:bodyPr/>
        <a:lstStyle/>
        <a:p>
          <a:endParaRPr lang="en-US"/>
        </a:p>
      </dgm:t>
    </dgm:pt>
    <dgm:pt modelId="{DD9B9CCF-EA5A-4A1A-B2B2-74CC4DA06176}">
      <dgm:prSet phldrT="[Text]"/>
      <dgm:spPr/>
      <dgm:t>
        <a:bodyPr/>
        <a:lstStyle/>
        <a:p>
          <a:r>
            <a:rPr lang="en-US" dirty="0" smtClean="0"/>
            <a:t>Work Flow Strategy + Pipe line management</a:t>
          </a:r>
          <a:endParaRPr lang="en-US" dirty="0"/>
        </a:p>
      </dgm:t>
    </dgm:pt>
    <dgm:pt modelId="{955A8C1C-04C4-4562-AE66-4B4920FCAC2B}" type="parTrans" cxnId="{09C37F13-8FE2-4849-B6DD-EA1C19BEA5E7}">
      <dgm:prSet/>
      <dgm:spPr/>
      <dgm:t>
        <a:bodyPr/>
        <a:lstStyle/>
        <a:p>
          <a:endParaRPr lang="en-US"/>
        </a:p>
      </dgm:t>
    </dgm:pt>
    <dgm:pt modelId="{882FE21D-E73B-452E-A0F1-AB17FDBB4390}" type="sibTrans" cxnId="{09C37F13-8FE2-4849-B6DD-EA1C19BEA5E7}">
      <dgm:prSet/>
      <dgm:spPr/>
      <dgm:t>
        <a:bodyPr/>
        <a:lstStyle/>
        <a:p>
          <a:endParaRPr lang="en-US"/>
        </a:p>
      </dgm:t>
    </dgm:pt>
    <dgm:pt modelId="{9085724F-CA28-444E-BCBB-A99F15420286}">
      <dgm:prSet phldrT="[Text]"/>
      <dgm:spPr/>
      <dgm:t>
        <a:bodyPr/>
        <a:lstStyle/>
        <a:p>
          <a:r>
            <a:rPr lang="en-US" dirty="0" smtClean="0"/>
            <a:t>MVP / Prototype</a:t>
          </a:r>
          <a:endParaRPr lang="en-US" dirty="0"/>
        </a:p>
      </dgm:t>
    </dgm:pt>
    <dgm:pt modelId="{2A95D484-067F-4FC1-A1B2-0062A37FE0F0}" type="parTrans" cxnId="{3BEE33F4-E697-4920-8D6F-DFC0977B3280}">
      <dgm:prSet/>
      <dgm:spPr/>
      <dgm:t>
        <a:bodyPr/>
        <a:lstStyle/>
        <a:p>
          <a:endParaRPr lang="en-US"/>
        </a:p>
      </dgm:t>
    </dgm:pt>
    <dgm:pt modelId="{7E5C058D-8212-4A0A-A284-04B03A04620E}" type="sibTrans" cxnId="{3BEE33F4-E697-4920-8D6F-DFC0977B3280}">
      <dgm:prSet/>
      <dgm:spPr/>
      <dgm:t>
        <a:bodyPr/>
        <a:lstStyle/>
        <a:p>
          <a:endParaRPr lang="en-US"/>
        </a:p>
      </dgm:t>
    </dgm:pt>
    <dgm:pt modelId="{8C04BFB8-846A-4201-A03A-25769AAA2EE5}" type="pres">
      <dgm:prSet presAssocID="{EBC77F84-9377-45D7-8E13-B8D9A0D685C6}" presName="Name0" presStyleCnt="0">
        <dgm:presLayoutVars>
          <dgm:chMax val="4"/>
          <dgm:resizeHandles val="exact"/>
        </dgm:presLayoutVars>
      </dgm:prSet>
      <dgm:spPr/>
    </dgm:pt>
    <dgm:pt modelId="{B193E997-2896-419B-A360-AEF73DDA7FE3}" type="pres">
      <dgm:prSet presAssocID="{EBC77F84-9377-45D7-8E13-B8D9A0D685C6}" presName="ellipse" presStyleLbl="trBgShp" presStyleIdx="0" presStyleCnt="1"/>
      <dgm:spPr/>
    </dgm:pt>
    <dgm:pt modelId="{A0CAF24A-9D1D-4438-A6F8-BAAFC3E0C61D}" type="pres">
      <dgm:prSet presAssocID="{EBC77F84-9377-45D7-8E13-B8D9A0D685C6}" presName="arrow1" presStyleLbl="fgShp" presStyleIdx="0" presStyleCnt="1"/>
      <dgm:spPr/>
    </dgm:pt>
    <dgm:pt modelId="{02508A3A-0589-49DA-A531-0C4810139E72}" type="pres">
      <dgm:prSet presAssocID="{EBC77F84-9377-45D7-8E13-B8D9A0D685C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9D98C-3E5C-4C36-AADB-274A86F1FF16}" type="pres">
      <dgm:prSet presAssocID="{14C7FEFF-22BB-48D4-9AC2-E8F61C91B0A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6D1FB-91DC-4C99-AE39-7BB560537CD7}" type="pres">
      <dgm:prSet presAssocID="{DD9B9CCF-EA5A-4A1A-B2B2-74CC4DA0617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CF6E2-B2DD-48BF-AC46-02E71383CD78}" type="pres">
      <dgm:prSet presAssocID="{9085724F-CA28-444E-BCBB-A99F1542028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1C02C-2344-45D4-BB3D-9C85E0E59F31}" type="pres">
      <dgm:prSet presAssocID="{EBC77F84-9377-45D7-8E13-B8D9A0D685C6}" presName="funnel" presStyleLbl="trAlignAcc1" presStyleIdx="0" presStyleCnt="1"/>
      <dgm:spPr/>
    </dgm:pt>
  </dgm:ptLst>
  <dgm:cxnLst>
    <dgm:cxn modelId="{19338130-82AA-423D-A7C1-226243E9F672}" type="presOf" srcId="{DD9B9CCF-EA5A-4A1A-B2B2-74CC4DA06176}" destId="{A3B9D98C-3E5C-4C36-AADB-274A86F1FF16}" srcOrd="0" destOrd="0" presId="urn:microsoft.com/office/officeart/2005/8/layout/funnel1"/>
    <dgm:cxn modelId="{D22744C5-29B8-42C0-B629-F9AC8384F52B}" type="presOf" srcId="{4F8E9634-41DC-4020-A105-C44E7AC2629B}" destId="{73ECF6E2-B2DD-48BF-AC46-02E71383CD78}" srcOrd="0" destOrd="0" presId="urn:microsoft.com/office/officeart/2005/8/layout/funnel1"/>
    <dgm:cxn modelId="{09C37F13-8FE2-4849-B6DD-EA1C19BEA5E7}" srcId="{EBC77F84-9377-45D7-8E13-B8D9A0D685C6}" destId="{DD9B9CCF-EA5A-4A1A-B2B2-74CC4DA06176}" srcOrd="2" destOrd="0" parTransId="{955A8C1C-04C4-4562-AE66-4B4920FCAC2B}" sibTransId="{882FE21D-E73B-452E-A0F1-AB17FDBB4390}"/>
    <dgm:cxn modelId="{054780CE-793C-4156-BFB8-582FFD0D02FE}" type="presOf" srcId="{9085724F-CA28-444E-BCBB-A99F15420286}" destId="{02508A3A-0589-49DA-A531-0C4810139E72}" srcOrd="0" destOrd="0" presId="urn:microsoft.com/office/officeart/2005/8/layout/funnel1"/>
    <dgm:cxn modelId="{72D90F58-6C8D-4E1F-8369-9FFE74F0B11B}" type="presOf" srcId="{14C7FEFF-22BB-48D4-9AC2-E8F61C91B0A2}" destId="{F0E6D1FB-91DC-4C99-AE39-7BB560537CD7}" srcOrd="0" destOrd="0" presId="urn:microsoft.com/office/officeart/2005/8/layout/funnel1"/>
    <dgm:cxn modelId="{ABF483EC-0759-4BE2-B870-F2C7B51646F4}" srcId="{EBC77F84-9377-45D7-8E13-B8D9A0D685C6}" destId="{4F8E9634-41DC-4020-A105-C44E7AC2629B}" srcOrd="0" destOrd="0" parTransId="{CC46549F-C520-428E-946D-87DC68222A47}" sibTransId="{1CB33A98-C449-4DB5-BFF2-5C712182DADD}"/>
    <dgm:cxn modelId="{3BEE33F4-E697-4920-8D6F-DFC0977B3280}" srcId="{EBC77F84-9377-45D7-8E13-B8D9A0D685C6}" destId="{9085724F-CA28-444E-BCBB-A99F15420286}" srcOrd="3" destOrd="0" parTransId="{2A95D484-067F-4FC1-A1B2-0062A37FE0F0}" sibTransId="{7E5C058D-8212-4A0A-A284-04B03A04620E}"/>
    <dgm:cxn modelId="{D1087B04-47BA-4B0C-BF25-82095E60FAA1}" type="presOf" srcId="{EBC77F84-9377-45D7-8E13-B8D9A0D685C6}" destId="{8C04BFB8-846A-4201-A03A-25769AAA2EE5}" srcOrd="0" destOrd="0" presId="urn:microsoft.com/office/officeart/2005/8/layout/funnel1"/>
    <dgm:cxn modelId="{94E83451-F56F-49CF-97B7-5D50371DA614}" srcId="{EBC77F84-9377-45D7-8E13-B8D9A0D685C6}" destId="{14C7FEFF-22BB-48D4-9AC2-E8F61C91B0A2}" srcOrd="1" destOrd="0" parTransId="{E0E65084-0C37-408D-90CB-D937E2F19D11}" sibTransId="{4D33140B-7915-458A-8515-E075DAF8BBB1}"/>
    <dgm:cxn modelId="{FC285FDB-B082-43A6-B589-E7776D5797D2}" type="presParOf" srcId="{8C04BFB8-846A-4201-A03A-25769AAA2EE5}" destId="{B193E997-2896-419B-A360-AEF73DDA7FE3}" srcOrd="0" destOrd="0" presId="urn:microsoft.com/office/officeart/2005/8/layout/funnel1"/>
    <dgm:cxn modelId="{71CFAD25-C8A6-4760-B5C2-617D86FE24B0}" type="presParOf" srcId="{8C04BFB8-846A-4201-A03A-25769AAA2EE5}" destId="{A0CAF24A-9D1D-4438-A6F8-BAAFC3E0C61D}" srcOrd="1" destOrd="0" presId="urn:microsoft.com/office/officeart/2005/8/layout/funnel1"/>
    <dgm:cxn modelId="{28745FBF-6F44-4984-8131-80B12755DA76}" type="presParOf" srcId="{8C04BFB8-846A-4201-A03A-25769AAA2EE5}" destId="{02508A3A-0589-49DA-A531-0C4810139E72}" srcOrd="2" destOrd="0" presId="urn:microsoft.com/office/officeart/2005/8/layout/funnel1"/>
    <dgm:cxn modelId="{F1A5FCD8-2453-45DA-825A-DCAF556467D4}" type="presParOf" srcId="{8C04BFB8-846A-4201-A03A-25769AAA2EE5}" destId="{A3B9D98C-3E5C-4C36-AADB-274A86F1FF16}" srcOrd="3" destOrd="0" presId="urn:microsoft.com/office/officeart/2005/8/layout/funnel1"/>
    <dgm:cxn modelId="{3B5F737B-CABA-444F-AE88-6B5D1D6A5C32}" type="presParOf" srcId="{8C04BFB8-846A-4201-A03A-25769AAA2EE5}" destId="{F0E6D1FB-91DC-4C99-AE39-7BB560537CD7}" srcOrd="4" destOrd="0" presId="urn:microsoft.com/office/officeart/2005/8/layout/funnel1"/>
    <dgm:cxn modelId="{1A67F9D1-8E2C-4F2D-9C77-02B38CF7537E}" type="presParOf" srcId="{8C04BFB8-846A-4201-A03A-25769AAA2EE5}" destId="{73ECF6E2-B2DD-48BF-AC46-02E71383CD78}" srcOrd="5" destOrd="0" presId="urn:microsoft.com/office/officeart/2005/8/layout/funnel1"/>
    <dgm:cxn modelId="{7D4F53E6-3BCD-4849-9CBF-66B44CA5F84F}" type="presParOf" srcId="{8C04BFB8-846A-4201-A03A-25769AAA2EE5}" destId="{9CB1C02C-2344-45D4-BB3D-9C85E0E59F3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6E176F-CC3D-465D-BB21-208701C25AE4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DBBF8D-D8E2-4AA2-8262-656AACF67D46}">
      <dgm:prSet phldrT="[Text]"/>
      <dgm:spPr/>
      <dgm:t>
        <a:bodyPr/>
        <a:lstStyle/>
        <a:p>
          <a:r>
            <a:rPr lang="en-US" dirty="0" smtClean="0"/>
            <a:t>Business Owner</a:t>
          </a:r>
          <a:endParaRPr lang="en-US" dirty="0"/>
        </a:p>
      </dgm:t>
    </dgm:pt>
    <dgm:pt modelId="{5B9F0E21-795A-47F4-B8E6-81BD20CB955C}" type="parTrans" cxnId="{CC0BA0D2-AAFF-439E-A1B2-BCAEF597BA6E}">
      <dgm:prSet/>
      <dgm:spPr/>
      <dgm:t>
        <a:bodyPr/>
        <a:lstStyle/>
        <a:p>
          <a:endParaRPr lang="en-US"/>
        </a:p>
      </dgm:t>
    </dgm:pt>
    <dgm:pt modelId="{FC10C240-4F9E-4E23-BE75-F1679B904285}" type="sibTrans" cxnId="{CC0BA0D2-AAFF-439E-A1B2-BCAEF597BA6E}">
      <dgm:prSet/>
      <dgm:spPr/>
      <dgm:t>
        <a:bodyPr/>
        <a:lstStyle/>
        <a:p>
          <a:endParaRPr lang="en-US"/>
        </a:p>
      </dgm:t>
    </dgm:pt>
    <dgm:pt modelId="{A84BE912-ED24-48B1-A340-25E14518AC1F}" type="asst">
      <dgm:prSet phldrT="[Text]"/>
      <dgm:spPr/>
      <dgm:t>
        <a:bodyPr/>
        <a:lstStyle/>
        <a:p>
          <a:r>
            <a:rPr lang="en-US" dirty="0" smtClean="0"/>
            <a:t>Technical Architect</a:t>
          </a:r>
          <a:endParaRPr lang="en-US" dirty="0"/>
        </a:p>
      </dgm:t>
    </dgm:pt>
    <dgm:pt modelId="{8E37BE8D-C133-4937-B2BA-34CE13C093CF}" type="parTrans" cxnId="{9A6D01F6-9CDA-4995-B03C-B1968B022B1D}">
      <dgm:prSet/>
      <dgm:spPr/>
      <dgm:t>
        <a:bodyPr/>
        <a:lstStyle/>
        <a:p>
          <a:endParaRPr lang="en-US"/>
        </a:p>
      </dgm:t>
    </dgm:pt>
    <dgm:pt modelId="{12008D72-2300-4F93-8770-D649F3750D31}" type="sibTrans" cxnId="{9A6D01F6-9CDA-4995-B03C-B1968B022B1D}">
      <dgm:prSet/>
      <dgm:spPr/>
      <dgm:t>
        <a:bodyPr/>
        <a:lstStyle/>
        <a:p>
          <a:endParaRPr lang="en-US"/>
        </a:p>
      </dgm:t>
    </dgm:pt>
    <dgm:pt modelId="{F287CBE5-9D39-45BD-97CA-55BD0EDB8C8D}">
      <dgm:prSet phldrT="[Text]"/>
      <dgm:spPr/>
      <dgm:t>
        <a:bodyPr/>
        <a:lstStyle/>
        <a:p>
          <a:r>
            <a:rPr lang="en-US" dirty="0" smtClean="0"/>
            <a:t>Module 1</a:t>
          </a:r>
          <a:endParaRPr lang="en-US" dirty="0"/>
        </a:p>
      </dgm:t>
    </dgm:pt>
    <dgm:pt modelId="{008BF84C-502B-4459-A1F4-22F5669277EE}" type="parTrans" cxnId="{962E85DF-1584-41B9-9A24-DA252DCEA45F}">
      <dgm:prSet/>
      <dgm:spPr/>
      <dgm:t>
        <a:bodyPr/>
        <a:lstStyle/>
        <a:p>
          <a:endParaRPr lang="en-US"/>
        </a:p>
      </dgm:t>
    </dgm:pt>
    <dgm:pt modelId="{ED223569-A903-4351-B8AB-DC3559C7A456}" type="sibTrans" cxnId="{962E85DF-1584-41B9-9A24-DA252DCEA45F}">
      <dgm:prSet/>
      <dgm:spPr/>
      <dgm:t>
        <a:bodyPr/>
        <a:lstStyle/>
        <a:p>
          <a:endParaRPr lang="en-US"/>
        </a:p>
      </dgm:t>
    </dgm:pt>
    <dgm:pt modelId="{228AF414-BC53-4A63-BCDF-51C1579963C1}">
      <dgm:prSet phldrT="[Text]"/>
      <dgm:spPr/>
      <dgm:t>
        <a:bodyPr/>
        <a:lstStyle/>
        <a:p>
          <a:r>
            <a:rPr lang="en-US" dirty="0" smtClean="0"/>
            <a:t>Module 2</a:t>
          </a:r>
          <a:endParaRPr lang="en-US" dirty="0"/>
        </a:p>
      </dgm:t>
    </dgm:pt>
    <dgm:pt modelId="{C4592F5A-ECD4-4DAF-8772-B38210751BB1}" type="parTrans" cxnId="{11F33A24-FEF6-487F-8952-1B5D5CC2DCBA}">
      <dgm:prSet/>
      <dgm:spPr/>
      <dgm:t>
        <a:bodyPr/>
        <a:lstStyle/>
        <a:p>
          <a:endParaRPr lang="en-US"/>
        </a:p>
      </dgm:t>
    </dgm:pt>
    <dgm:pt modelId="{9059B1E2-AA2E-43E6-A4E7-1717E5B87229}" type="sibTrans" cxnId="{11F33A24-FEF6-487F-8952-1B5D5CC2DCBA}">
      <dgm:prSet/>
      <dgm:spPr/>
      <dgm:t>
        <a:bodyPr/>
        <a:lstStyle/>
        <a:p>
          <a:endParaRPr lang="en-US"/>
        </a:p>
      </dgm:t>
    </dgm:pt>
    <dgm:pt modelId="{59E009AD-9512-4D3D-9F8C-E0A22D12C937}">
      <dgm:prSet phldrT="[Text]"/>
      <dgm:spPr/>
      <dgm:t>
        <a:bodyPr/>
        <a:lstStyle/>
        <a:p>
          <a:r>
            <a:rPr lang="en-US" dirty="0" smtClean="0"/>
            <a:t>Module X</a:t>
          </a:r>
          <a:endParaRPr lang="en-US" dirty="0"/>
        </a:p>
      </dgm:t>
    </dgm:pt>
    <dgm:pt modelId="{B3E6E988-E475-402D-BC56-2B757D4717D6}" type="parTrans" cxnId="{A0E76050-BAE1-4D70-BDCE-AC47553510F1}">
      <dgm:prSet/>
      <dgm:spPr/>
      <dgm:t>
        <a:bodyPr/>
        <a:lstStyle/>
        <a:p>
          <a:endParaRPr lang="en-US"/>
        </a:p>
      </dgm:t>
    </dgm:pt>
    <dgm:pt modelId="{99C4DA6C-3465-48B4-8150-8705D0EC7523}" type="sibTrans" cxnId="{A0E76050-BAE1-4D70-BDCE-AC47553510F1}">
      <dgm:prSet/>
      <dgm:spPr/>
      <dgm:t>
        <a:bodyPr/>
        <a:lstStyle/>
        <a:p>
          <a:endParaRPr lang="en-US"/>
        </a:p>
      </dgm:t>
    </dgm:pt>
    <dgm:pt modelId="{DE146DA0-44D1-465D-A8B5-F90B2393BF6B}" type="asst">
      <dgm:prSet phldrT="[Text]"/>
      <dgm:spPr/>
      <dgm:t>
        <a:bodyPr/>
        <a:lstStyle/>
        <a:p>
          <a:r>
            <a:rPr lang="en-US" dirty="0" smtClean="0"/>
            <a:t>Strategic Team</a:t>
          </a:r>
          <a:endParaRPr lang="en-US" dirty="0"/>
        </a:p>
      </dgm:t>
    </dgm:pt>
    <dgm:pt modelId="{1FCF7F04-916E-4CA6-89E4-01E6AAC40C25}" type="parTrans" cxnId="{CA669D72-8A9D-4794-AA50-227ECC4EB225}">
      <dgm:prSet/>
      <dgm:spPr/>
      <dgm:t>
        <a:bodyPr/>
        <a:lstStyle/>
        <a:p>
          <a:endParaRPr lang="en-US"/>
        </a:p>
      </dgm:t>
    </dgm:pt>
    <dgm:pt modelId="{A18809B9-0D41-4F8E-8EB4-EDBB663AB121}" type="sibTrans" cxnId="{CA669D72-8A9D-4794-AA50-227ECC4EB225}">
      <dgm:prSet/>
      <dgm:spPr/>
      <dgm:t>
        <a:bodyPr/>
        <a:lstStyle/>
        <a:p>
          <a:endParaRPr lang="en-US"/>
        </a:p>
      </dgm:t>
    </dgm:pt>
    <dgm:pt modelId="{66974942-7F83-4C83-BB26-DFF70EBCD814}" type="pres">
      <dgm:prSet presAssocID="{EA6E176F-CC3D-465D-BB21-208701C25A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C876A4-CFE0-444E-8852-90C6FB86E6F2}" type="pres">
      <dgm:prSet presAssocID="{F6DBBF8D-D8E2-4AA2-8262-656AACF67D46}" presName="hierRoot1" presStyleCnt="0">
        <dgm:presLayoutVars>
          <dgm:hierBranch val="init"/>
        </dgm:presLayoutVars>
      </dgm:prSet>
      <dgm:spPr/>
    </dgm:pt>
    <dgm:pt modelId="{726DB5A1-C01F-4853-9C0E-3914E4219012}" type="pres">
      <dgm:prSet presAssocID="{F6DBBF8D-D8E2-4AA2-8262-656AACF67D46}" presName="rootComposite1" presStyleCnt="0"/>
      <dgm:spPr/>
    </dgm:pt>
    <dgm:pt modelId="{D6137961-3BC8-4D31-A51F-BDAA04C60903}" type="pres">
      <dgm:prSet presAssocID="{F6DBBF8D-D8E2-4AA2-8262-656AACF67D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C908EE-EFC7-456B-8EAC-2C308B0906C3}" type="pres">
      <dgm:prSet presAssocID="{F6DBBF8D-D8E2-4AA2-8262-656AACF67D46}" presName="rootConnector1" presStyleLbl="node1" presStyleIdx="0" presStyleCnt="0"/>
      <dgm:spPr/>
    </dgm:pt>
    <dgm:pt modelId="{55E3927B-F377-4453-8F1D-9B8BC4C6708F}" type="pres">
      <dgm:prSet presAssocID="{F6DBBF8D-D8E2-4AA2-8262-656AACF67D46}" presName="hierChild2" presStyleCnt="0"/>
      <dgm:spPr/>
    </dgm:pt>
    <dgm:pt modelId="{142E6493-25C7-4BFB-B93C-30BDE4512EF5}" type="pres">
      <dgm:prSet presAssocID="{008BF84C-502B-4459-A1F4-22F5669277EE}" presName="Name37" presStyleLbl="parChTrans1D2" presStyleIdx="0" presStyleCnt="5"/>
      <dgm:spPr/>
    </dgm:pt>
    <dgm:pt modelId="{AF1814FC-EEA7-490A-8BB2-A4CCE2853F0C}" type="pres">
      <dgm:prSet presAssocID="{F287CBE5-9D39-45BD-97CA-55BD0EDB8C8D}" presName="hierRoot2" presStyleCnt="0">
        <dgm:presLayoutVars>
          <dgm:hierBranch val="init"/>
        </dgm:presLayoutVars>
      </dgm:prSet>
      <dgm:spPr/>
    </dgm:pt>
    <dgm:pt modelId="{FC82CA15-A48E-4395-B0DF-F504DA20C237}" type="pres">
      <dgm:prSet presAssocID="{F287CBE5-9D39-45BD-97CA-55BD0EDB8C8D}" presName="rootComposite" presStyleCnt="0"/>
      <dgm:spPr/>
    </dgm:pt>
    <dgm:pt modelId="{02D534F7-1061-48C2-B91E-B702B790A752}" type="pres">
      <dgm:prSet presAssocID="{F287CBE5-9D39-45BD-97CA-55BD0EDB8C8D}" presName="rootText" presStyleLbl="node2" presStyleIdx="0" presStyleCnt="3">
        <dgm:presLayoutVars>
          <dgm:chPref val="3"/>
        </dgm:presLayoutVars>
      </dgm:prSet>
      <dgm:spPr/>
    </dgm:pt>
    <dgm:pt modelId="{16941250-A95C-41C8-818E-E0303D12DC55}" type="pres">
      <dgm:prSet presAssocID="{F287CBE5-9D39-45BD-97CA-55BD0EDB8C8D}" presName="rootConnector" presStyleLbl="node2" presStyleIdx="0" presStyleCnt="3"/>
      <dgm:spPr/>
    </dgm:pt>
    <dgm:pt modelId="{78F69E5E-22A6-4047-BB1E-6138FEBF535B}" type="pres">
      <dgm:prSet presAssocID="{F287CBE5-9D39-45BD-97CA-55BD0EDB8C8D}" presName="hierChild4" presStyleCnt="0"/>
      <dgm:spPr/>
    </dgm:pt>
    <dgm:pt modelId="{BD3CDEF3-B606-4F59-931D-C9E081895276}" type="pres">
      <dgm:prSet presAssocID="{F287CBE5-9D39-45BD-97CA-55BD0EDB8C8D}" presName="hierChild5" presStyleCnt="0"/>
      <dgm:spPr/>
    </dgm:pt>
    <dgm:pt modelId="{4B295F64-9F12-4FAB-8554-B9AD1D1306D3}" type="pres">
      <dgm:prSet presAssocID="{C4592F5A-ECD4-4DAF-8772-B38210751BB1}" presName="Name37" presStyleLbl="parChTrans1D2" presStyleIdx="1" presStyleCnt="5"/>
      <dgm:spPr/>
    </dgm:pt>
    <dgm:pt modelId="{6593172B-AC08-4B10-89EB-A0DB60EBE015}" type="pres">
      <dgm:prSet presAssocID="{228AF414-BC53-4A63-BCDF-51C1579963C1}" presName="hierRoot2" presStyleCnt="0">
        <dgm:presLayoutVars>
          <dgm:hierBranch val="init"/>
        </dgm:presLayoutVars>
      </dgm:prSet>
      <dgm:spPr/>
    </dgm:pt>
    <dgm:pt modelId="{97AF1B75-558D-4F94-9293-CD11FFEEDD1E}" type="pres">
      <dgm:prSet presAssocID="{228AF414-BC53-4A63-BCDF-51C1579963C1}" presName="rootComposite" presStyleCnt="0"/>
      <dgm:spPr/>
    </dgm:pt>
    <dgm:pt modelId="{925E5E5C-1A64-4171-893E-295D3899A0DF}" type="pres">
      <dgm:prSet presAssocID="{228AF414-BC53-4A63-BCDF-51C1579963C1}" presName="rootText" presStyleLbl="node2" presStyleIdx="1" presStyleCnt="3">
        <dgm:presLayoutVars>
          <dgm:chPref val="3"/>
        </dgm:presLayoutVars>
      </dgm:prSet>
      <dgm:spPr/>
    </dgm:pt>
    <dgm:pt modelId="{60A55947-C956-401B-8FB4-E4B874A9A651}" type="pres">
      <dgm:prSet presAssocID="{228AF414-BC53-4A63-BCDF-51C1579963C1}" presName="rootConnector" presStyleLbl="node2" presStyleIdx="1" presStyleCnt="3"/>
      <dgm:spPr/>
    </dgm:pt>
    <dgm:pt modelId="{4BEAD3D9-3BC7-4962-97F7-ACD1BF72F448}" type="pres">
      <dgm:prSet presAssocID="{228AF414-BC53-4A63-BCDF-51C1579963C1}" presName="hierChild4" presStyleCnt="0"/>
      <dgm:spPr/>
    </dgm:pt>
    <dgm:pt modelId="{EAAF8472-F302-437F-B333-3A4FE2B8B042}" type="pres">
      <dgm:prSet presAssocID="{228AF414-BC53-4A63-BCDF-51C1579963C1}" presName="hierChild5" presStyleCnt="0"/>
      <dgm:spPr/>
    </dgm:pt>
    <dgm:pt modelId="{279A80AF-BD59-414B-8430-F6D9E2F5732D}" type="pres">
      <dgm:prSet presAssocID="{B3E6E988-E475-402D-BC56-2B757D4717D6}" presName="Name37" presStyleLbl="parChTrans1D2" presStyleIdx="2" presStyleCnt="5"/>
      <dgm:spPr/>
    </dgm:pt>
    <dgm:pt modelId="{95C15532-EC8E-4F61-9D76-75F27940A747}" type="pres">
      <dgm:prSet presAssocID="{59E009AD-9512-4D3D-9F8C-E0A22D12C937}" presName="hierRoot2" presStyleCnt="0">
        <dgm:presLayoutVars>
          <dgm:hierBranch val="init"/>
        </dgm:presLayoutVars>
      </dgm:prSet>
      <dgm:spPr/>
    </dgm:pt>
    <dgm:pt modelId="{2C01CE76-D8DE-4D73-8BF5-6CAEC51B088F}" type="pres">
      <dgm:prSet presAssocID="{59E009AD-9512-4D3D-9F8C-E0A22D12C937}" presName="rootComposite" presStyleCnt="0"/>
      <dgm:spPr/>
    </dgm:pt>
    <dgm:pt modelId="{0332B87B-C1FE-48D0-B3A7-8E84132D0242}" type="pres">
      <dgm:prSet presAssocID="{59E009AD-9512-4D3D-9F8C-E0A22D12C937}" presName="rootText" presStyleLbl="node2" presStyleIdx="2" presStyleCnt="3">
        <dgm:presLayoutVars>
          <dgm:chPref val="3"/>
        </dgm:presLayoutVars>
      </dgm:prSet>
      <dgm:spPr/>
    </dgm:pt>
    <dgm:pt modelId="{E72F4D24-7129-4C84-A268-EFFA7196D842}" type="pres">
      <dgm:prSet presAssocID="{59E009AD-9512-4D3D-9F8C-E0A22D12C937}" presName="rootConnector" presStyleLbl="node2" presStyleIdx="2" presStyleCnt="3"/>
      <dgm:spPr/>
    </dgm:pt>
    <dgm:pt modelId="{7E5637C2-7D67-47CE-A342-8A87FAF32789}" type="pres">
      <dgm:prSet presAssocID="{59E009AD-9512-4D3D-9F8C-E0A22D12C937}" presName="hierChild4" presStyleCnt="0"/>
      <dgm:spPr/>
    </dgm:pt>
    <dgm:pt modelId="{E4139350-B7ED-4DE5-81E4-771EC394983A}" type="pres">
      <dgm:prSet presAssocID="{59E009AD-9512-4D3D-9F8C-E0A22D12C937}" presName="hierChild5" presStyleCnt="0"/>
      <dgm:spPr/>
    </dgm:pt>
    <dgm:pt modelId="{CE3A86F9-C594-4AA0-8F7F-8731A45962A5}" type="pres">
      <dgm:prSet presAssocID="{F6DBBF8D-D8E2-4AA2-8262-656AACF67D46}" presName="hierChild3" presStyleCnt="0"/>
      <dgm:spPr/>
    </dgm:pt>
    <dgm:pt modelId="{91711010-7E76-46BF-8698-1C50CD0876B7}" type="pres">
      <dgm:prSet presAssocID="{8E37BE8D-C133-4937-B2BA-34CE13C093CF}" presName="Name111" presStyleLbl="parChTrans1D2" presStyleIdx="3" presStyleCnt="5"/>
      <dgm:spPr/>
    </dgm:pt>
    <dgm:pt modelId="{9BD8D8CE-3966-46F1-AEB8-9A57657F2145}" type="pres">
      <dgm:prSet presAssocID="{A84BE912-ED24-48B1-A340-25E14518AC1F}" presName="hierRoot3" presStyleCnt="0">
        <dgm:presLayoutVars>
          <dgm:hierBranch val="init"/>
        </dgm:presLayoutVars>
      </dgm:prSet>
      <dgm:spPr/>
    </dgm:pt>
    <dgm:pt modelId="{27496EA5-FDBF-4FC5-A326-B91C1945CE0A}" type="pres">
      <dgm:prSet presAssocID="{A84BE912-ED24-48B1-A340-25E14518AC1F}" presName="rootComposite3" presStyleCnt="0"/>
      <dgm:spPr/>
    </dgm:pt>
    <dgm:pt modelId="{2D67613A-C82C-4E94-AB76-63BC2AD3177E}" type="pres">
      <dgm:prSet presAssocID="{A84BE912-ED24-48B1-A340-25E14518AC1F}" presName="rootText3" presStyleLbl="asst1" presStyleIdx="0" presStyleCnt="2">
        <dgm:presLayoutVars>
          <dgm:chPref val="3"/>
        </dgm:presLayoutVars>
      </dgm:prSet>
      <dgm:spPr/>
    </dgm:pt>
    <dgm:pt modelId="{05EF2CC0-BA9D-4B16-982D-719155ED48C0}" type="pres">
      <dgm:prSet presAssocID="{A84BE912-ED24-48B1-A340-25E14518AC1F}" presName="rootConnector3" presStyleLbl="asst1" presStyleIdx="0" presStyleCnt="2"/>
      <dgm:spPr/>
    </dgm:pt>
    <dgm:pt modelId="{3401FC27-2DF9-4297-9EAB-A2B0DF88B50C}" type="pres">
      <dgm:prSet presAssocID="{A84BE912-ED24-48B1-A340-25E14518AC1F}" presName="hierChild6" presStyleCnt="0"/>
      <dgm:spPr/>
    </dgm:pt>
    <dgm:pt modelId="{551C84B9-0C1F-454F-9151-E383B69277D0}" type="pres">
      <dgm:prSet presAssocID="{A84BE912-ED24-48B1-A340-25E14518AC1F}" presName="hierChild7" presStyleCnt="0"/>
      <dgm:spPr/>
    </dgm:pt>
    <dgm:pt modelId="{5F96C426-82D0-43F8-8B78-CECF331CD01A}" type="pres">
      <dgm:prSet presAssocID="{1FCF7F04-916E-4CA6-89E4-01E6AAC40C25}" presName="Name111" presStyleLbl="parChTrans1D2" presStyleIdx="4" presStyleCnt="5"/>
      <dgm:spPr/>
    </dgm:pt>
    <dgm:pt modelId="{D399DCD6-F4DF-4494-A6A9-480B87378CE2}" type="pres">
      <dgm:prSet presAssocID="{DE146DA0-44D1-465D-A8B5-F90B2393BF6B}" presName="hierRoot3" presStyleCnt="0">
        <dgm:presLayoutVars>
          <dgm:hierBranch val="init"/>
        </dgm:presLayoutVars>
      </dgm:prSet>
      <dgm:spPr/>
    </dgm:pt>
    <dgm:pt modelId="{89ACCF8B-973D-4326-8D0D-4BBDD969E48A}" type="pres">
      <dgm:prSet presAssocID="{DE146DA0-44D1-465D-A8B5-F90B2393BF6B}" presName="rootComposite3" presStyleCnt="0"/>
      <dgm:spPr/>
    </dgm:pt>
    <dgm:pt modelId="{853F887C-44CA-45D5-A9C4-BA25D3B652B2}" type="pres">
      <dgm:prSet presAssocID="{DE146DA0-44D1-465D-A8B5-F90B2393BF6B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B3FE6-ACB6-4A0C-A019-ED02DE6A7918}" type="pres">
      <dgm:prSet presAssocID="{DE146DA0-44D1-465D-A8B5-F90B2393BF6B}" presName="rootConnector3" presStyleLbl="asst1" presStyleIdx="1" presStyleCnt="2"/>
      <dgm:spPr/>
    </dgm:pt>
    <dgm:pt modelId="{66A20792-11A5-40FD-B9B7-F16384DA99AB}" type="pres">
      <dgm:prSet presAssocID="{DE146DA0-44D1-465D-A8B5-F90B2393BF6B}" presName="hierChild6" presStyleCnt="0"/>
      <dgm:spPr/>
    </dgm:pt>
    <dgm:pt modelId="{558DC5A7-67E0-4621-974A-255CB4707F77}" type="pres">
      <dgm:prSet presAssocID="{DE146DA0-44D1-465D-A8B5-F90B2393BF6B}" presName="hierChild7" presStyleCnt="0"/>
      <dgm:spPr/>
    </dgm:pt>
  </dgm:ptLst>
  <dgm:cxnLst>
    <dgm:cxn modelId="{CA669D72-8A9D-4794-AA50-227ECC4EB225}" srcId="{F6DBBF8D-D8E2-4AA2-8262-656AACF67D46}" destId="{DE146DA0-44D1-465D-A8B5-F90B2393BF6B}" srcOrd="1" destOrd="0" parTransId="{1FCF7F04-916E-4CA6-89E4-01E6AAC40C25}" sibTransId="{A18809B9-0D41-4F8E-8EB4-EDBB663AB121}"/>
    <dgm:cxn modelId="{01D12B19-17DF-4040-B412-2FC597BCDB21}" type="presOf" srcId="{F287CBE5-9D39-45BD-97CA-55BD0EDB8C8D}" destId="{16941250-A95C-41C8-818E-E0303D12DC55}" srcOrd="1" destOrd="0" presId="urn:microsoft.com/office/officeart/2005/8/layout/orgChart1"/>
    <dgm:cxn modelId="{2EEA7081-0D6B-44C8-94F4-743A1EE7749C}" type="presOf" srcId="{1FCF7F04-916E-4CA6-89E4-01E6AAC40C25}" destId="{5F96C426-82D0-43F8-8B78-CECF331CD01A}" srcOrd="0" destOrd="0" presId="urn:microsoft.com/office/officeart/2005/8/layout/orgChart1"/>
    <dgm:cxn modelId="{3BFE94FF-CAD0-4E94-96A1-5141D0317099}" type="presOf" srcId="{8E37BE8D-C133-4937-B2BA-34CE13C093CF}" destId="{91711010-7E76-46BF-8698-1C50CD0876B7}" srcOrd="0" destOrd="0" presId="urn:microsoft.com/office/officeart/2005/8/layout/orgChart1"/>
    <dgm:cxn modelId="{962E85DF-1584-41B9-9A24-DA252DCEA45F}" srcId="{F6DBBF8D-D8E2-4AA2-8262-656AACF67D46}" destId="{F287CBE5-9D39-45BD-97CA-55BD0EDB8C8D}" srcOrd="2" destOrd="0" parTransId="{008BF84C-502B-4459-A1F4-22F5669277EE}" sibTransId="{ED223569-A903-4351-B8AB-DC3559C7A456}"/>
    <dgm:cxn modelId="{81504573-4431-4CED-92E4-45C594D7869B}" type="presOf" srcId="{DE146DA0-44D1-465D-A8B5-F90B2393BF6B}" destId="{853F887C-44CA-45D5-A9C4-BA25D3B652B2}" srcOrd="0" destOrd="0" presId="urn:microsoft.com/office/officeart/2005/8/layout/orgChart1"/>
    <dgm:cxn modelId="{FB1C6F34-3947-4DDD-9948-2B1B0740F78A}" type="presOf" srcId="{008BF84C-502B-4459-A1F4-22F5669277EE}" destId="{142E6493-25C7-4BFB-B93C-30BDE4512EF5}" srcOrd="0" destOrd="0" presId="urn:microsoft.com/office/officeart/2005/8/layout/orgChart1"/>
    <dgm:cxn modelId="{7701DC7E-861F-47AF-8389-9520E6E54E78}" type="presOf" srcId="{EA6E176F-CC3D-465D-BB21-208701C25AE4}" destId="{66974942-7F83-4C83-BB26-DFF70EBCD814}" srcOrd="0" destOrd="0" presId="urn:microsoft.com/office/officeart/2005/8/layout/orgChart1"/>
    <dgm:cxn modelId="{6885BC3B-B263-4462-8945-B713D238AB27}" type="presOf" srcId="{A84BE912-ED24-48B1-A340-25E14518AC1F}" destId="{05EF2CC0-BA9D-4B16-982D-719155ED48C0}" srcOrd="1" destOrd="0" presId="urn:microsoft.com/office/officeart/2005/8/layout/orgChart1"/>
    <dgm:cxn modelId="{7DD3A3BF-A57C-4D54-91F8-CA1880307002}" type="presOf" srcId="{C4592F5A-ECD4-4DAF-8772-B38210751BB1}" destId="{4B295F64-9F12-4FAB-8554-B9AD1D1306D3}" srcOrd="0" destOrd="0" presId="urn:microsoft.com/office/officeart/2005/8/layout/orgChart1"/>
    <dgm:cxn modelId="{9A6D01F6-9CDA-4995-B03C-B1968B022B1D}" srcId="{F6DBBF8D-D8E2-4AA2-8262-656AACF67D46}" destId="{A84BE912-ED24-48B1-A340-25E14518AC1F}" srcOrd="0" destOrd="0" parTransId="{8E37BE8D-C133-4937-B2BA-34CE13C093CF}" sibTransId="{12008D72-2300-4F93-8770-D649F3750D31}"/>
    <dgm:cxn modelId="{5697DFC9-2553-4B81-A410-889A9791B974}" type="presOf" srcId="{59E009AD-9512-4D3D-9F8C-E0A22D12C937}" destId="{E72F4D24-7129-4C84-A268-EFFA7196D842}" srcOrd="1" destOrd="0" presId="urn:microsoft.com/office/officeart/2005/8/layout/orgChart1"/>
    <dgm:cxn modelId="{C010C607-45CD-4DE2-B6C5-4C0EAA517B1F}" type="presOf" srcId="{228AF414-BC53-4A63-BCDF-51C1579963C1}" destId="{925E5E5C-1A64-4171-893E-295D3899A0DF}" srcOrd="0" destOrd="0" presId="urn:microsoft.com/office/officeart/2005/8/layout/orgChart1"/>
    <dgm:cxn modelId="{1BBBF97F-AE58-4EED-9EFF-EDDFD60078CE}" type="presOf" srcId="{B3E6E988-E475-402D-BC56-2B757D4717D6}" destId="{279A80AF-BD59-414B-8430-F6D9E2F5732D}" srcOrd="0" destOrd="0" presId="urn:microsoft.com/office/officeart/2005/8/layout/orgChart1"/>
    <dgm:cxn modelId="{DA19FBAE-5090-4080-B4E7-2B964F232CBD}" type="presOf" srcId="{F6DBBF8D-D8E2-4AA2-8262-656AACF67D46}" destId="{D6137961-3BC8-4D31-A51F-BDAA04C60903}" srcOrd="0" destOrd="0" presId="urn:microsoft.com/office/officeart/2005/8/layout/orgChart1"/>
    <dgm:cxn modelId="{095FEAB8-D117-4047-87A3-2FB71254E640}" type="presOf" srcId="{DE146DA0-44D1-465D-A8B5-F90B2393BF6B}" destId="{C51B3FE6-ACB6-4A0C-A019-ED02DE6A7918}" srcOrd="1" destOrd="0" presId="urn:microsoft.com/office/officeart/2005/8/layout/orgChart1"/>
    <dgm:cxn modelId="{A0E76050-BAE1-4D70-BDCE-AC47553510F1}" srcId="{F6DBBF8D-D8E2-4AA2-8262-656AACF67D46}" destId="{59E009AD-9512-4D3D-9F8C-E0A22D12C937}" srcOrd="4" destOrd="0" parTransId="{B3E6E988-E475-402D-BC56-2B757D4717D6}" sibTransId="{99C4DA6C-3465-48B4-8150-8705D0EC7523}"/>
    <dgm:cxn modelId="{11F33A24-FEF6-487F-8952-1B5D5CC2DCBA}" srcId="{F6DBBF8D-D8E2-4AA2-8262-656AACF67D46}" destId="{228AF414-BC53-4A63-BCDF-51C1579963C1}" srcOrd="3" destOrd="0" parTransId="{C4592F5A-ECD4-4DAF-8772-B38210751BB1}" sibTransId="{9059B1E2-AA2E-43E6-A4E7-1717E5B87229}"/>
    <dgm:cxn modelId="{C02A7D22-6E2C-4AB5-A258-2BA6424A1366}" type="presOf" srcId="{59E009AD-9512-4D3D-9F8C-E0A22D12C937}" destId="{0332B87B-C1FE-48D0-B3A7-8E84132D0242}" srcOrd="0" destOrd="0" presId="urn:microsoft.com/office/officeart/2005/8/layout/orgChart1"/>
    <dgm:cxn modelId="{889E80F9-3992-426B-9A5F-57C08C9DC667}" type="presOf" srcId="{A84BE912-ED24-48B1-A340-25E14518AC1F}" destId="{2D67613A-C82C-4E94-AB76-63BC2AD3177E}" srcOrd="0" destOrd="0" presId="urn:microsoft.com/office/officeart/2005/8/layout/orgChart1"/>
    <dgm:cxn modelId="{9B82A0CB-E4B5-4F82-BE4A-9E2F1D46648C}" type="presOf" srcId="{F287CBE5-9D39-45BD-97CA-55BD0EDB8C8D}" destId="{02D534F7-1061-48C2-B91E-B702B790A752}" srcOrd="0" destOrd="0" presId="urn:microsoft.com/office/officeart/2005/8/layout/orgChart1"/>
    <dgm:cxn modelId="{46D431DF-5204-4540-BE61-4C08217ACBCB}" type="presOf" srcId="{228AF414-BC53-4A63-BCDF-51C1579963C1}" destId="{60A55947-C956-401B-8FB4-E4B874A9A651}" srcOrd="1" destOrd="0" presId="urn:microsoft.com/office/officeart/2005/8/layout/orgChart1"/>
    <dgm:cxn modelId="{CC0BA0D2-AAFF-439E-A1B2-BCAEF597BA6E}" srcId="{EA6E176F-CC3D-465D-BB21-208701C25AE4}" destId="{F6DBBF8D-D8E2-4AA2-8262-656AACF67D46}" srcOrd="0" destOrd="0" parTransId="{5B9F0E21-795A-47F4-B8E6-81BD20CB955C}" sibTransId="{FC10C240-4F9E-4E23-BE75-F1679B904285}"/>
    <dgm:cxn modelId="{F7DE16B1-A958-49A2-A31A-4A535E1DCDED}" type="presOf" srcId="{F6DBBF8D-D8E2-4AA2-8262-656AACF67D46}" destId="{B8C908EE-EFC7-456B-8EAC-2C308B0906C3}" srcOrd="1" destOrd="0" presId="urn:microsoft.com/office/officeart/2005/8/layout/orgChart1"/>
    <dgm:cxn modelId="{7539F95C-6CC6-4B2F-8904-FC201154F276}" type="presParOf" srcId="{66974942-7F83-4C83-BB26-DFF70EBCD814}" destId="{98C876A4-CFE0-444E-8852-90C6FB86E6F2}" srcOrd="0" destOrd="0" presId="urn:microsoft.com/office/officeart/2005/8/layout/orgChart1"/>
    <dgm:cxn modelId="{8E951F21-26CE-4A3A-AB66-CD618E3CA6FD}" type="presParOf" srcId="{98C876A4-CFE0-444E-8852-90C6FB86E6F2}" destId="{726DB5A1-C01F-4853-9C0E-3914E4219012}" srcOrd="0" destOrd="0" presId="urn:microsoft.com/office/officeart/2005/8/layout/orgChart1"/>
    <dgm:cxn modelId="{813B299E-0DD8-4DBB-8AA9-CF9E78F1D303}" type="presParOf" srcId="{726DB5A1-C01F-4853-9C0E-3914E4219012}" destId="{D6137961-3BC8-4D31-A51F-BDAA04C60903}" srcOrd="0" destOrd="0" presId="urn:microsoft.com/office/officeart/2005/8/layout/orgChart1"/>
    <dgm:cxn modelId="{8A7B385C-BE83-431D-A427-7096BA23FD4A}" type="presParOf" srcId="{726DB5A1-C01F-4853-9C0E-3914E4219012}" destId="{B8C908EE-EFC7-456B-8EAC-2C308B0906C3}" srcOrd="1" destOrd="0" presId="urn:microsoft.com/office/officeart/2005/8/layout/orgChart1"/>
    <dgm:cxn modelId="{73FDEF6D-EBD9-49E5-BA7E-D376D646772D}" type="presParOf" srcId="{98C876A4-CFE0-444E-8852-90C6FB86E6F2}" destId="{55E3927B-F377-4453-8F1D-9B8BC4C6708F}" srcOrd="1" destOrd="0" presId="urn:microsoft.com/office/officeart/2005/8/layout/orgChart1"/>
    <dgm:cxn modelId="{D74A2E83-7655-4F7A-9F6B-72A00463F1C4}" type="presParOf" srcId="{55E3927B-F377-4453-8F1D-9B8BC4C6708F}" destId="{142E6493-25C7-4BFB-B93C-30BDE4512EF5}" srcOrd="0" destOrd="0" presId="urn:microsoft.com/office/officeart/2005/8/layout/orgChart1"/>
    <dgm:cxn modelId="{EF7E2AB1-D4EE-42FB-95D6-3BDD2CF4FED3}" type="presParOf" srcId="{55E3927B-F377-4453-8F1D-9B8BC4C6708F}" destId="{AF1814FC-EEA7-490A-8BB2-A4CCE2853F0C}" srcOrd="1" destOrd="0" presId="urn:microsoft.com/office/officeart/2005/8/layout/orgChart1"/>
    <dgm:cxn modelId="{9D1055BC-2DA1-4169-8F11-658C46F9BB23}" type="presParOf" srcId="{AF1814FC-EEA7-490A-8BB2-A4CCE2853F0C}" destId="{FC82CA15-A48E-4395-B0DF-F504DA20C237}" srcOrd="0" destOrd="0" presId="urn:microsoft.com/office/officeart/2005/8/layout/orgChart1"/>
    <dgm:cxn modelId="{42F80EDA-B79D-471A-B439-C10EED62B410}" type="presParOf" srcId="{FC82CA15-A48E-4395-B0DF-F504DA20C237}" destId="{02D534F7-1061-48C2-B91E-B702B790A752}" srcOrd="0" destOrd="0" presId="urn:microsoft.com/office/officeart/2005/8/layout/orgChart1"/>
    <dgm:cxn modelId="{14EA35E6-1ACB-4091-A722-E1597D5A640F}" type="presParOf" srcId="{FC82CA15-A48E-4395-B0DF-F504DA20C237}" destId="{16941250-A95C-41C8-818E-E0303D12DC55}" srcOrd="1" destOrd="0" presId="urn:microsoft.com/office/officeart/2005/8/layout/orgChart1"/>
    <dgm:cxn modelId="{09C0B9E4-4795-486C-A1E2-442DDDB96AB8}" type="presParOf" srcId="{AF1814FC-EEA7-490A-8BB2-A4CCE2853F0C}" destId="{78F69E5E-22A6-4047-BB1E-6138FEBF535B}" srcOrd="1" destOrd="0" presId="urn:microsoft.com/office/officeart/2005/8/layout/orgChart1"/>
    <dgm:cxn modelId="{F3DD5090-09B9-4F05-B754-3A4694523BCD}" type="presParOf" srcId="{AF1814FC-EEA7-490A-8BB2-A4CCE2853F0C}" destId="{BD3CDEF3-B606-4F59-931D-C9E081895276}" srcOrd="2" destOrd="0" presId="urn:microsoft.com/office/officeart/2005/8/layout/orgChart1"/>
    <dgm:cxn modelId="{39A0C852-BD47-4525-8B2C-4FF6AE7CBE9A}" type="presParOf" srcId="{55E3927B-F377-4453-8F1D-9B8BC4C6708F}" destId="{4B295F64-9F12-4FAB-8554-B9AD1D1306D3}" srcOrd="2" destOrd="0" presId="urn:microsoft.com/office/officeart/2005/8/layout/orgChart1"/>
    <dgm:cxn modelId="{B47865EB-E104-425D-9720-151DD9BB8FBC}" type="presParOf" srcId="{55E3927B-F377-4453-8F1D-9B8BC4C6708F}" destId="{6593172B-AC08-4B10-89EB-A0DB60EBE015}" srcOrd="3" destOrd="0" presId="urn:microsoft.com/office/officeart/2005/8/layout/orgChart1"/>
    <dgm:cxn modelId="{9137496C-0BEE-4CEB-B1BD-5B60A0418600}" type="presParOf" srcId="{6593172B-AC08-4B10-89EB-A0DB60EBE015}" destId="{97AF1B75-558D-4F94-9293-CD11FFEEDD1E}" srcOrd="0" destOrd="0" presId="urn:microsoft.com/office/officeart/2005/8/layout/orgChart1"/>
    <dgm:cxn modelId="{29FFA784-96C6-41FD-981E-75C8ADA31BCE}" type="presParOf" srcId="{97AF1B75-558D-4F94-9293-CD11FFEEDD1E}" destId="{925E5E5C-1A64-4171-893E-295D3899A0DF}" srcOrd="0" destOrd="0" presId="urn:microsoft.com/office/officeart/2005/8/layout/orgChart1"/>
    <dgm:cxn modelId="{32AA110D-B830-4CD9-B8B9-4756AB97CF19}" type="presParOf" srcId="{97AF1B75-558D-4F94-9293-CD11FFEEDD1E}" destId="{60A55947-C956-401B-8FB4-E4B874A9A651}" srcOrd="1" destOrd="0" presId="urn:microsoft.com/office/officeart/2005/8/layout/orgChart1"/>
    <dgm:cxn modelId="{7750D403-6E18-444A-A620-332EBEEAE137}" type="presParOf" srcId="{6593172B-AC08-4B10-89EB-A0DB60EBE015}" destId="{4BEAD3D9-3BC7-4962-97F7-ACD1BF72F448}" srcOrd="1" destOrd="0" presId="urn:microsoft.com/office/officeart/2005/8/layout/orgChart1"/>
    <dgm:cxn modelId="{59D437F1-CC59-4D25-9ED9-A76802DF0492}" type="presParOf" srcId="{6593172B-AC08-4B10-89EB-A0DB60EBE015}" destId="{EAAF8472-F302-437F-B333-3A4FE2B8B042}" srcOrd="2" destOrd="0" presId="urn:microsoft.com/office/officeart/2005/8/layout/orgChart1"/>
    <dgm:cxn modelId="{25E558A1-888F-4062-8BF6-59182B7A6346}" type="presParOf" srcId="{55E3927B-F377-4453-8F1D-9B8BC4C6708F}" destId="{279A80AF-BD59-414B-8430-F6D9E2F5732D}" srcOrd="4" destOrd="0" presId="urn:microsoft.com/office/officeart/2005/8/layout/orgChart1"/>
    <dgm:cxn modelId="{19AF95E9-496E-48CF-A1A3-DD259DD9FDA8}" type="presParOf" srcId="{55E3927B-F377-4453-8F1D-9B8BC4C6708F}" destId="{95C15532-EC8E-4F61-9D76-75F27940A747}" srcOrd="5" destOrd="0" presId="urn:microsoft.com/office/officeart/2005/8/layout/orgChart1"/>
    <dgm:cxn modelId="{F2621FB7-EC1B-475B-87B8-28EBF2AD1845}" type="presParOf" srcId="{95C15532-EC8E-4F61-9D76-75F27940A747}" destId="{2C01CE76-D8DE-4D73-8BF5-6CAEC51B088F}" srcOrd="0" destOrd="0" presId="urn:microsoft.com/office/officeart/2005/8/layout/orgChart1"/>
    <dgm:cxn modelId="{DA1C3780-4396-4EB0-A3C7-61372ED017AF}" type="presParOf" srcId="{2C01CE76-D8DE-4D73-8BF5-6CAEC51B088F}" destId="{0332B87B-C1FE-48D0-B3A7-8E84132D0242}" srcOrd="0" destOrd="0" presId="urn:microsoft.com/office/officeart/2005/8/layout/orgChart1"/>
    <dgm:cxn modelId="{778A6A8A-79BC-41C2-9F8E-489A35CC65A2}" type="presParOf" srcId="{2C01CE76-D8DE-4D73-8BF5-6CAEC51B088F}" destId="{E72F4D24-7129-4C84-A268-EFFA7196D842}" srcOrd="1" destOrd="0" presId="urn:microsoft.com/office/officeart/2005/8/layout/orgChart1"/>
    <dgm:cxn modelId="{CD7B4CB3-24E4-489A-BEF0-DB8015FE0DC7}" type="presParOf" srcId="{95C15532-EC8E-4F61-9D76-75F27940A747}" destId="{7E5637C2-7D67-47CE-A342-8A87FAF32789}" srcOrd="1" destOrd="0" presId="urn:microsoft.com/office/officeart/2005/8/layout/orgChart1"/>
    <dgm:cxn modelId="{8DAC7C1D-CE65-435F-987B-FA0F5A25DFED}" type="presParOf" srcId="{95C15532-EC8E-4F61-9D76-75F27940A747}" destId="{E4139350-B7ED-4DE5-81E4-771EC394983A}" srcOrd="2" destOrd="0" presId="urn:microsoft.com/office/officeart/2005/8/layout/orgChart1"/>
    <dgm:cxn modelId="{05AE7DB1-8FE9-4E33-A3A7-6D91AB71D1DF}" type="presParOf" srcId="{98C876A4-CFE0-444E-8852-90C6FB86E6F2}" destId="{CE3A86F9-C594-4AA0-8F7F-8731A45962A5}" srcOrd="2" destOrd="0" presId="urn:microsoft.com/office/officeart/2005/8/layout/orgChart1"/>
    <dgm:cxn modelId="{FA631E00-A2FE-4D4E-B9DF-2C5D4E1E89D1}" type="presParOf" srcId="{CE3A86F9-C594-4AA0-8F7F-8731A45962A5}" destId="{91711010-7E76-46BF-8698-1C50CD0876B7}" srcOrd="0" destOrd="0" presId="urn:microsoft.com/office/officeart/2005/8/layout/orgChart1"/>
    <dgm:cxn modelId="{53C3E0A5-B94A-43B7-89D5-E71B208E7B41}" type="presParOf" srcId="{CE3A86F9-C594-4AA0-8F7F-8731A45962A5}" destId="{9BD8D8CE-3966-46F1-AEB8-9A57657F2145}" srcOrd="1" destOrd="0" presId="urn:microsoft.com/office/officeart/2005/8/layout/orgChart1"/>
    <dgm:cxn modelId="{843B6993-8AC8-4ACF-96F8-5D1AC63DAF65}" type="presParOf" srcId="{9BD8D8CE-3966-46F1-AEB8-9A57657F2145}" destId="{27496EA5-FDBF-4FC5-A326-B91C1945CE0A}" srcOrd="0" destOrd="0" presId="urn:microsoft.com/office/officeart/2005/8/layout/orgChart1"/>
    <dgm:cxn modelId="{5765F532-0A3B-49E1-BD00-CD046363D0BD}" type="presParOf" srcId="{27496EA5-FDBF-4FC5-A326-B91C1945CE0A}" destId="{2D67613A-C82C-4E94-AB76-63BC2AD3177E}" srcOrd="0" destOrd="0" presId="urn:microsoft.com/office/officeart/2005/8/layout/orgChart1"/>
    <dgm:cxn modelId="{908C6BD3-7F3E-44FA-8EE8-BCAE05A17730}" type="presParOf" srcId="{27496EA5-FDBF-4FC5-A326-B91C1945CE0A}" destId="{05EF2CC0-BA9D-4B16-982D-719155ED48C0}" srcOrd="1" destOrd="0" presId="urn:microsoft.com/office/officeart/2005/8/layout/orgChart1"/>
    <dgm:cxn modelId="{217FC734-5231-4544-B61A-06FF6409A3D2}" type="presParOf" srcId="{9BD8D8CE-3966-46F1-AEB8-9A57657F2145}" destId="{3401FC27-2DF9-4297-9EAB-A2B0DF88B50C}" srcOrd="1" destOrd="0" presId="urn:microsoft.com/office/officeart/2005/8/layout/orgChart1"/>
    <dgm:cxn modelId="{896FA9CD-A0BC-48DA-9AB3-6E1E3798BF1E}" type="presParOf" srcId="{9BD8D8CE-3966-46F1-AEB8-9A57657F2145}" destId="{551C84B9-0C1F-454F-9151-E383B69277D0}" srcOrd="2" destOrd="0" presId="urn:microsoft.com/office/officeart/2005/8/layout/orgChart1"/>
    <dgm:cxn modelId="{B64B6D5A-87F1-44B2-B760-176F5AD3B063}" type="presParOf" srcId="{CE3A86F9-C594-4AA0-8F7F-8731A45962A5}" destId="{5F96C426-82D0-43F8-8B78-CECF331CD01A}" srcOrd="2" destOrd="0" presId="urn:microsoft.com/office/officeart/2005/8/layout/orgChart1"/>
    <dgm:cxn modelId="{50B48552-AE27-4C9E-864C-B6D53626EDB7}" type="presParOf" srcId="{CE3A86F9-C594-4AA0-8F7F-8731A45962A5}" destId="{D399DCD6-F4DF-4494-A6A9-480B87378CE2}" srcOrd="3" destOrd="0" presId="urn:microsoft.com/office/officeart/2005/8/layout/orgChart1"/>
    <dgm:cxn modelId="{F5D47107-ADA9-4ADD-BDE8-1058CE4C6744}" type="presParOf" srcId="{D399DCD6-F4DF-4494-A6A9-480B87378CE2}" destId="{89ACCF8B-973D-4326-8D0D-4BBDD969E48A}" srcOrd="0" destOrd="0" presId="urn:microsoft.com/office/officeart/2005/8/layout/orgChart1"/>
    <dgm:cxn modelId="{608EF21D-097B-411A-8826-E13EBD50A73D}" type="presParOf" srcId="{89ACCF8B-973D-4326-8D0D-4BBDD969E48A}" destId="{853F887C-44CA-45D5-A9C4-BA25D3B652B2}" srcOrd="0" destOrd="0" presId="urn:microsoft.com/office/officeart/2005/8/layout/orgChart1"/>
    <dgm:cxn modelId="{EA7AB8A3-B8CB-41C8-B47C-AC829CB36E39}" type="presParOf" srcId="{89ACCF8B-973D-4326-8D0D-4BBDD969E48A}" destId="{C51B3FE6-ACB6-4A0C-A019-ED02DE6A7918}" srcOrd="1" destOrd="0" presId="urn:microsoft.com/office/officeart/2005/8/layout/orgChart1"/>
    <dgm:cxn modelId="{3DD1626A-7486-4886-A449-02A2D92D6EB1}" type="presParOf" srcId="{D399DCD6-F4DF-4494-A6A9-480B87378CE2}" destId="{66A20792-11A5-40FD-B9B7-F16384DA99AB}" srcOrd="1" destOrd="0" presId="urn:microsoft.com/office/officeart/2005/8/layout/orgChart1"/>
    <dgm:cxn modelId="{FBF2C578-A864-48B9-BA40-86DB4AC204D8}" type="presParOf" srcId="{D399DCD6-F4DF-4494-A6A9-480B87378CE2}" destId="{558DC5A7-67E0-4621-974A-255CB4707F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809483-7163-4869-AD44-0241421C4AAA}" type="doc">
      <dgm:prSet loTypeId="urn:microsoft.com/office/officeart/2005/8/layout/arrow2" loCatId="process" qsTypeId="urn:microsoft.com/office/officeart/2005/8/quickstyle/3d3" qsCatId="3D" csTypeId="urn:microsoft.com/office/officeart/2005/8/colors/colorful1" csCatId="colorful" phldr="1"/>
      <dgm:spPr/>
    </dgm:pt>
    <dgm:pt modelId="{17E33A16-B6C4-4ADD-93E0-625703EE986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Platform Team</a:t>
          </a:r>
          <a:endParaRPr lang="en-US" sz="1600" dirty="0">
            <a:solidFill>
              <a:schemeClr val="bg1"/>
            </a:solidFill>
          </a:endParaRPr>
        </a:p>
      </dgm:t>
    </dgm:pt>
    <dgm:pt modelId="{C84680D4-F6A4-43F1-9C5D-82A74CBCA49A}" type="parTrans" cxnId="{9142B600-12AC-4FFB-992D-7C46D8BAB0DC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469D7FF-FE12-4626-9934-4F680EEA067D}" type="sibTrans" cxnId="{9142B600-12AC-4FFB-992D-7C46D8BAB0DC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D369676-D8AB-4767-8BD9-0A883237304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AI deployment team *</a:t>
          </a:r>
          <a:endParaRPr lang="en-US" sz="1600" dirty="0">
            <a:solidFill>
              <a:schemeClr val="bg1"/>
            </a:solidFill>
          </a:endParaRPr>
        </a:p>
      </dgm:t>
    </dgm:pt>
    <dgm:pt modelId="{7C174850-46D7-40CD-88D0-A0DAAF6D7CB3}" type="parTrans" cxnId="{B6F85BDF-279D-4B06-98D7-91EE7AA5701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A7B0085-3481-4E85-BC8A-45017E61CDB8}" type="sibTrans" cxnId="{B6F85BDF-279D-4B06-98D7-91EE7AA5701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35F215BE-03F8-4DDE-8704-2E262D396A0C}">
      <dgm:prSet phldrT="[Text]"/>
      <dgm:spPr/>
    </dgm:pt>
    <dgm:pt modelId="{09DF485E-D854-4F8B-9FB5-2584775F18C9}" type="parTrans" cxnId="{8783EDD9-A1F4-4BE4-AE28-AD11180703B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B1B4DDEE-BF31-4249-A83E-5670572DD1B5}" type="sibTrans" cxnId="{8783EDD9-A1F4-4BE4-AE28-AD11180703B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4632C48-337F-46F4-BB20-3FD2FF039D65}">
      <dgm:prSet phldrT="[Text]"/>
      <dgm:spPr/>
      <dgm:t>
        <a:bodyPr/>
        <a:lstStyle/>
        <a:p>
          <a:endParaRPr lang="en-US" sz="1600" dirty="0">
            <a:solidFill>
              <a:schemeClr val="bg1"/>
            </a:solidFill>
          </a:endParaRPr>
        </a:p>
      </dgm:t>
    </dgm:pt>
    <dgm:pt modelId="{D9C9BFCF-F5A9-4C46-AE4F-B664512A274F}" type="parTrans" cxnId="{543CD830-EBD5-4630-80A5-4FD36DBBB667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2471563-AB4C-42FD-9924-60F353AFEB82}" type="sibTrans" cxnId="{543CD830-EBD5-4630-80A5-4FD36DBBB667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797C567-5907-4834-B480-6D3909F984B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Customer Success Team</a:t>
          </a:r>
          <a:endParaRPr lang="en-US" sz="1600" dirty="0">
            <a:solidFill>
              <a:schemeClr val="bg1"/>
            </a:solidFill>
          </a:endParaRPr>
        </a:p>
      </dgm:t>
    </dgm:pt>
    <dgm:pt modelId="{A5C93876-4D5C-4957-AA31-0DBE5FF9BC9C}" type="parTrans" cxnId="{AE294556-C3DF-467F-B721-89188663A25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72310EE-FC38-4E59-90DC-9E81053AE021}" type="sibTrans" cxnId="{AE294556-C3DF-467F-B721-89188663A25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26C199A-5631-4073-A44B-14EEAD2CF5E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Design Team</a:t>
          </a:r>
          <a:endParaRPr lang="en-US" sz="1600" dirty="0">
            <a:solidFill>
              <a:schemeClr val="bg1"/>
            </a:solidFill>
          </a:endParaRPr>
        </a:p>
      </dgm:t>
    </dgm:pt>
    <dgm:pt modelId="{78940745-E7E2-4163-A799-C68A6EC93C5E}" type="parTrans" cxnId="{622B05C5-5FF0-43DC-A9C9-9D48BC5B8FA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D318348-6523-47B4-AAD2-39014EB51CC8}" type="sibTrans" cxnId="{622B05C5-5FF0-43DC-A9C9-9D48BC5B8FA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A93AD6B-668A-4467-803E-B91C371A854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UI Team / Functional Team</a:t>
          </a:r>
          <a:endParaRPr lang="en-US" sz="1600" dirty="0">
            <a:solidFill>
              <a:schemeClr val="bg1"/>
            </a:solidFill>
          </a:endParaRPr>
        </a:p>
      </dgm:t>
    </dgm:pt>
    <dgm:pt modelId="{2E44F770-732C-4838-8D86-1667461826E9}" type="parTrans" cxnId="{89D21EE1-0A25-4BBD-A07C-583F831CFD1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FBC31E8-F875-447A-9149-02D4AEA2F4F9}" type="sibTrans" cxnId="{89D21EE1-0A25-4BBD-A07C-583F831CFD1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6423D721-2948-49D8-BF47-E445E9F550E5}" type="pres">
      <dgm:prSet presAssocID="{C7809483-7163-4869-AD44-0241421C4AAA}" presName="arrowDiagram" presStyleCnt="0">
        <dgm:presLayoutVars>
          <dgm:chMax val="5"/>
          <dgm:dir/>
          <dgm:resizeHandles val="exact"/>
        </dgm:presLayoutVars>
      </dgm:prSet>
      <dgm:spPr/>
    </dgm:pt>
    <dgm:pt modelId="{ABC8278E-2637-4D6D-847D-2CB9B02135BC}" type="pres">
      <dgm:prSet presAssocID="{C7809483-7163-4869-AD44-0241421C4AAA}" presName="arrow" presStyleLbl="bgShp" presStyleIdx="0" presStyleCnt="1" custLinFactNeighborX="-6094" custLinFactNeighborY="-13083"/>
      <dgm:spPr/>
    </dgm:pt>
    <dgm:pt modelId="{649B2513-F854-4367-A17B-F5C9FD6FE310}" type="pres">
      <dgm:prSet presAssocID="{C7809483-7163-4869-AD44-0241421C4AAA}" presName="arrowDiagram5" presStyleCnt="0"/>
      <dgm:spPr/>
    </dgm:pt>
    <dgm:pt modelId="{165CE68D-0D97-49A7-A308-BC148B20F523}" type="pres">
      <dgm:prSet presAssocID="{17E33A16-B6C4-4ADD-93E0-625703EE9867}" presName="bullet5a" presStyleLbl="node1" presStyleIdx="0" presStyleCnt="5"/>
      <dgm:spPr/>
    </dgm:pt>
    <dgm:pt modelId="{41B88B83-24AA-4A3B-81BA-60B7663521E3}" type="pres">
      <dgm:prSet presAssocID="{17E33A16-B6C4-4ADD-93E0-625703EE9867}" presName="textBox5a" presStyleLbl="revTx" presStyleIdx="0" presStyleCnt="5">
        <dgm:presLayoutVars>
          <dgm:bulletEnabled val="1"/>
        </dgm:presLayoutVars>
      </dgm:prSet>
      <dgm:spPr/>
    </dgm:pt>
    <dgm:pt modelId="{835A942B-568E-4564-97BD-2ED30F65B3E8}" type="pres">
      <dgm:prSet presAssocID="{4797C567-5907-4834-B480-6D3909F984B7}" presName="bullet5b" presStyleLbl="node1" presStyleIdx="1" presStyleCnt="5"/>
      <dgm:spPr/>
    </dgm:pt>
    <dgm:pt modelId="{926E0783-F8A8-4554-AA0D-EF4FE98876D6}" type="pres">
      <dgm:prSet presAssocID="{4797C567-5907-4834-B480-6D3909F984B7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691C0-7516-4ED3-8475-C927A1D8B1F3}" type="pres">
      <dgm:prSet presAssocID="{026C199A-5631-4073-A44B-14EEAD2CF5E9}" presName="bullet5c" presStyleLbl="node1" presStyleIdx="2" presStyleCnt="5"/>
      <dgm:spPr/>
    </dgm:pt>
    <dgm:pt modelId="{D88DB04D-612F-452A-8111-38480D415161}" type="pres">
      <dgm:prSet presAssocID="{026C199A-5631-4073-A44B-14EEAD2CF5E9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62F7A-329B-41DE-AEC6-D3F7AFD902A4}" type="pres">
      <dgm:prSet presAssocID="{5A93AD6B-668A-4467-803E-B91C371A8549}" presName="bullet5d" presStyleLbl="node1" presStyleIdx="3" presStyleCnt="5"/>
      <dgm:spPr/>
    </dgm:pt>
    <dgm:pt modelId="{3DEB8F31-D0B1-4300-A2E3-F0D0D198063D}" type="pres">
      <dgm:prSet presAssocID="{5A93AD6B-668A-4467-803E-B91C371A8549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4846-BF26-4DCB-9283-FAF6391DB461}" type="pres">
      <dgm:prSet presAssocID="{4D369676-D8AB-4767-8BD9-0A8832373042}" presName="bullet5e" presStyleLbl="node1" presStyleIdx="4" presStyleCnt="5"/>
      <dgm:spPr/>
    </dgm:pt>
    <dgm:pt modelId="{B126BA39-1A59-4D87-8F2A-629A052B3323}" type="pres">
      <dgm:prSet presAssocID="{4D369676-D8AB-4767-8BD9-0A883237304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8783EDD9-A1F4-4BE4-AE28-AD11180703BD}" srcId="{C7809483-7163-4869-AD44-0241421C4AAA}" destId="{35F215BE-03F8-4DDE-8704-2E262D396A0C}" srcOrd="5" destOrd="0" parTransId="{09DF485E-D854-4F8B-9FB5-2584775F18C9}" sibTransId="{B1B4DDEE-BF31-4249-A83E-5670572DD1B5}"/>
    <dgm:cxn modelId="{AE294556-C3DF-467F-B721-89188663A252}" srcId="{C7809483-7163-4869-AD44-0241421C4AAA}" destId="{4797C567-5907-4834-B480-6D3909F984B7}" srcOrd="1" destOrd="0" parTransId="{A5C93876-4D5C-4957-AA31-0DBE5FF9BC9C}" sibTransId="{A72310EE-FC38-4E59-90DC-9E81053AE021}"/>
    <dgm:cxn modelId="{B9118BF3-32FB-412E-A436-6E9243816BE2}" type="presOf" srcId="{5A93AD6B-668A-4467-803E-B91C371A8549}" destId="{3DEB8F31-D0B1-4300-A2E3-F0D0D198063D}" srcOrd="0" destOrd="0" presId="urn:microsoft.com/office/officeart/2005/8/layout/arrow2"/>
    <dgm:cxn modelId="{B6F85BDF-279D-4B06-98D7-91EE7AA57018}" srcId="{C7809483-7163-4869-AD44-0241421C4AAA}" destId="{4D369676-D8AB-4767-8BD9-0A8832373042}" srcOrd="4" destOrd="0" parTransId="{7C174850-46D7-40CD-88D0-A0DAAF6D7CB3}" sibTransId="{DA7B0085-3481-4E85-BC8A-45017E61CDB8}"/>
    <dgm:cxn modelId="{E4F06F8A-2548-41A3-B2B1-A5FE4738DEA5}" type="presOf" srcId="{17E33A16-B6C4-4ADD-93E0-625703EE9867}" destId="{41B88B83-24AA-4A3B-81BA-60B7663521E3}" srcOrd="0" destOrd="0" presId="urn:microsoft.com/office/officeart/2005/8/layout/arrow2"/>
    <dgm:cxn modelId="{DF94C148-B096-4FFB-9D02-731DDC69A1EE}" type="presOf" srcId="{4D369676-D8AB-4767-8BD9-0A8832373042}" destId="{B126BA39-1A59-4D87-8F2A-629A052B3323}" srcOrd="0" destOrd="0" presId="urn:microsoft.com/office/officeart/2005/8/layout/arrow2"/>
    <dgm:cxn modelId="{543CD830-EBD5-4630-80A5-4FD36DBBB667}" srcId="{C7809483-7163-4869-AD44-0241421C4AAA}" destId="{A4632C48-337F-46F4-BB20-3FD2FF039D65}" srcOrd="6" destOrd="0" parTransId="{D9C9BFCF-F5A9-4C46-AE4F-B664512A274F}" sibTransId="{D2471563-AB4C-42FD-9924-60F353AFEB82}"/>
    <dgm:cxn modelId="{9142B600-12AC-4FFB-992D-7C46D8BAB0DC}" srcId="{C7809483-7163-4869-AD44-0241421C4AAA}" destId="{17E33A16-B6C4-4ADD-93E0-625703EE9867}" srcOrd="0" destOrd="0" parTransId="{C84680D4-F6A4-43F1-9C5D-82A74CBCA49A}" sibTransId="{9469D7FF-FE12-4626-9934-4F680EEA067D}"/>
    <dgm:cxn modelId="{622B05C5-5FF0-43DC-A9C9-9D48BC5B8FA1}" srcId="{C7809483-7163-4869-AD44-0241421C4AAA}" destId="{026C199A-5631-4073-A44B-14EEAD2CF5E9}" srcOrd="2" destOrd="0" parTransId="{78940745-E7E2-4163-A799-C68A6EC93C5E}" sibTransId="{DD318348-6523-47B4-AAD2-39014EB51CC8}"/>
    <dgm:cxn modelId="{2D3CA5D2-E01E-4C30-A1CB-2FCEE1462913}" type="presOf" srcId="{026C199A-5631-4073-A44B-14EEAD2CF5E9}" destId="{D88DB04D-612F-452A-8111-38480D415161}" srcOrd="0" destOrd="0" presId="urn:microsoft.com/office/officeart/2005/8/layout/arrow2"/>
    <dgm:cxn modelId="{89D21EE1-0A25-4BBD-A07C-583F831CFD15}" srcId="{C7809483-7163-4869-AD44-0241421C4AAA}" destId="{5A93AD6B-668A-4467-803E-B91C371A8549}" srcOrd="3" destOrd="0" parTransId="{2E44F770-732C-4838-8D86-1667461826E9}" sibTransId="{0FBC31E8-F875-447A-9149-02D4AEA2F4F9}"/>
    <dgm:cxn modelId="{6038C183-7F65-4635-91AA-41A60E5AF806}" type="presOf" srcId="{C7809483-7163-4869-AD44-0241421C4AAA}" destId="{6423D721-2948-49D8-BF47-E445E9F550E5}" srcOrd="0" destOrd="0" presId="urn:microsoft.com/office/officeart/2005/8/layout/arrow2"/>
    <dgm:cxn modelId="{1CFDBDB9-F238-4B8D-8955-197FADB99813}" type="presOf" srcId="{4797C567-5907-4834-B480-6D3909F984B7}" destId="{926E0783-F8A8-4554-AA0D-EF4FE98876D6}" srcOrd="0" destOrd="0" presId="urn:microsoft.com/office/officeart/2005/8/layout/arrow2"/>
    <dgm:cxn modelId="{3ACFB5D4-DAC8-443E-AD8D-0BBB6330C97E}" type="presParOf" srcId="{6423D721-2948-49D8-BF47-E445E9F550E5}" destId="{ABC8278E-2637-4D6D-847D-2CB9B02135BC}" srcOrd="0" destOrd="0" presId="urn:microsoft.com/office/officeart/2005/8/layout/arrow2"/>
    <dgm:cxn modelId="{037D1810-D595-45D5-864F-7B4950BE33FD}" type="presParOf" srcId="{6423D721-2948-49D8-BF47-E445E9F550E5}" destId="{649B2513-F854-4367-A17B-F5C9FD6FE310}" srcOrd="1" destOrd="0" presId="urn:microsoft.com/office/officeart/2005/8/layout/arrow2"/>
    <dgm:cxn modelId="{212E0BF8-BDA8-459D-9851-3457EABEB352}" type="presParOf" srcId="{649B2513-F854-4367-A17B-F5C9FD6FE310}" destId="{165CE68D-0D97-49A7-A308-BC148B20F523}" srcOrd="0" destOrd="0" presId="urn:microsoft.com/office/officeart/2005/8/layout/arrow2"/>
    <dgm:cxn modelId="{1153F918-BA78-44C2-A514-90ED2EF9D18A}" type="presParOf" srcId="{649B2513-F854-4367-A17B-F5C9FD6FE310}" destId="{41B88B83-24AA-4A3B-81BA-60B7663521E3}" srcOrd="1" destOrd="0" presId="urn:microsoft.com/office/officeart/2005/8/layout/arrow2"/>
    <dgm:cxn modelId="{B292A479-CC9E-45F4-A2BE-0FA65641FEDD}" type="presParOf" srcId="{649B2513-F854-4367-A17B-F5C9FD6FE310}" destId="{835A942B-568E-4564-97BD-2ED30F65B3E8}" srcOrd="2" destOrd="0" presId="urn:microsoft.com/office/officeart/2005/8/layout/arrow2"/>
    <dgm:cxn modelId="{79EDA594-B47E-42C0-BCA2-B32A6A6944D7}" type="presParOf" srcId="{649B2513-F854-4367-A17B-F5C9FD6FE310}" destId="{926E0783-F8A8-4554-AA0D-EF4FE98876D6}" srcOrd="3" destOrd="0" presId="urn:microsoft.com/office/officeart/2005/8/layout/arrow2"/>
    <dgm:cxn modelId="{1C1158E6-5E93-43B9-959B-A4998EAC6792}" type="presParOf" srcId="{649B2513-F854-4367-A17B-F5C9FD6FE310}" destId="{DA1691C0-7516-4ED3-8475-C927A1D8B1F3}" srcOrd="4" destOrd="0" presId="urn:microsoft.com/office/officeart/2005/8/layout/arrow2"/>
    <dgm:cxn modelId="{00E4CE29-CE8A-452C-8753-124C11F2160E}" type="presParOf" srcId="{649B2513-F854-4367-A17B-F5C9FD6FE310}" destId="{D88DB04D-612F-452A-8111-38480D415161}" srcOrd="5" destOrd="0" presId="urn:microsoft.com/office/officeart/2005/8/layout/arrow2"/>
    <dgm:cxn modelId="{310FFFE2-0386-4263-9AAB-F39C369BF26F}" type="presParOf" srcId="{649B2513-F854-4367-A17B-F5C9FD6FE310}" destId="{AAF62F7A-329B-41DE-AEC6-D3F7AFD902A4}" srcOrd="6" destOrd="0" presId="urn:microsoft.com/office/officeart/2005/8/layout/arrow2"/>
    <dgm:cxn modelId="{BAF26593-5F68-4766-BEC0-495D4AED2DFF}" type="presParOf" srcId="{649B2513-F854-4367-A17B-F5C9FD6FE310}" destId="{3DEB8F31-D0B1-4300-A2E3-F0D0D198063D}" srcOrd="7" destOrd="0" presId="urn:microsoft.com/office/officeart/2005/8/layout/arrow2"/>
    <dgm:cxn modelId="{8B184724-88F8-4BA9-B93F-887B6709DCC6}" type="presParOf" srcId="{649B2513-F854-4367-A17B-F5C9FD6FE310}" destId="{D1904846-BF26-4DCB-9283-FAF6391DB461}" srcOrd="8" destOrd="0" presId="urn:microsoft.com/office/officeart/2005/8/layout/arrow2"/>
    <dgm:cxn modelId="{49C1116D-0228-4355-8156-8173034FBB13}" type="presParOf" srcId="{649B2513-F854-4367-A17B-F5C9FD6FE310}" destId="{B126BA39-1A59-4D87-8F2A-629A052B332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FAF734-B378-4542-B289-CD0427B0C907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160B1610-1202-4967-915A-C9733456AA00}">
      <dgm:prSet phldrT="[Text]"/>
      <dgm:spPr/>
      <dgm:t>
        <a:bodyPr/>
        <a:lstStyle/>
        <a:p>
          <a:r>
            <a:rPr lang="en-US" dirty="0" smtClean="0"/>
            <a:t>Delivery Team</a:t>
          </a:r>
          <a:endParaRPr lang="en-US" dirty="0"/>
        </a:p>
      </dgm:t>
    </dgm:pt>
    <dgm:pt modelId="{346D38D7-EF63-4D95-9454-A4DB5BA3A483}" type="parTrans" cxnId="{3E4961A8-0473-4E24-AAB4-C9218C46D96B}">
      <dgm:prSet/>
      <dgm:spPr/>
      <dgm:t>
        <a:bodyPr/>
        <a:lstStyle/>
        <a:p>
          <a:endParaRPr lang="en-US"/>
        </a:p>
      </dgm:t>
    </dgm:pt>
    <dgm:pt modelId="{2AD19D59-C397-4E2C-9E5B-8F28DE1767B1}" type="sibTrans" cxnId="{3E4961A8-0473-4E24-AAB4-C9218C46D96B}">
      <dgm:prSet/>
      <dgm:spPr/>
      <dgm:t>
        <a:bodyPr/>
        <a:lstStyle/>
        <a:p>
          <a:endParaRPr lang="en-US"/>
        </a:p>
      </dgm:t>
    </dgm:pt>
    <dgm:pt modelId="{90C8E947-C28C-404B-A003-6964D2432152}">
      <dgm:prSet phldrT="[Text]"/>
      <dgm:spPr/>
      <dgm:t>
        <a:bodyPr/>
        <a:lstStyle/>
        <a:p>
          <a:r>
            <a:rPr lang="en-US" dirty="0" smtClean="0"/>
            <a:t>Customer Facing Team</a:t>
          </a:r>
          <a:endParaRPr lang="en-US" dirty="0"/>
        </a:p>
      </dgm:t>
    </dgm:pt>
    <dgm:pt modelId="{C908D625-3839-48BB-A919-A28BB318F827}" type="parTrans" cxnId="{7093B263-BB49-4CA1-A6BA-B97D927F7C95}">
      <dgm:prSet/>
      <dgm:spPr/>
      <dgm:t>
        <a:bodyPr/>
        <a:lstStyle/>
        <a:p>
          <a:endParaRPr lang="en-US"/>
        </a:p>
      </dgm:t>
    </dgm:pt>
    <dgm:pt modelId="{C993FC7C-1B0E-4F17-82A0-4586DED857D7}" type="sibTrans" cxnId="{7093B263-BB49-4CA1-A6BA-B97D927F7C95}">
      <dgm:prSet/>
      <dgm:spPr/>
      <dgm:t>
        <a:bodyPr/>
        <a:lstStyle/>
        <a:p>
          <a:endParaRPr lang="en-US"/>
        </a:p>
      </dgm:t>
    </dgm:pt>
    <dgm:pt modelId="{C6B2AA8F-D3D8-4D62-AB88-74E2FE705AD4}">
      <dgm:prSet phldrT="[Text]"/>
      <dgm:spPr/>
      <dgm:t>
        <a:bodyPr/>
        <a:lstStyle/>
        <a:p>
          <a:r>
            <a:rPr lang="en-US" dirty="0" smtClean="0"/>
            <a:t>Designing Team</a:t>
          </a:r>
          <a:endParaRPr lang="en-US" dirty="0"/>
        </a:p>
      </dgm:t>
    </dgm:pt>
    <dgm:pt modelId="{F929A933-B477-4A7D-B2F5-FC7A9BF6A58F}" type="parTrans" cxnId="{3BC7874D-6AB1-4FEE-ACE6-A64DB5EBF854}">
      <dgm:prSet/>
      <dgm:spPr/>
      <dgm:t>
        <a:bodyPr/>
        <a:lstStyle/>
        <a:p>
          <a:endParaRPr lang="en-US"/>
        </a:p>
      </dgm:t>
    </dgm:pt>
    <dgm:pt modelId="{BFEAA0B0-ADB8-4F37-85C3-8ED88F53CE1E}" type="sibTrans" cxnId="{3BC7874D-6AB1-4FEE-ACE6-A64DB5EBF854}">
      <dgm:prSet/>
      <dgm:spPr/>
      <dgm:t>
        <a:bodyPr/>
        <a:lstStyle/>
        <a:p>
          <a:endParaRPr lang="en-US"/>
        </a:p>
      </dgm:t>
    </dgm:pt>
    <dgm:pt modelId="{51FC7717-DC5C-493E-BF41-4D413095EDF6}" type="pres">
      <dgm:prSet presAssocID="{11FAF734-B378-4542-B289-CD0427B0C90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2E1530D-926B-4CDB-90B9-D89237633DCA}" type="pres">
      <dgm:prSet presAssocID="{160B1610-1202-4967-915A-C9733456AA0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670A3-FE2D-417F-995D-610422F3810E}" type="pres">
      <dgm:prSet presAssocID="{160B1610-1202-4967-915A-C9733456AA00}" presName="gear1srcNode" presStyleLbl="node1" presStyleIdx="0" presStyleCnt="3"/>
      <dgm:spPr/>
    </dgm:pt>
    <dgm:pt modelId="{3C5699CA-054E-4F2B-B966-641741B63E53}" type="pres">
      <dgm:prSet presAssocID="{160B1610-1202-4967-915A-C9733456AA00}" presName="gear1dstNode" presStyleLbl="node1" presStyleIdx="0" presStyleCnt="3"/>
      <dgm:spPr/>
    </dgm:pt>
    <dgm:pt modelId="{2371B9DD-9F19-4246-85B4-35265F560551}" type="pres">
      <dgm:prSet presAssocID="{90C8E947-C28C-404B-A003-6964D2432152}" presName="gear2" presStyleLbl="node1" presStyleIdx="1" presStyleCnt="3">
        <dgm:presLayoutVars>
          <dgm:chMax val="1"/>
          <dgm:bulletEnabled val="1"/>
        </dgm:presLayoutVars>
      </dgm:prSet>
      <dgm:spPr/>
    </dgm:pt>
    <dgm:pt modelId="{06D4BAF6-28C1-4FDA-A863-35CE08D633A9}" type="pres">
      <dgm:prSet presAssocID="{90C8E947-C28C-404B-A003-6964D2432152}" presName="gear2srcNode" presStyleLbl="node1" presStyleIdx="1" presStyleCnt="3"/>
      <dgm:spPr/>
    </dgm:pt>
    <dgm:pt modelId="{584AD1AD-0EFB-45C2-B115-9AB04C106B5E}" type="pres">
      <dgm:prSet presAssocID="{90C8E947-C28C-404B-A003-6964D2432152}" presName="gear2dstNode" presStyleLbl="node1" presStyleIdx="1" presStyleCnt="3"/>
      <dgm:spPr/>
    </dgm:pt>
    <dgm:pt modelId="{DD39501D-F657-4A75-9CA6-841474463F65}" type="pres">
      <dgm:prSet presAssocID="{C6B2AA8F-D3D8-4D62-AB88-74E2FE705AD4}" presName="gear3" presStyleLbl="node1" presStyleIdx="2" presStyleCnt="3"/>
      <dgm:spPr/>
    </dgm:pt>
    <dgm:pt modelId="{5DC56ADD-7967-4310-9B86-300B9708540F}" type="pres">
      <dgm:prSet presAssocID="{C6B2AA8F-D3D8-4D62-AB88-74E2FE705AD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C45209D-264C-4699-B90F-03B07307DFB9}" type="pres">
      <dgm:prSet presAssocID="{C6B2AA8F-D3D8-4D62-AB88-74E2FE705AD4}" presName="gear3srcNode" presStyleLbl="node1" presStyleIdx="2" presStyleCnt="3"/>
      <dgm:spPr/>
    </dgm:pt>
    <dgm:pt modelId="{BB107084-FFB5-44DB-A7BF-7DEF007773C7}" type="pres">
      <dgm:prSet presAssocID="{C6B2AA8F-D3D8-4D62-AB88-74E2FE705AD4}" presName="gear3dstNode" presStyleLbl="node1" presStyleIdx="2" presStyleCnt="3"/>
      <dgm:spPr/>
    </dgm:pt>
    <dgm:pt modelId="{5438FBF9-F0BC-49F1-941F-A2235033ED4D}" type="pres">
      <dgm:prSet presAssocID="{2AD19D59-C397-4E2C-9E5B-8F28DE1767B1}" presName="connector1" presStyleLbl="sibTrans2D1" presStyleIdx="0" presStyleCnt="3"/>
      <dgm:spPr/>
    </dgm:pt>
    <dgm:pt modelId="{FA5E4A22-1E10-41DC-ACFA-6B2455A965C7}" type="pres">
      <dgm:prSet presAssocID="{C993FC7C-1B0E-4F17-82A0-4586DED857D7}" presName="connector2" presStyleLbl="sibTrans2D1" presStyleIdx="1" presStyleCnt="3"/>
      <dgm:spPr/>
    </dgm:pt>
    <dgm:pt modelId="{CE892C78-80D0-4CEA-8DF2-3C10134E9CAC}" type="pres">
      <dgm:prSet presAssocID="{BFEAA0B0-ADB8-4F37-85C3-8ED88F53CE1E}" presName="connector3" presStyleLbl="sibTrans2D1" presStyleIdx="2" presStyleCnt="3"/>
      <dgm:spPr/>
    </dgm:pt>
  </dgm:ptLst>
  <dgm:cxnLst>
    <dgm:cxn modelId="{3BC7874D-6AB1-4FEE-ACE6-A64DB5EBF854}" srcId="{11FAF734-B378-4542-B289-CD0427B0C907}" destId="{C6B2AA8F-D3D8-4D62-AB88-74E2FE705AD4}" srcOrd="2" destOrd="0" parTransId="{F929A933-B477-4A7D-B2F5-FC7A9BF6A58F}" sibTransId="{BFEAA0B0-ADB8-4F37-85C3-8ED88F53CE1E}"/>
    <dgm:cxn modelId="{ABC54A03-99CA-4AD1-9B28-0C8D022677C1}" type="presOf" srcId="{90C8E947-C28C-404B-A003-6964D2432152}" destId="{06D4BAF6-28C1-4FDA-A863-35CE08D633A9}" srcOrd="1" destOrd="0" presId="urn:microsoft.com/office/officeart/2005/8/layout/gear1"/>
    <dgm:cxn modelId="{A25289DA-802F-4D90-B361-77329C4880A6}" type="presOf" srcId="{C993FC7C-1B0E-4F17-82A0-4586DED857D7}" destId="{FA5E4A22-1E10-41DC-ACFA-6B2455A965C7}" srcOrd="0" destOrd="0" presId="urn:microsoft.com/office/officeart/2005/8/layout/gear1"/>
    <dgm:cxn modelId="{E79DC9AC-D522-42D3-91C8-E771DF8F0F9E}" type="presOf" srcId="{11FAF734-B378-4542-B289-CD0427B0C907}" destId="{51FC7717-DC5C-493E-BF41-4D413095EDF6}" srcOrd="0" destOrd="0" presId="urn:microsoft.com/office/officeart/2005/8/layout/gear1"/>
    <dgm:cxn modelId="{B95934A6-A9EA-4220-9CCF-2D55441EE029}" type="presOf" srcId="{160B1610-1202-4967-915A-C9733456AA00}" destId="{3C5699CA-054E-4F2B-B966-641741B63E53}" srcOrd="2" destOrd="0" presId="urn:microsoft.com/office/officeart/2005/8/layout/gear1"/>
    <dgm:cxn modelId="{5C736CCE-DD8C-430B-9D15-66ABC214B871}" type="presOf" srcId="{160B1610-1202-4967-915A-C9733456AA00}" destId="{C66670A3-FE2D-417F-995D-610422F3810E}" srcOrd="1" destOrd="0" presId="urn:microsoft.com/office/officeart/2005/8/layout/gear1"/>
    <dgm:cxn modelId="{E6A024D4-47B4-464D-93E0-D01622DCE5E1}" type="presOf" srcId="{90C8E947-C28C-404B-A003-6964D2432152}" destId="{584AD1AD-0EFB-45C2-B115-9AB04C106B5E}" srcOrd="2" destOrd="0" presId="urn:microsoft.com/office/officeart/2005/8/layout/gear1"/>
    <dgm:cxn modelId="{8B7A2F31-981F-42B8-9C83-CA9AF3E43AEF}" type="presOf" srcId="{2AD19D59-C397-4E2C-9E5B-8F28DE1767B1}" destId="{5438FBF9-F0BC-49F1-941F-A2235033ED4D}" srcOrd="0" destOrd="0" presId="urn:microsoft.com/office/officeart/2005/8/layout/gear1"/>
    <dgm:cxn modelId="{AF308BAE-03C6-4BCF-B2D0-80BCE0197BC4}" type="presOf" srcId="{C6B2AA8F-D3D8-4D62-AB88-74E2FE705AD4}" destId="{DD39501D-F657-4A75-9CA6-841474463F65}" srcOrd="0" destOrd="0" presId="urn:microsoft.com/office/officeart/2005/8/layout/gear1"/>
    <dgm:cxn modelId="{369290F5-2A50-46BE-B72F-BEED70799130}" type="presOf" srcId="{C6B2AA8F-D3D8-4D62-AB88-74E2FE705AD4}" destId="{5DC56ADD-7967-4310-9B86-300B9708540F}" srcOrd="1" destOrd="0" presId="urn:microsoft.com/office/officeart/2005/8/layout/gear1"/>
    <dgm:cxn modelId="{004F0A1D-1E7A-419C-A099-85A7FCC3B0E4}" type="presOf" srcId="{C6B2AA8F-D3D8-4D62-AB88-74E2FE705AD4}" destId="{BB107084-FFB5-44DB-A7BF-7DEF007773C7}" srcOrd="3" destOrd="0" presId="urn:microsoft.com/office/officeart/2005/8/layout/gear1"/>
    <dgm:cxn modelId="{3E4961A8-0473-4E24-AAB4-C9218C46D96B}" srcId="{11FAF734-B378-4542-B289-CD0427B0C907}" destId="{160B1610-1202-4967-915A-C9733456AA00}" srcOrd="0" destOrd="0" parTransId="{346D38D7-EF63-4D95-9454-A4DB5BA3A483}" sibTransId="{2AD19D59-C397-4E2C-9E5B-8F28DE1767B1}"/>
    <dgm:cxn modelId="{4070AE36-9009-42EE-BFD0-41A25C7B74F4}" type="presOf" srcId="{90C8E947-C28C-404B-A003-6964D2432152}" destId="{2371B9DD-9F19-4246-85B4-35265F560551}" srcOrd="0" destOrd="0" presId="urn:microsoft.com/office/officeart/2005/8/layout/gear1"/>
    <dgm:cxn modelId="{FEB8DC2F-59EF-4AFA-A49C-09864E726A3E}" type="presOf" srcId="{C6B2AA8F-D3D8-4D62-AB88-74E2FE705AD4}" destId="{FC45209D-264C-4699-B90F-03B07307DFB9}" srcOrd="2" destOrd="0" presId="urn:microsoft.com/office/officeart/2005/8/layout/gear1"/>
    <dgm:cxn modelId="{7093B263-BB49-4CA1-A6BA-B97D927F7C95}" srcId="{11FAF734-B378-4542-B289-CD0427B0C907}" destId="{90C8E947-C28C-404B-A003-6964D2432152}" srcOrd="1" destOrd="0" parTransId="{C908D625-3839-48BB-A919-A28BB318F827}" sibTransId="{C993FC7C-1B0E-4F17-82A0-4586DED857D7}"/>
    <dgm:cxn modelId="{4399746B-0C01-4E9D-AEE9-F1713EED7280}" type="presOf" srcId="{BFEAA0B0-ADB8-4F37-85C3-8ED88F53CE1E}" destId="{CE892C78-80D0-4CEA-8DF2-3C10134E9CAC}" srcOrd="0" destOrd="0" presId="urn:microsoft.com/office/officeart/2005/8/layout/gear1"/>
    <dgm:cxn modelId="{F922C9E8-72E3-40C0-A0C7-95B686F41AFD}" type="presOf" srcId="{160B1610-1202-4967-915A-C9733456AA00}" destId="{F2E1530D-926B-4CDB-90B9-D89237633DCA}" srcOrd="0" destOrd="0" presId="urn:microsoft.com/office/officeart/2005/8/layout/gear1"/>
    <dgm:cxn modelId="{72F3A160-087F-49D0-92C0-A6340DF191F0}" type="presParOf" srcId="{51FC7717-DC5C-493E-BF41-4D413095EDF6}" destId="{F2E1530D-926B-4CDB-90B9-D89237633DCA}" srcOrd="0" destOrd="0" presId="urn:microsoft.com/office/officeart/2005/8/layout/gear1"/>
    <dgm:cxn modelId="{5CED9D4F-8ADE-41A7-8B76-86AE5E2001C5}" type="presParOf" srcId="{51FC7717-DC5C-493E-BF41-4D413095EDF6}" destId="{C66670A3-FE2D-417F-995D-610422F3810E}" srcOrd="1" destOrd="0" presId="urn:microsoft.com/office/officeart/2005/8/layout/gear1"/>
    <dgm:cxn modelId="{A74F4116-591B-4D2C-A784-5DBFC203934F}" type="presParOf" srcId="{51FC7717-DC5C-493E-BF41-4D413095EDF6}" destId="{3C5699CA-054E-4F2B-B966-641741B63E53}" srcOrd="2" destOrd="0" presId="urn:microsoft.com/office/officeart/2005/8/layout/gear1"/>
    <dgm:cxn modelId="{68087A80-93D4-48BD-86CF-A6967999918C}" type="presParOf" srcId="{51FC7717-DC5C-493E-BF41-4D413095EDF6}" destId="{2371B9DD-9F19-4246-85B4-35265F560551}" srcOrd="3" destOrd="0" presId="urn:microsoft.com/office/officeart/2005/8/layout/gear1"/>
    <dgm:cxn modelId="{D6140E0B-6C89-464B-8644-091276C17546}" type="presParOf" srcId="{51FC7717-DC5C-493E-BF41-4D413095EDF6}" destId="{06D4BAF6-28C1-4FDA-A863-35CE08D633A9}" srcOrd="4" destOrd="0" presId="urn:microsoft.com/office/officeart/2005/8/layout/gear1"/>
    <dgm:cxn modelId="{221F738D-237A-4868-9ACF-06E6678D81DF}" type="presParOf" srcId="{51FC7717-DC5C-493E-BF41-4D413095EDF6}" destId="{584AD1AD-0EFB-45C2-B115-9AB04C106B5E}" srcOrd="5" destOrd="0" presId="urn:microsoft.com/office/officeart/2005/8/layout/gear1"/>
    <dgm:cxn modelId="{57A6E10D-2C18-4F3D-980C-B62B89000D7B}" type="presParOf" srcId="{51FC7717-DC5C-493E-BF41-4D413095EDF6}" destId="{DD39501D-F657-4A75-9CA6-841474463F65}" srcOrd="6" destOrd="0" presId="urn:microsoft.com/office/officeart/2005/8/layout/gear1"/>
    <dgm:cxn modelId="{84229B1A-8067-4BF9-A369-BDFBF0658DCF}" type="presParOf" srcId="{51FC7717-DC5C-493E-BF41-4D413095EDF6}" destId="{5DC56ADD-7967-4310-9B86-300B9708540F}" srcOrd="7" destOrd="0" presId="urn:microsoft.com/office/officeart/2005/8/layout/gear1"/>
    <dgm:cxn modelId="{65BFE081-ACA1-4F8E-A81C-520C861C9A12}" type="presParOf" srcId="{51FC7717-DC5C-493E-BF41-4D413095EDF6}" destId="{FC45209D-264C-4699-B90F-03B07307DFB9}" srcOrd="8" destOrd="0" presId="urn:microsoft.com/office/officeart/2005/8/layout/gear1"/>
    <dgm:cxn modelId="{FAA19D29-3C45-4D92-BF5A-09CC29E0F0B5}" type="presParOf" srcId="{51FC7717-DC5C-493E-BF41-4D413095EDF6}" destId="{BB107084-FFB5-44DB-A7BF-7DEF007773C7}" srcOrd="9" destOrd="0" presId="urn:microsoft.com/office/officeart/2005/8/layout/gear1"/>
    <dgm:cxn modelId="{FBCC49F9-9F45-4A49-9915-A1F50CD8C86F}" type="presParOf" srcId="{51FC7717-DC5C-493E-BF41-4D413095EDF6}" destId="{5438FBF9-F0BC-49F1-941F-A2235033ED4D}" srcOrd="10" destOrd="0" presId="urn:microsoft.com/office/officeart/2005/8/layout/gear1"/>
    <dgm:cxn modelId="{C4A5ADA4-D4DA-403F-B500-362A02C01C6F}" type="presParOf" srcId="{51FC7717-DC5C-493E-BF41-4D413095EDF6}" destId="{FA5E4A22-1E10-41DC-ACFA-6B2455A965C7}" srcOrd="11" destOrd="0" presId="urn:microsoft.com/office/officeart/2005/8/layout/gear1"/>
    <dgm:cxn modelId="{E2F6DA82-6642-41B2-8FB3-754115F2EE23}" type="presParOf" srcId="{51FC7717-DC5C-493E-BF41-4D413095EDF6}" destId="{CE892C78-80D0-4CEA-8DF2-3C10134E9CA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AB839-0181-45BF-A27D-64FDA6276A15}" type="doc">
      <dgm:prSet loTypeId="urn:microsoft.com/office/officeart/2005/8/layout/cycle3" loCatId="cycle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E8D5C9-4494-411D-B1EB-0D655027CB79}">
      <dgm:prSet phldrT="[Text]"/>
      <dgm:spPr/>
      <dgm:t>
        <a:bodyPr/>
        <a:lstStyle/>
        <a:p>
          <a:r>
            <a:rPr lang="en-US" dirty="0" smtClean="0"/>
            <a:t>Face </a:t>
          </a:r>
          <a:r>
            <a:rPr lang="en-US" dirty="0" err="1" smtClean="0"/>
            <a:t>Regonition</a:t>
          </a:r>
          <a:endParaRPr lang="en-US" dirty="0"/>
        </a:p>
      </dgm:t>
    </dgm:pt>
    <dgm:pt modelId="{DA696E47-1313-485F-A3B6-2E71A9196006}" type="parTrans" cxnId="{175961CA-5659-44AE-825B-43F765ABF6F2}">
      <dgm:prSet/>
      <dgm:spPr/>
      <dgm:t>
        <a:bodyPr/>
        <a:lstStyle/>
        <a:p>
          <a:endParaRPr lang="en-US"/>
        </a:p>
      </dgm:t>
    </dgm:pt>
    <dgm:pt modelId="{D627B61A-2365-4A84-B92A-765D58449DE8}" type="sibTrans" cxnId="{175961CA-5659-44AE-825B-43F765ABF6F2}">
      <dgm:prSet/>
      <dgm:spPr/>
      <dgm:t>
        <a:bodyPr/>
        <a:lstStyle/>
        <a:p>
          <a:endParaRPr lang="en-US"/>
        </a:p>
      </dgm:t>
    </dgm:pt>
    <dgm:pt modelId="{E226AEDB-6CCE-4D90-85B5-F40A103909CA}">
      <dgm:prSet phldrT="[Text]"/>
      <dgm:spPr/>
      <dgm:t>
        <a:bodyPr/>
        <a:lstStyle/>
        <a:p>
          <a:r>
            <a:rPr lang="en-US" dirty="0" smtClean="0"/>
            <a:t>NLP</a:t>
          </a:r>
          <a:endParaRPr lang="en-US" dirty="0"/>
        </a:p>
      </dgm:t>
    </dgm:pt>
    <dgm:pt modelId="{46AAE2E4-3D10-4A1C-B0EA-73B50F6CA430}" type="parTrans" cxnId="{DF78E258-CBFB-4B18-B59E-C49B0901527C}">
      <dgm:prSet/>
      <dgm:spPr/>
      <dgm:t>
        <a:bodyPr/>
        <a:lstStyle/>
        <a:p>
          <a:endParaRPr lang="en-US"/>
        </a:p>
      </dgm:t>
    </dgm:pt>
    <dgm:pt modelId="{60EEDF20-676B-4899-868D-3EEF549A494F}" type="sibTrans" cxnId="{DF78E258-CBFB-4B18-B59E-C49B0901527C}">
      <dgm:prSet/>
      <dgm:spPr/>
      <dgm:t>
        <a:bodyPr/>
        <a:lstStyle/>
        <a:p>
          <a:endParaRPr lang="en-US"/>
        </a:p>
      </dgm:t>
    </dgm:pt>
    <dgm:pt modelId="{E200278E-EBCA-40B3-9181-1D4DF1FFE845}">
      <dgm:prSet phldrT="[Text]"/>
      <dgm:spPr/>
      <dgm:t>
        <a:bodyPr/>
        <a:lstStyle/>
        <a:p>
          <a:r>
            <a:rPr lang="en-US" dirty="0" smtClean="0"/>
            <a:t>IRIS</a:t>
          </a:r>
          <a:endParaRPr lang="en-US" dirty="0"/>
        </a:p>
      </dgm:t>
    </dgm:pt>
    <dgm:pt modelId="{DD68FE44-267B-4F8F-BA35-A8C8DD857204}" type="parTrans" cxnId="{F79A1088-9163-4A3E-9CAA-B400181F9B29}">
      <dgm:prSet/>
      <dgm:spPr/>
      <dgm:t>
        <a:bodyPr/>
        <a:lstStyle/>
        <a:p>
          <a:endParaRPr lang="en-US"/>
        </a:p>
      </dgm:t>
    </dgm:pt>
    <dgm:pt modelId="{1F73AE4B-F105-4222-9C04-A2D199965BB5}" type="sibTrans" cxnId="{F79A1088-9163-4A3E-9CAA-B400181F9B29}">
      <dgm:prSet/>
      <dgm:spPr/>
      <dgm:t>
        <a:bodyPr/>
        <a:lstStyle/>
        <a:p>
          <a:endParaRPr lang="en-US"/>
        </a:p>
      </dgm:t>
    </dgm:pt>
    <dgm:pt modelId="{3EA67ED6-8AE2-4B14-982B-9C97A2CAC7B8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BE60CF3D-EA9B-4BF2-97AB-A15CC3E81C6E}" type="parTrans" cxnId="{BEF573E6-FB94-44E2-9FD8-1144C5E78511}">
      <dgm:prSet/>
      <dgm:spPr/>
      <dgm:t>
        <a:bodyPr/>
        <a:lstStyle/>
        <a:p>
          <a:endParaRPr lang="en-US"/>
        </a:p>
      </dgm:t>
    </dgm:pt>
    <dgm:pt modelId="{EE44D0C7-1266-4FAF-A218-1479244FAFDA}" type="sibTrans" cxnId="{BEF573E6-FB94-44E2-9FD8-1144C5E78511}">
      <dgm:prSet/>
      <dgm:spPr/>
      <dgm:t>
        <a:bodyPr/>
        <a:lstStyle/>
        <a:p>
          <a:endParaRPr lang="en-US"/>
        </a:p>
      </dgm:t>
    </dgm:pt>
    <dgm:pt modelId="{B1D08640-A2DF-4058-9D56-39941194F9B1}">
      <dgm:prSet phldrT="[Text]"/>
      <dgm:spPr/>
      <dgm:t>
        <a:bodyPr/>
        <a:lstStyle/>
        <a:p>
          <a:r>
            <a:rPr lang="en-US" dirty="0" smtClean="0"/>
            <a:t>Web Activity</a:t>
          </a:r>
          <a:endParaRPr lang="en-US" dirty="0"/>
        </a:p>
      </dgm:t>
    </dgm:pt>
    <dgm:pt modelId="{789F840B-0B91-48D5-BDCC-40EF8C15BCAE}" type="parTrans" cxnId="{2FF621C7-64BD-4443-9373-B58557934BE9}">
      <dgm:prSet/>
      <dgm:spPr/>
      <dgm:t>
        <a:bodyPr/>
        <a:lstStyle/>
        <a:p>
          <a:endParaRPr lang="en-US"/>
        </a:p>
      </dgm:t>
    </dgm:pt>
    <dgm:pt modelId="{18B0C90B-731F-4D9F-A11F-100BD53ECA0E}" type="sibTrans" cxnId="{2FF621C7-64BD-4443-9373-B58557934BE9}">
      <dgm:prSet/>
      <dgm:spPr/>
      <dgm:t>
        <a:bodyPr/>
        <a:lstStyle/>
        <a:p>
          <a:endParaRPr lang="en-US"/>
        </a:p>
      </dgm:t>
    </dgm:pt>
    <dgm:pt modelId="{6E3D7691-353A-44E4-A433-2761A29C27C7}" type="pres">
      <dgm:prSet presAssocID="{C00AB839-0181-45BF-A27D-64FDA6276A15}" presName="Name0" presStyleCnt="0">
        <dgm:presLayoutVars>
          <dgm:dir/>
          <dgm:resizeHandles val="exact"/>
        </dgm:presLayoutVars>
      </dgm:prSet>
      <dgm:spPr/>
    </dgm:pt>
    <dgm:pt modelId="{8FD74752-02CE-4B85-8E79-DF4FB1DCB54C}" type="pres">
      <dgm:prSet presAssocID="{C00AB839-0181-45BF-A27D-64FDA6276A15}" presName="cycle" presStyleCnt="0"/>
      <dgm:spPr/>
    </dgm:pt>
    <dgm:pt modelId="{BD174656-F8FA-4551-92C9-02E511C08FD0}" type="pres">
      <dgm:prSet presAssocID="{35E8D5C9-4494-411D-B1EB-0D655027CB79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458CB-6A36-4ADF-8EF9-EF34AF5260C1}" type="pres">
      <dgm:prSet presAssocID="{D627B61A-2365-4A84-B92A-765D58449DE8}" presName="sibTransFirstNode" presStyleLbl="bgShp" presStyleIdx="0" presStyleCnt="1"/>
      <dgm:spPr/>
    </dgm:pt>
    <dgm:pt modelId="{CEA20893-742C-4D1D-892D-EB9F7595DE21}" type="pres">
      <dgm:prSet presAssocID="{E226AEDB-6CCE-4D90-85B5-F40A103909CA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38523-BAF5-4699-A9BD-B8E6B86EA7A9}" type="pres">
      <dgm:prSet presAssocID="{E200278E-EBCA-40B3-9181-1D4DF1FFE845}" presName="nodeFollowingNodes" presStyleLbl="node1" presStyleIdx="2" presStyleCnt="5">
        <dgm:presLayoutVars>
          <dgm:bulletEnabled val="1"/>
        </dgm:presLayoutVars>
      </dgm:prSet>
      <dgm:spPr/>
    </dgm:pt>
    <dgm:pt modelId="{CBF516DF-C8BA-4606-BB87-AA9F13FB2779}" type="pres">
      <dgm:prSet presAssocID="{3EA67ED6-8AE2-4B14-982B-9C97A2CAC7B8}" presName="nodeFollowingNodes" presStyleLbl="node1" presStyleIdx="3" presStyleCnt="5">
        <dgm:presLayoutVars>
          <dgm:bulletEnabled val="1"/>
        </dgm:presLayoutVars>
      </dgm:prSet>
      <dgm:spPr/>
    </dgm:pt>
    <dgm:pt modelId="{EB01581B-8883-496B-8A3D-0AB95FF2CFD1}" type="pres">
      <dgm:prSet presAssocID="{B1D08640-A2DF-4058-9D56-39941194F9B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61823-391C-4B73-86B7-00F221D447E8}" type="presOf" srcId="{C00AB839-0181-45BF-A27D-64FDA6276A15}" destId="{6E3D7691-353A-44E4-A433-2761A29C27C7}" srcOrd="0" destOrd="0" presId="urn:microsoft.com/office/officeart/2005/8/layout/cycle3"/>
    <dgm:cxn modelId="{BBEAF397-DE4A-4786-AF85-FB7D9F879EB0}" type="presOf" srcId="{35E8D5C9-4494-411D-B1EB-0D655027CB79}" destId="{BD174656-F8FA-4551-92C9-02E511C08FD0}" srcOrd="0" destOrd="0" presId="urn:microsoft.com/office/officeart/2005/8/layout/cycle3"/>
    <dgm:cxn modelId="{175961CA-5659-44AE-825B-43F765ABF6F2}" srcId="{C00AB839-0181-45BF-A27D-64FDA6276A15}" destId="{35E8D5C9-4494-411D-B1EB-0D655027CB79}" srcOrd="0" destOrd="0" parTransId="{DA696E47-1313-485F-A3B6-2E71A9196006}" sibTransId="{D627B61A-2365-4A84-B92A-765D58449DE8}"/>
    <dgm:cxn modelId="{DF78E258-CBFB-4B18-B59E-C49B0901527C}" srcId="{C00AB839-0181-45BF-A27D-64FDA6276A15}" destId="{E226AEDB-6CCE-4D90-85B5-F40A103909CA}" srcOrd="1" destOrd="0" parTransId="{46AAE2E4-3D10-4A1C-B0EA-73B50F6CA430}" sibTransId="{60EEDF20-676B-4899-868D-3EEF549A494F}"/>
    <dgm:cxn modelId="{2FF621C7-64BD-4443-9373-B58557934BE9}" srcId="{C00AB839-0181-45BF-A27D-64FDA6276A15}" destId="{B1D08640-A2DF-4058-9D56-39941194F9B1}" srcOrd="4" destOrd="0" parTransId="{789F840B-0B91-48D5-BDCC-40EF8C15BCAE}" sibTransId="{18B0C90B-731F-4D9F-A11F-100BD53ECA0E}"/>
    <dgm:cxn modelId="{E9FCF013-1993-4529-A3DD-D6A01DB11571}" type="presOf" srcId="{E226AEDB-6CCE-4D90-85B5-F40A103909CA}" destId="{CEA20893-742C-4D1D-892D-EB9F7595DE21}" srcOrd="0" destOrd="0" presId="urn:microsoft.com/office/officeart/2005/8/layout/cycle3"/>
    <dgm:cxn modelId="{BEF573E6-FB94-44E2-9FD8-1144C5E78511}" srcId="{C00AB839-0181-45BF-A27D-64FDA6276A15}" destId="{3EA67ED6-8AE2-4B14-982B-9C97A2CAC7B8}" srcOrd="3" destOrd="0" parTransId="{BE60CF3D-EA9B-4BF2-97AB-A15CC3E81C6E}" sibTransId="{EE44D0C7-1266-4FAF-A218-1479244FAFDA}"/>
    <dgm:cxn modelId="{29FCD7F3-FD73-4769-A5A7-8CBC584034B8}" type="presOf" srcId="{3EA67ED6-8AE2-4B14-982B-9C97A2CAC7B8}" destId="{CBF516DF-C8BA-4606-BB87-AA9F13FB2779}" srcOrd="0" destOrd="0" presId="urn:microsoft.com/office/officeart/2005/8/layout/cycle3"/>
    <dgm:cxn modelId="{B51143CA-0A78-4510-BD5B-02B8BD5C32B4}" type="presOf" srcId="{B1D08640-A2DF-4058-9D56-39941194F9B1}" destId="{EB01581B-8883-496B-8A3D-0AB95FF2CFD1}" srcOrd="0" destOrd="0" presId="urn:microsoft.com/office/officeart/2005/8/layout/cycle3"/>
    <dgm:cxn modelId="{F79A1088-9163-4A3E-9CAA-B400181F9B29}" srcId="{C00AB839-0181-45BF-A27D-64FDA6276A15}" destId="{E200278E-EBCA-40B3-9181-1D4DF1FFE845}" srcOrd="2" destOrd="0" parTransId="{DD68FE44-267B-4F8F-BA35-A8C8DD857204}" sibTransId="{1F73AE4B-F105-4222-9C04-A2D199965BB5}"/>
    <dgm:cxn modelId="{DBBDF841-C80E-4EE9-9636-F37C02C63569}" type="presOf" srcId="{E200278E-EBCA-40B3-9181-1D4DF1FFE845}" destId="{C4138523-BAF5-4699-A9BD-B8E6B86EA7A9}" srcOrd="0" destOrd="0" presId="urn:microsoft.com/office/officeart/2005/8/layout/cycle3"/>
    <dgm:cxn modelId="{DFE95776-660D-49DB-A2C0-3FFF43A7E5C2}" type="presOf" srcId="{D627B61A-2365-4A84-B92A-765D58449DE8}" destId="{A98458CB-6A36-4ADF-8EF9-EF34AF5260C1}" srcOrd="0" destOrd="0" presId="urn:microsoft.com/office/officeart/2005/8/layout/cycle3"/>
    <dgm:cxn modelId="{947EDAA3-0E1A-4EE0-8700-A2BAC6723491}" type="presParOf" srcId="{6E3D7691-353A-44E4-A433-2761A29C27C7}" destId="{8FD74752-02CE-4B85-8E79-DF4FB1DCB54C}" srcOrd="0" destOrd="0" presId="urn:microsoft.com/office/officeart/2005/8/layout/cycle3"/>
    <dgm:cxn modelId="{4FDEE776-6E0B-4DCD-A5F5-B4C661474E5C}" type="presParOf" srcId="{8FD74752-02CE-4B85-8E79-DF4FB1DCB54C}" destId="{BD174656-F8FA-4551-92C9-02E511C08FD0}" srcOrd="0" destOrd="0" presId="urn:microsoft.com/office/officeart/2005/8/layout/cycle3"/>
    <dgm:cxn modelId="{E5A9A516-FCBF-4AD0-A2B6-9052994F601B}" type="presParOf" srcId="{8FD74752-02CE-4B85-8E79-DF4FB1DCB54C}" destId="{A98458CB-6A36-4ADF-8EF9-EF34AF5260C1}" srcOrd="1" destOrd="0" presId="urn:microsoft.com/office/officeart/2005/8/layout/cycle3"/>
    <dgm:cxn modelId="{27BDADC1-F5E4-47BD-B6E4-D2B2584DE0CE}" type="presParOf" srcId="{8FD74752-02CE-4B85-8E79-DF4FB1DCB54C}" destId="{CEA20893-742C-4D1D-892D-EB9F7595DE21}" srcOrd="2" destOrd="0" presId="urn:microsoft.com/office/officeart/2005/8/layout/cycle3"/>
    <dgm:cxn modelId="{CC9D070D-6CD8-4577-A124-F1F6E66E9C73}" type="presParOf" srcId="{8FD74752-02CE-4B85-8E79-DF4FB1DCB54C}" destId="{C4138523-BAF5-4699-A9BD-B8E6B86EA7A9}" srcOrd="3" destOrd="0" presId="urn:microsoft.com/office/officeart/2005/8/layout/cycle3"/>
    <dgm:cxn modelId="{5521D3C8-AD89-405F-8A4A-2F5FD3417E98}" type="presParOf" srcId="{8FD74752-02CE-4B85-8E79-DF4FB1DCB54C}" destId="{CBF516DF-C8BA-4606-BB87-AA9F13FB2779}" srcOrd="4" destOrd="0" presId="urn:microsoft.com/office/officeart/2005/8/layout/cycle3"/>
    <dgm:cxn modelId="{0E34B96F-FB86-432F-B6C2-FF4A9BD06AF1}" type="presParOf" srcId="{8FD74752-02CE-4B85-8E79-DF4FB1DCB54C}" destId="{EB01581B-8883-496B-8A3D-0AB95FF2CFD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A86AB-9AEC-456B-9F8B-BD89E86B790D}">
      <dsp:nvSpPr>
        <dsp:cNvPr id="0" name=""/>
        <dsp:cNvSpPr/>
      </dsp:nvSpPr>
      <dsp:spPr>
        <a:xfrm rot="5400000">
          <a:off x="5557281" y="-2315549"/>
          <a:ext cx="764680" cy="55902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IT Industry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Work from home employee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BPO/ KPO industry</a:t>
          </a:r>
          <a:endParaRPr lang="en-US" sz="1500" kern="1200" dirty="0"/>
        </a:p>
      </dsp:txBody>
      <dsp:txXfrm rot="-5400000">
        <a:off x="3144506" y="134555"/>
        <a:ext cx="5552903" cy="690022"/>
      </dsp:txXfrm>
    </dsp:sp>
    <dsp:sp modelId="{6C3E2966-20C8-4948-83EF-C2BC854EFA7B}">
      <dsp:nvSpPr>
        <dsp:cNvPr id="0" name=""/>
        <dsp:cNvSpPr/>
      </dsp:nvSpPr>
      <dsp:spPr>
        <a:xfrm>
          <a:off x="0" y="1641"/>
          <a:ext cx="3144505" cy="955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Employee Based Sector</a:t>
          </a:r>
          <a:endParaRPr lang="en-US" sz="3000" kern="1200" dirty="0"/>
        </a:p>
      </dsp:txBody>
      <dsp:txXfrm>
        <a:off x="46661" y="48302"/>
        <a:ext cx="3051183" cy="862528"/>
      </dsp:txXfrm>
    </dsp:sp>
    <dsp:sp modelId="{6F43603E-92B8-4360-BB2D-4C5C106C8DAA}">
      <dsp:nvSpPr>
        <dsp:cNvPr id="0" name=""/>
        <dsp:cNvSpPr/>
      </dsp:nvSpPr>
      <dsp:spPr>
        <a:xfrm rot="5400000">
          <a:off x="5557281" y="-1311906"/>
          <a:ext cx="764680" cy="55902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Online Classes / Certification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Classroom Examination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Professional Certification</a:t>
          </a:r>
          <a:endParaRPr lang="en-US" sz="1500" kern="1200" dirty="0"/>
        </a:p>
      </dsp:txBody>
      <dsp:txXfrm rot="-5400000">
        <a:off x="3144506" y="1138198"/>
        <a:ext cx="5552903" cy="690022"/>
      </dsp:txXfrm>
    </dsp:sp>
    <dsp:sp modelId="{FB729FA3-A604-40A8-9ADE-165B96F75B83}">
      <dsp:nvSpPr>
        <dsp:cNvPr id="0" name=""/>
        <dsp:cNvSpPr/>
      </dsp:nvSpPr>
      <dsp:spPr>
        <a:xfrm>
          <a:off x="0" y="1005284"/>
          <a:ext cx="3144505" cy="955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Education Sector</a:t>
          </a:r>
          <a:endParaRPr lang="en-US" sz="3000" kern="1200" dirty="0"/>
        </a:p>
      </dsp:txBody>
      <dsp:txXfrm>
        <a:off x="46661" y="1051945"/>
        <a:ext cx="3051183" cy="862528"/>
      </dsp:txXfrm>
    </dsp:sp>
    <dsp:sp modelId="{B9112AD5-4B8B-414E-98C7-75EEA8D12C45}">
      <dsp:nvSpPr>
        <dsp:cNvPr id="0" name=""/>
        <dsp:cNvSpPr/>
      </dsp:nvSpPr>
      <dsp:spPr>
        <a:xfrm rot="5400000">
          <a:off x="5557281" y="-308263"/>
          <a:ext cx="764680" cy="559023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Manufacturing / Shipping Industry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Inventory based Industries</a:t>
          </a:r>
          <a:endParaRPr lang="en-US" sz="1500" kern="1200" dirty="0"/>
        </a:p>
      </dsp:txBody>
      <dsp:txXfrm rot="-5400000">
        <a:off x="3144506" y="2141841"/>
        <a:ext cx="5552903" cy="690022"/>
      </dsp:txXfrm>
    </dsp:sp>
    <dsp:sp modelId="{00AB8DBD-7C92-437B-9416-CB9A4FB3D245}">
      <dsp:nvSpPr>
        <dsp:cNvPr id="0" name=""/>
        <dsp:cNvSpPr/>
      </dsp:nvSpPr>
      <dsp:spPr>
        <a:xfrm>
          <a:off x="0" y="2008927"/>
          <a:ext cx="3144505" cy="955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Warehousing Sector</a:t>
          </a:r>
          <a:endParaRPr lang="en-US" sz="3000" kern="1200" dirty="0"/>
        </a:p>
      </dsp:txBody>
      <dsp:txXfrm>
        <a:off x="46661" y="2055588"/>
        <a:ext cx="3051183" cy="862528"/>
      </dsp:txXfrm>
    </dsp:sp>
    <dsp:sp modelId="{A5450E21-5BAB-4A51-89FF-3F9B0C71AD5E}">
      <dsp:nvSpPr>
        <dsp:cNvPr id="0" name=""/>
        <dsp:cNvSpPr/>
      </dsp:nvSpPr>
      <dsp:spPr>
        <a:xfrm rot="5400000">
          <a:off x="5557281" y="695379"/>
          <a:ext cx="764680" cy="559023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Shopping Centers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Multi location business</a:t>
          </a:r>
          <a:endParaRPr lang="en-US" sz="1500" kern="1200" dirty="0"/>
        </a:p>
      </dsp:txBody>
      <dsp:txXfrm rot="-5400000">
        <a:off x="3144506" y="3145484"/>
        <a:ext cx="5552903" cy="690022"/>
      </dsp:txXfrm>
    </dsp:sp>
    <dsp:sp modelId="{4019D2CC-826D-4AB3-9FB5-E0DBF6010E78}">
      <dsp:nvSpPr>
        <dsp:cNvPr id="0" name=""/>
        <dsp:cNvSpPr/>
      </dsp:nvSpPr>
      <dsp:spPr>
        <a:xfrm>
          <a:off x="0" y="3012570"/>
          <a:ext cx="3144505" cy="955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Remote Surveillance</a:t>
          </a:r>
          <a:endParaRPr lang="en-US" sz="3000" kern="1200" dirty="0"/>
        </a:p>
      </dsp:txBody>
      <dsp:txXfrm>
        <a:off x="46661" y="3059231"/>
        <a:ext cx="3051183" cy="862528"/>
      </dsp:txXfrm>
    </dsp:sp>
    <dsp:sp modelId="{D477D1CF-3175-4681-9128-DA68D6492124}">
      <dsp:nvSpPr>
        <dsp:cNvPr id="0" name=""/>
        <dsp:cNvSpPr/>
      </dsp:nvSpPr>
      <dsp:spPr>
        <a:xfrm rot="5400000">
          <a:off x="5557281" y="1699022"/>
          <a:ext cx="764680" cy="559023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Retail Banks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Commercial Banks</a:t>
          </a:r>
          <a:endParaRPr lang="en-US" sz="1500" kern="1200" dirty="0"/>
        </a:p>
      </dsp:txBody>
      <dsp:txXfrm rot="-5400000">
        <a:off x="3144506" y="4149127"/>
        <a:ext cx="5552903" cy="690022"/>
      </dsp:txXfrm>
    </dsp:sp>
    <dsp:sp modelId="{FAA6EADD-FD78-4C12-B2BE-533D99A5F8C8}">
      <dsp:nvSpPr>
        <dsp:cNvPr id="0" name=""/>
        <dsp:cNvSpPr/>
      </dsp:nvSpPr>
      <dsp:spPr>
        <a:xfrm>
          <a:off x="0" y="4016213"/>
          <a:ext cx="3144505" cy="955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Banking Sector</a:t>
          </a:r>
          <a:endParaRPr lang="en-US" sz="3000" kern="1200" dirty="0"/>
        </a:p>
      </dsp:txBody>
      <dsp:txXfrm>
        <a:off x="46661" y="4062874"/>
        <a:ext cx="3051183" cy="862528"/>
      </dsp:txXfrm>
    </dsp:sp>
    <dsp:sp modelId="{D3F97DFD-F0E4-4217-A4FB-AF03B80A9201}">
      <dsp:nvSpPr>
        <dsp:cNvPr id="0" name=""/>
        <dsp:cNvSpPr/>
      </dsp:nvSpPr>
      <dsp:spPr>
        <a:xfrm rot="5400000">
          <a:off x="5557281" y="2702664"/>
          <a:ext cx="764680" cy="55902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Infrastructure company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Engineering company</a:t>
          </a:r>
          <a:endParaRPr lang="en-US" sz="1500" kern="1200" dirty="0"/>
        </a:p>
      </dsp:txBody>
      <dsp:txXfrm rot="-5400000">
        <a:off x="3144506" y="5152769"/>
        <a:ext cx="5552903" cy="690022"/>
      </dsp:txXfrm>
    </dsp:sp>
    <dsp:sp modelId="{97644823-4129-46BB-8229-35C6EC434B7C}">
      <dsp:nvSpPr>
        <dsp:cNvPr id="0" name=""/>
        <dsp:cNvSpPr/>
      </dsp:nvSpPr>
      <dsp:spPr>
        <a:xfrm>
          <a:off x="0" y="5019855"/>
          <a:ext cx="3144505" cy="955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Construction </a:t>
          </a:r>
          <a:endParaRPr lang="en-US" sz="3000" kern="1200" dirty="0"/>
        </a:p>
      </dsp:txBody>
      <dsp:txXfrm>
        <a:off x="46661" y="5066516"/>
        <a:ext cx="3051183" cy="86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B674B-FBA2-4808-83D9-D924EE61AC27}">
      <dsp:nvSpPr>
        <dsp:cNvPr id="0" name=""/>
        <dsp:cNvSpPr/>
      </dsp:nvSpPr>
      <dsp:spPr>
        <a:xfrm>
          <a:off x="3550301" y="2998"/>
          <a:ext cx="1192544" cy="1192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Employee Details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724945" y="177642"/>
        <a:ext cx="843256" cy="843256"/>
      </dsp:txXfrm>
    </dsp:sp>
    <dsp:sp modelId="{5A2E2367-4D56-4DE3-BF9C-90C4BEEB2D59}">
      <dsp:nvSpPr>
        <dsp:cNvPr id="0" name=""/>
        <dsp:cNvSpPr/>
      </dsp:nvSpPr>
      <dsp:spPr>
        <a:xfrm rot="1350000">
          <a:off x="4806917" y="737179"/>
          <a:ext cx="316874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>
        <a:off x="4810535" y="799487"/>
        <a:ext cx="221812" cy="241489"/>
      </dsp:txXfrm>
    </dsp:sp>
    <dsp:sp modelId="{EC1A8D54-5527-4525-B5FB-4F3E38418665}">
      <dsp:nvSpPr>
        <dsp:cNvPr id="0" name=""/>
        <dsp:cNvSpPr/>
      </dsp:nvSpPr>
      <dsp:spPr>
        <a:xfrm>
          <a:off x="5204435" y="688163"/>
          <a:ext cx="1192544" cy="11925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Speech Recognition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379079" y="862807"/>
        <a:ext cx="843256" cy="843256"/>
      </dsp:txXfrm>
    </dsp:sp>
    <dsp:sp modelId="{631A6129-91C9-490A-8F28-C688716A929C}">
      <dsp:nvSpPr>
        <dsp:cNvPr id="0" name=""/>
        <dsp:cNvSpPr/>
      </dsp:nvSpPr>
      <dsp:spPr>
        <a:xfrm rot="4050000">
          <a:off x="5981420" y="1901975"/>
          <a:ext cx="316874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>
        <a:off x="6010762" y="1938559"/>
        <a:ext cx="221812" cy="241489"/>
      </dsp:txXfrm>
    </dsp:sp>
    <dsp:sp modelId="{ACCEC836-5CA2-438F-8A31-2F1BC98C807B}">
      <dsp:nvSpPr>
        <dsp:cNvPr id="0" name=""/>
        <dsp:cNvSpPr/>
      </dsp:nvSpPr>
      <dsp:spPr>
        <a:xfrm>
          <a:off x="5889600" y="2342298"/>
          <a:ext cx="1192544" cy="11925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Eyeball Tracking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064244" y="2516942"/>
        <a:ext cx="843256" cy="843256"/>
      </dsp:txXfrm>
    </dsp:sp>
    <dsp:sp modelId="{488CDF07-C0AE-4017-A6B7-BED8FB879AFA}">
      <dsp:nvSpPr>
        <dsp:cNvPr id="0" name=""/>
        <dsp:cNvSpPr/>
      </dsp:nvSpPr>
      <dsp:spPr>
        <a:xfrm rot="6750000">
          <a:off x="5988284" y="3556110"/>
          <a:ext cx="316874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 rot="10800000">
        <a:off x="6054004" y="3592694"/>
        <a:ext cx="221812" cy="241489"/>
      </dsp:txXfrm>
    </dsp:sp>
    <dsp:sp modelId="{9A819F10-6C54-4184-A5A1-B961F920DEDB}">
      <dsp:nvSpPr>
        <dsp:cNvPr id="0" name=""/>
        <dsp:cNvSpPr/>
      </dsp:nvSpPr>
      <dsp:spPr>
        <a:xfrm>
          <a:off x="5204435" y="3996432"/>
          <a:ext cx="1192544" cy="11925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Human Activities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379079" y="4171076"/>
        <a:ext cx="843256" cy="843256"/>
      </dsp:txXfrm>
    </dsp:sp>
    <dsp:sp modelId="{E2B8F22F-D72B-4579-9846-2F3E628A0BAA}">
      <dsp:nvSpPr>
        <dsp:cNvPr id="0" name=""/>
        <dsp:cNvSpPr/>
      </dsp:nvSpPr>
      <dsp:spPr>
        <a:xfrm rot="9450000">
          <a:off x="4823488" y="4730613"/>
          <a:ext cx="316874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 rot="10800000">
        <a:off x="4914932" y="4792921"/>
        <a:ext cx="221812" cy="241489"/>
      </dsp:txXfrm>
    </dsp:sp>
    <dsp:sp modelId="{D0A72524-A585-42D2-957D-119AE8D5F484}">
      <dsp:nvSpPr>
        <dsp:cNvPr id="0" name=""/>
        <dsp:cNvSpPr/>
      </dsp:nvSpPr>
      <dsp:spPr>
        <a:xfrm>
          <a:off x="3550301" y="4681597"/>
          <a:ext cx="1192544" cy="11925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Face Recognition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724945" y="4856241"/>
        <a:ext cx="843256" cy="843256"/>
      </dsp:txXfrm>
    </dsp:sp>
    <dsp:sp modelId="{F712B46F-A9F0-417F-8862-C9CD5866C97D}">
      <dsp:nvSpPr>
        <dsp:cNvPr id="0" name=""/>
        <dsp:cNvSpPr/>
      </dsp:nvSpPr>
      <dsp:spPr>
        <a:xfrm rot="12150000">
          <a:off x="3169354" y="4737477"/>
          <a:ext cx="316874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 rot="10800000">
        <a:off x="3260798" y="4836163"/>
        <a:ext cx="221812" cy="241489"/>
      </dsp:txXfrm>
    </dsp:sp>
    <dsp:sp modelId="{D0AE6427-3E68-4BC4-B602-5983D4B4F504}">
      <dsp:nvSpPr>
        <dsp:cNvPr id="0" name=""/>
        <dsp:cNvSpPr/>
      </dsp:nvSpPr>
      <dsp:spPr>
        <a:xfrm>
          <a:off x="1896166" y="3996432"/>
          <a:ext cx="1192544" cy="1192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Screen OCR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070810" y="4171076"/>
        <a:ext cx="843256" cy="843256"/>
      </dsp:txXfrm>
    </dsp:sp>
    <dsp:sp modelId="{D83A30E7-26F3-4213-9AA5-AD9B2B34E2A0}">
      <dsp:nvSpPr>
        <dsp:cNvPr id="0" name=""/>
        <dsp:cNvSpPr/>
      </dsp:nvSpPr>
      <dsp:spPr>
        <a:xfrm rot="14850000">
          <a:off x="1994851" y="3572681"/>
          <a:ext cx="316874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 rot="10800000">
        <a:off x="2060571" y="3697091"/>
        <a:ext cx="221812" cy="241489"/>
      </dsp:txXfrm>
    </dsp:sp>
    <dsp:sp modelId="{E4537E34-56E2-45AA-AA73-43AA4E143EEB}">
      <dsp:nvSpPr>
        <dsp:cNvPr id="0" name=""/>
        <dsp:cNvSpPr/>
      </dsp:nvSpPr>
      <dsp:spPr>
        <a:xfrm>
          <a:off x="1211001" y="2342298"/>
          <a:ext cx="1192544" cy="11925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Tools Usage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385645" y="2516942"/>
        <a:ext cx="843256" cy="843256"/>
      </dsp:txXfrm>
    </dsp:sp>
    <dsp:sp modelId="{E8D9AD64-2C47-4867-BBFA-88E3DE53FA5E}">
      <dsp:nvSpPr>
        <dsp:cNvPr id="0" name=""/>
        <dsp:cNvSpPr/>
      </dsp:nvSpPr>
      <dsp:spPr>
        <a:xfrm rot="17550000">
          <a:off x="1990491" y="1932677"/>
          <a:ext cx="300161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>
        <a:off x="2018285" y="2054771"/>
        <a:ext cx="210113" cy="241489"/>
      </dsp:txXfrm>
    </dsp:sp>
    <dsp:sp modelId="{4C4D383D-E99E-42A5-AF2F-08225F4B378E}">
      <dsp:nvSpPr>
        <dsp:cNvPr id="0" name=""/>
        <dsp:cNvSpPr/>
      </dsp:nvSpPr>
      <dsp:spPr>
        <a:xfrm>
          <a:off x="1868153" y="656018"/>
          <a:ext cx="1248570" cy="12568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bg1"/>
              </a:solidFill>
            </a:rPr>
            <a:t>Development Progress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051002" y="840077"/>
        <a:ext cx="882872" cy="888716"/>
      </dsp:txXfrm>
    </dsp:sp>
    <dsp:sp modelId="{13C5AA71-1945-4853-875A-A7243B40AE5D}">
      <dsp:nvSpPr>
        <dsp:cNvPr id="0" name=""/>
        <dsp:cNvSpPr/>
      </dsp:nvSpPr>
      <dsp:spPr>
        <a:xfrm rot="20250000">
          <a:off x="3173979" y="738404"/>
          <a:ext cx="301710" cy="40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bg1"/>
            </a:solidFill>
          </a:endParaRPr>
        </a:p>
      </dsp:txBody>
      <dsp:txXfrm>
        <a:off x="3177424" y="836220"/>
        <a:ext cx="211197" cy="24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38274-0BDA-4D31-8E81-92E270E7FC89}">
      <dsp:nvSpPr>
        <dsp:cNvPr id="0" name=""/>
        <dsp:cNvSpPr/>
      </dsp:nvSpPr>
      <dsp:spPr>
        <a:xfrm>
          <a:off x="-4803857" y="-189314"/>
          <a:ext cx="5723361" cy="5723361"/>
        </a:xfrm>
        <a:prstGeom prst="blockArc">
          <a:avLst>
            <a:gd name="adj1" fmla="val 18900000"/>
            <a:gd name="adj2" fmla="val 2700000"/>
            <a:gd name="adj3" fmla="val 377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F24EC-3D77-468D-AEB0-1AA8A909966C}">
      <dsp:nvSpPr>
        <dsp:cNvPr id="0" name=""/>
        <dsp:cNvSpPr/>
      </dsp:nvSpPr>
      <dsp:spPr>
        <a:xfrm>
          <a:off x="298166" y="740381"/>
          <a:ext cx="3045424" cy="3862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Speech Separation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98166" y="740381"/>
        <a:ext cx="3045424" cy="386277"/>
      </dsp:txXfrm>
    </dsp:sp>
    <dsp:sp modelId="{3937D3D0-A031-4AD2-BFBE-A98C20A68972}">
      <dsp:nvSpPr>
        <dsp:cNvPr id="0" name=""/>
        <dsp:cNvSpPr/>
      </dsp:nvSpPr>
      <dsp:spPr>
        <a:xfrm>
          <a:off x="56743" y="692096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BA1358-9D83-4CE3-9275-D513BA99BEF2}">
      <dsp:nvSpPr>
        <dsp:cNvPr id="0" name=""/>
        <dsp:cNvSpPr/>
      </dsp:nvSpPr>
      <dsp:spPr>
        <a:xfrm>
          <a:off x="647976" y="1320138"/>
          <a:ext cx="2695614" cy="386277"/>
        </a:xfrm>
        <a:prstGeom prst="rect">
          <a:avLst/>
        </a:prstGeom>
        <a:gradFill rotWithShape="0">
          <a:gsLst>
            <a:gs pos="0">
              <a:schemeClr val="accent2">
                <a:hueOff val="-244839"/>
                <a:satOff val="-5416"/>
                <a:lumOff val="-1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44839"/>
                <a:satOff val="-5416"/>
                <a:lumOff val="-1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Speech Duration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47976" y="1320138"/>
        <a:ext cx="2695614" cy="386277"/>
      </dsp:txXfrm>
    </dsp:sp>
    <dsp:sp modelId="{38DBFD3D-42FD-4BA6-8995-406D195243A9}">
      <dsp:nvSpPr>
        <dsp:cNvPr id="0" name=""/>
        <dsp:cNvSpPr/>
      </dsp:nvSpPr>
      <dsp:spPr>
        <a:xfrm>
          <a:off x="406552" y="1271853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44839"/>
              <a:satOff val="-5416"/>
              <a:lumOff val="-107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AFBB9-8BA0-4EB9-9907-8F620EA557B7}">
      <dsp:nvSpPr>
        <dsp:cNvPr id="0" name=""/>
        <dsp:cNvSpPr/>
      </dsp:nvSpPr>
      <dsp:spPr>
        <a:xfrm>
          <a:off x="839669" y="1899470"/>
          <a:ext cx="2503920" cy="386277"/>
        </a:xfrm>
        <a:prstGeom prst="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Fumbling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839669" y="1899470"/>
        <a:ext cx="2503920" cy="386277"/>
      </dsp:txXfrm>
    </dsp:sp>
    <dsp:sp modelId="{5A25CDCE-CD58-41DE-ABB7-A21A235197BA}">
      <dsp:nvSpPr>
        <dsp:cNvPr id="0" name=""/>
        <dsp:cNvSpPr/>
      </dsp:nvSpPr>
      <dsp:spPr>
        <a:xfrm>
          <a:off x="598246" y="1851185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458E78-03C6-4299-ABC9-EFDF4E6DCE31}">
      <dsp:nvSpPr>
        <dsp:cNvPr id="0" name=""/>
        <dsp:cNvSpPr/>
      </dsp:nvSpPr>
      <dsp:spPr>
        <a:xfrm>
          <a:off x="900875" y="2479227"/>
          <a:ext cx="2442714" cy="386277"/>
        </a:xfrm>
        <a:prstGeom prst="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Sentiments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900875" y="2479227"/>
        <a:ext cx="2442714" cy="386277"/>
      </dsp:txXfrm>
    </dsp:sp>
    <dsp:sp modelId="{C92075B2-76FF-44A1-BD16-3CD547E08C6D}">
      <dsp:nvSpPr>
        <dsp:cNvPr id="0" name=""/>
        <dsp:cNvSpPr/>
      </dsp:nvSpPr>
      <dsp:spPr>
        <a:xfrm>
          <a:off x="659452" y="2430942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769121-EE73-4A27-990F-5C2626B5DC25}">
      <dsp:nvSpPr>
        <dsp:cNvPr id="0" name=""/>
        <dsp:cNvSpPr/>
      </dsp:nvSpPr>
      <dsp:spPr>
        <a:xfrm>
          <a:off x="839669" y="3058983"/>
          <a:ext cx="2503920" cy="386277"/>
        </a:xfrm>
        <a:prstGeom prst="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Speech to Text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839669" y="3058983"/>
        <a:ext cx="2503920" cy="386277"/>
      </dsp:txXfrm>
    </dsp:sp>
    <dsp:sp modelId="{11B62484-1D44-433E-A56E-8A08A9E5AC15}">
      <dsp:nvSpPr>
        <dsp:cNvPr id="0" name=""/>
        <dsp:cNvSpPr/>
      </dsp:nvSpPr>
      <dsp:spPr>
        <a:xfrm>
          <a:off x="598246" y="3010699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0F3028-567E-4EE1-BE6D-EB7275FD6F62}">
      <dsp:nvSpPr>
        <dsp:cNvPr id="0" name=""/>
        <dsp:cNvSpPr/>
      </dsp:nvSpPr>
      <dsp:spPr>
        <a:xfrm>
          <a:off x="647976" y="3638315"/>
          <a:ext cx="2695614" cy="386277"/>
        </a:xfrm>
        <a:prstGeom prst="rect">
          <a:avLst/>
        </a:prstGeom>
        <a:gradFill rotWithShape="0">
          <a:gsLst>
            <a:gs pos="0">
              <a:schemeClr val="accent2">
                <a:hueOff val="-1224192"/>
                <a:satOff val="-27079"/>
                <a:lumOff val="-5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24192"/>
                <a:satOff val="-27079"/>
                <a:lumOff val="-5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Grammatical Mistakes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47976" y="3638315"/>
        <a:ext cx="2695614" cy="386277"/>
      </dsp:txXfrm>
    </dsp:sp>
    <dsp:sp modelId="{AB91876F-87A0-453D-A1A6-5C4EFBB97ED6}">
      <dsp:nvSpPr>
        <dsp:cNvPr id="0" name=""/>
        <dsp:cNvSpPr/>
      </dsp:nvSpPr>
      <dsp:spPr>
        <a:xfrm>
          <a:off x="406552" y="3590031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224192"/>
              <a:satOff val="-27079"/>
              <a:lumOff val="-539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10051D-9795-4DEF-8E14-5AF5AA0B6DF3}">
      <dsp:nvSpPr>
        <dsp:cNvPr id="0" name=""/>
        <dsp:cNvSpPr/>
      </dsp:nvSpPr>
      <dsp:spPr>
        <a:xfrm>
          <a:off x="298166" y="4218072"/>
          <a:ext cx="3045424" cy="386277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660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Fluency and Accuracy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98166" y="4218072"/>
        <a:ext cx="3045424" cy="386277"/>
      </dsp:txXfrm>
    </dsp:sp>
    <dsp:sp modelId="{561C98C2-7C38-4FC4-8BD5-AA2AC8301E38}">
      <dsp:nvSpPr>
        <dsp:cNvPr id="0" name=""/>
        <dsp:cNvSpPr/>
      </dsp:nvSpPr>
      <dsp:spPr>
        <a:xfrm>
          <a:off x="56743" y="4169788"/>
          <a:ext cx="482847" cy="482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3E997-2896-419B-A360-AEF73DDA7FE3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AF24A-9D1D-4438-A6F8-BAAFC3E0C61D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08A3A-0589-49DA-A531-0C4810139E72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MVP / Prototype</a:t>
          </a:r>
          <a:endParaRPr lang="en-US" sz="3800" kern="1200" dirty="0"/>
        </a:p>
      </dsp:txBody>
      <dsp:txXfrm>
        <a:off x="2031999" y="4368800"/>
        <a:ext cx="4064000" cy="1016000"/>
      </dsp:txXfrm>
    </dsp:sp>
    <dsp:sp modelId="{A3B9D98C-3E5C-4C36-AADB-274A86F1FF16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Work Flow Strategy + Pipe line management</a:t>
          </a:r>
          <a:endParaRPr lang="en-US" sz="1500" kern="1200" dirty="0"/>
        </a:p>
      </dsp:txBody>
      <dsp:txXfrm>
        <a:off x="3684358" y="2077723"/>
        <a:ext cx="1077630" cy="1077630"/>
      </dsp:txXfrm>
    </dsp:sp>
    <dsp:sp modelId="{F0E6D1FB-91DC-4C99-AE39-7BB560537CD7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Technical Architecture + Platform Credibility</a:t>
          </a:r>
          <a:endParaRPr lang="en-US" sz="1500" kern="1200" dirty="0"/>
        </a:p>
      </dsp:txBody>
      <dsp:txXfrm>
        <a:off x="2593851" y="934385"/>
        <a:ext cx="1077630" cy="1077630"/>
      </dsp:txXfrm>
    </dsp:sp>
    <dsp:sp modelId="{73ECF6E2-B2DD-48BF-AC46-02E71383CD78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Development Objective + Motivated Team</a:t>
          </a:r>
          <a:endParaRPr lang="en-US" sz="1500" kern="1200" dirty="0"/>
        </a:p>
      </dsp:txBody>
      <dsp:txXfrm>
        <a:off x="4151718" y="565915"/>
        <a:ext cx="1077630" cy="1077630"/>
      </dsp:txXfrm>
    </dsp:sp>
    <dsp:sp modelId="{9CB1C02C-2344-45D4-BB3D-9C85E0E59F31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C426-82D0-43F8-8B78-CECF331CD01A}">
      <dsp:nvSpPr>
        <dsp:cNvPr id="0" name=""/>
        <dsp:cNvSpPr/>
      </dsp:nvSpPr>
      <dsp:spPr>
        <a:xfrm>
          <a:off x="4064000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92"/>
              </a:lnTo>
              <a:lnTo>
                <a:pt x="249510" y="109309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11010-7E76-46BF-8698-1C50CD0876B7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80AF-BD59-414B-8430-F6D9E2F5732D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95F64-9F12-4FAB-8554-B9AD1D1306D3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6493-25C7-4BFB-B93C-30BDE4512EF5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37961-3BC8-4D31-A51F-BDAA04C60903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Business Owner</a:t>
          </a:r>
          <a:endParaRPr lang="en-US" sz="4500" kern="1200" dirty="0"/>
        </a:p>
      </dsp:txBody>
      <dsp:txXfrm>
        <a:off x="2875855" y="428096"/>
        <a:ext cx="2376289" cy="1188144"/>
      </dsp:txXfrm>
    </dsp:sp>
    <dsp:sp modelId="{02D534F7-1061-48C2-B91E-B702B790A752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Module 1</a:t>
          </a:r>
          <a:endParaRPr lang="en-US" sz="4500" kern="1200" dirty="0"/>
        </a:p>
      </dsp:txBody>
      <dsp:txXfrm>
        <a:off x="545" y="3802426"/>
        <a:ext cx="2376289" cy="1188144"/>
      </dsp:txXfrm>
    </dsp:sp>
    <dsp:sp modelId="{925E5E5C-1A64-4171-893E-295D3899A0DF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Module 2</a:t>
          </a:r>
          <a:endParaRPr lang="en-US" sz="4500" kern="1200" dirty="0"/>
        </a:p>
      </dsp:txBody>
      <dsp:txXfrm>
        <a:off x="2875855" y="3802426"/>
        <a:ext cx="2376289" cy="1188144"/>
      </dsp:txXfrm>
    </dsp:sp>
    <dsp:sp modelId="{0332B87B-C1FE-48D0-B3A7-8E84132D0242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Module X</a:t>
          </a:r>
          <a:endParaRPr lang="en-US" sz="4500" kern="1200" dirty="0"/>
        </a:p>
      </dsp:txBody>
      <dsp:txXfrm>
        <a:off x="5751165" y="3802426"/>
        <a:ext cx="2376289" cy="1188144"/>
      </dsp:txXfrm>
    </dsp:sp>
    <dsp:sp modelId="{2D67613A-C82C-4E94-AB76-63BC2AD3177E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Technical Architect</a:t>
          </a:r>
          <a:endParaRPr lang="en-US" sz="4500" kern="1200" dirty="0"/>
        </a:p>
      </dsp:txBody>
      <dsp:txXfrm>
        <a:off x="1438200" y="2115261"/>
        <a:ext cx="2376289" cy="1188144"/>
      </dsp:txXfrm>
    </dsp:sp>
    <dsp:sp modelId="{853F887C-44CA-45D5-A9C4-BA25D3B652B2}">
      <dsp:nvSpPr>
        <dsp:cNvPr id="0" name=""/>
        <dsp:cNvSpPr/>
      </dsp:nvSpPr>
      <dsp:spPr>
        <a:xfrm>
          <a:off x="4313510" y="2115261"/>
          <a:ext cx="2376289" cy="11881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Strategic Team</a:t>
          </a:r>
          <a:endParaRPr lang="en-US" sz="4500" kern="1200" dirty="0"/>
        </a:p>
      </dsp:txBody>
      <dsp:txXfrm>
        <a:off x="4313510" y="2115261"/>
        <a:ext cx="2376289" cy="11881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8278E-2637-4D6D-847D-2CB9B02135BC}">
      <dsp:nvSpPr>
        <dsp:cNvPr id="0" name=""/>
        <dsp:cNvSpPr/>
      </dsp:nvSpPr>
      <dsp:spPr>
        <a:xfrm>
          <a:off x="0" y="0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CE68D-0D97-49A7-A308-BC148B20F523}">
      <dsp:nvSpPr>
        <dsp:cNvPr id="0" name=""/>
        <dsp:cNvSpPr/>
      </dsp:nvSpPr>
      <dsp:spPr>
        <a:xfrm>
          <a:off x="800607" y="3946821"/>
          <a:ext cx="186944" cy="186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88B83-24AA-4A3B-81BA-60B7663521E3}">
      <dsp:nvSpPr>
        <dsp:cNvPr id="0" name=""/>
        <dsp:cNvSpPr/>
      </dsp:nvSpPr>
      <dsp:spPr>
        <a:xfrm>
          <a:off x="894079" y="4040293"/>
          <a:ext cx="1064768" cy="1209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Platform Team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894079" y="4040293"/>
        <a:ext cx="1064768" cy="1209040"/>
      </dsp:txXfrm>
    </dsp:sp>
    <dsp:sp modelId="{835A942B-568E-4564-97BD-2ED30F65B3E8}">
      <dsp:nvSpPr>
        <dsp:cNvPr id="0" name=""/>
        <dsp:cNvSpPr/>
      </dsp:nvSpPr>
      <dsp:spPr>
        <a:xfrm>
          <a:off x="1812543" y="2974509"/>
          <a:ext cx="292608" cy="2926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6E0783-F8A8-4554-AA0D-EF4FE98876D6}">
      <dsp:nvSpPr>
        <dsp:cNvPr id="0" name=""/>
        <dsp:cNvSpPr/>
      </dsp:nvSpPr>
      <dsp:spPr>
        <a:xfrm>
          <a:off x="1958847" y="3120813"/>
          <a:ext cx="1349248" cy="21285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Customer Success Team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958847" y="3120813"/>
        <a:ext cx="1349248" cy="2128519"/>
      </dsp:txXfrm>
    </dsp:sp>
    <dsp:sp modelId="{DA1691C0-7516-4ED3-8475-C927A1D8B1F3}">
      <dsp:nvSpPr>
        <dsp:cNvPr id="0" name=""/>
        <dsp:cNvSpPr/>
      </dsp:nvSpPr>
      <dsp:spPr>
        <a:xfrm>
          <a:off x="3113023" y="2199301"/>
          <a:ext cx="390144" cy="390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8DB04D-612F-452A-8111-38480D415161}">
      <dsp:nvSpPr>
        <dsp:cNvPr id="0" name=""/>
        <dsp:cNvSpPr/>
      </dsp:nvSpPr>
      <dsp:spPr>
        <a:xfrm>
          <a:off x="3308095" y="2394373"/>
          <a:ext cx="1568704" cy="28549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Design Team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308095" y="2394373"/>
        <a:ext cx="1568704" cy="2854960"/>
      </dsp:txXfrm>
    </dsp:sp>
    <dsp:sp modelId="{AAF62F7A-329B-41DE-AEC6-D3F7AFD902A4}">
      <dsp:nvSpPr>
        <dsp:cNvPr id="0" name=""/>
        <dsp:cNvSpPr/>
      </dsp:nvSpPr>
      <dsp:spPr>
        <a:xfrm>
          <a:off x="4624832" y="1593765"/>
          <a:ext cx="503936" cy="5039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B8F31-D0B1-4300-A2E3-F0D0D198063D}">
      <dsp:nvSpPr>
        <dsp:cNvPr id="0" name=""/>
        <dsp:cNvSpPr/>
      </dsp:nvSpPr>
      <dsp:spPr>
        <a:xfrm>
          <a:off x="4876800" y="1845733"/>
          <a:ext cx="1625600" cy="3403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UI Team / Functional Team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876800" y="1845733"/>
        <a:ext cx="1625600" cy="3403600"/>
      </dsp:txXfrm>
    </dsp:sp>
    <dsp:sp modelId="{D1904846-BF26-4DCB-9283-FAF6391DB461}">
      <dsp:nvSpPr>
        <dsp:cNvPr id="0" name=""/>
        <dsp:cNvSpPr/>
      </dsp:nvSpPr>
      <dsp:spPr>
        <a:xfrm>
          <a:off x="6181343" y="1189397"/>
          <a:ext cx="642112" cy="6421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6BA39-1A59-4D87-8F2A-629A052B3323}">
      <dsp:nvSpPr>
        <dsp:cNvPr id="0" name=""/>
        <dsp:cNvSpPr/>
      </dsp:nvSpPr>
      <dsp:spPr>
        <a:xfrm>
          <a:off x="6502399" y="1510453"/>
          <a:ext cx="1625600" cy="37388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AI deployment team *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502399" y="1510453"/>
        <a:ext cx="1625600" cy="3738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530D-926B-4CDB-90B9-D89237633DCA}">
      <dsp:nvSpPr>
        <dsp:cNvPr id="0" name=""/>
        <dsp:cNvSpPr/>
      </dsp:nvSpPr>
      <dsp:spPr>
        <a:xfrm>
          <a:off x="1931252" y="1466957"/>
          <a:ext cx="1792948" cy="179294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Delivery Team</a:t>
          </a:r>
          <a:endParaRPr lang="en-US" sz="1300" kern="1200" dirty="0"/>
        </a:p>
      </dsp:txBody>
      <dsp:txXfrm>
        <a:off x="2291714" y="1886947"/>
        <a:ext cx="1072024" cy="921612"/>
      </dsp:txXfrm>
    </dsp:sp>
    <dsp:sp modelId="{2371B9DD-9F19-4246-85B4-35265F560551}">
      <dsp:nvSpPr>
        <dsp:cNvPr id="0" name=""/>
        <dsp:cNvSpPr/>
      </dsp:nvSpPr>
      <dsp:spPr>
        <a:xfrm>
          <a:off x="888082" y="1043169"/>
          <a:ext cx="1303962" cy="1303962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Customer Facing Team</a:t>
          </a:r>
          <a:endParaRPr lang="en-US" sz="1300" kern="1200" dirty="0"/>
        </a:p>
      </dsp:txBody>
      <dsp:txXfrm>
        <a:off x="1216358" y="1373429"/>
        <a:ext cx="647410" cy="643442"/>
      </dsp:txXfrm>
    </dsp:sp>
    <dsp:sp modelId="{DD39501D-F657-4A75-9CA6-841474463F65}">
      <dsp:nvSpPr>
        <dsp:cNvPr id="0" name=""/>
        <dsp:cNvSpPr/>
      </dsp:nvSpPr>
      <dsp:spPr>
        <a:xfrm rot="20700000">
          <a:off x="1618434" y="143568"/>
          <a:ext cx="1277617" cy="1277617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Designing Team</a:t>
          </a:r>
          <a:endParaRPr lang="en-US" sz="1300" kern="1200" dirty="0"/>
        </a:p>
      </dsp:txBody>
      <dsp:txXfrm rot="-20700000">
        <a:off x="1898653" y="423787"/>
        <a:ext cx="717179" cy="717179"/>
      </dsp:txXfrm>
    </dsp:sp>
    <dsp:sp modelId="{5438FBF9-F0BC-49F1-941F-A2235033ED4D}">
      <dsp:nvSpPr>
        <dsp:cNvPr id="0" name=""/>
        <dsp:cNvSpPr/>
      </dsp:nvSpPr>
      <dsp:spPr>
        <a:xfrm>
          <a:off x="1783402" y="1202036"/>
          <a:ext cx="2294973" cy="2294973"/>
        </a:xfrm>
        <a:prstGeom prst="circularArrow">
          <a:avLst>
            <a:gd name="adj1" fmla="val 4687"/>
            <a:gd name="adj2" fmla="val 299029"/>
            <a:gd name="adj3" fmla="val 2488868"/>
            <a:gd name="adj4" fmla="val 1592138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E4A22-1E10-41DC-ACFA-6B2455A965C7}">
      <dsp:nvSpPr>
        <dsp:cNvPr id="0" name=""/>
        <dsp:cNvSpPr/>
      </dsp:nvSpPr>
      <dsp:spPr>
        <a:xfrm>
          <a:off x="657153" y="758662"/>
          <a:ext cx="1667441" cy="16674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92C78-80D0-4CEA-8DF2-3C10134E9CAC}">
      <dsp:nvSpPr>
        <dsp:cNvPr id="0" name=""/>
        <dsp:cNvSpPr/>
      </dsp:nvSpPr>
      <dsp:spPr>
        <a:xfrm>
          <a:off x="1322908" y="-132267"/>
          <a:ext cx="1797838" cy="17978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458CB-6A36-4ADF-8EF9-EF34AF5260C1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74656-F8FA-4551-92C9-02E511C08FD0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Face </a:t>
          </a:r>
          <a:r>
            <a:rPr lang="en-US" sz="3500" kern="1200" dirty="0" err="1" smtClean="0"/>
            <a:t>Regonition</a:t>
          </a:r>
          <a:endParaRPr lang="en-US" sz="3500" kern="1200" dirty="0"/>
        </a:p>
      </dsp:txBody>
      <dsp:txXfrm>
        <a:off x="2861659" y="63980"/>
        <a:ext cx="2404681" cy="1140634"/>
      </dsp:txXfrm>
    </dsp:sp>
    <dsp:sp modelId="{CEA20893-742C-4D1D-892D-EB9F7595DE21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NLP</a:t>
          </a:r>
          <a:endParaRPr lang="en-US" sz="3500" kern="1200" dirty="0"/>
        </a:p>
      </dsp:txBody>
      <dsp:txXfrm>
        <a:off x="5043480" y="1649166"/>
        <a:ext cx="2404681" cy="1140634"/>
      </dsp:txXfrm>
    </dsp:sp>
    <dsp:sp modelId="{C4138523-BAF5-4699-A9BD-B8E6B86EA7A9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IRIS</a:t>
          </a:r>
          <a:endParaRPr lang="en-US" sz="3500" kern="1200" dirty="0"/>
        </a:p>
      </dsp:txBody>
      <dsp:txXfrm>
        <a:off x="4210099" y="4214051"/>
        <a:ext cx="2404681" cy="1140634"/>
      </dsp:txXfrm>
    </dsp:sp>
    <dsp:sp modelId="{CBF516DF-C8BA-4606-BB87-AA9F13FB2779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Activity</a:t>
          </a:r>
          <a:endParaRPr lang="en-US" sz="3500" kern="1200" dirty="0"/>
        </a:p>
      </dsp:txBody>
      <dsp:txXfrm>
        <a:off x="1513219" y="4214051"/>
        <a:ext cx="2404681" cy="1140634"/>
      </dsp:txXfrm>
    </dsp:sp>
    <dsp:sp modelId="{EB01581B-8883-496B-8A3D-0AB95FF2CFD1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Web Activity</a:t>
          </a:r>
          <a:endParaRPr lang="en-US" sz="3500" kern="1200" dirty="0"/>
        </a:p>
      </dsp:txBody>
      <dsp:txXfrm>
        <a:off x="679837" y="1649166"/>
        <a:ext cx="2404681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0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4D5C-0AD7-4062-9184-D2C40BA8B79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CED1-DFB0-486B-B95C-2659E905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3424" y="373063"/>
            <a:ext cx="8791575" cy="2387600"/>
          </a:xfrm>
        </p:spPr>
        <p:txBody>
          <a:bodyPr/>
          <a:lstStyle/>
          <a:p>
            <a:r>
              <a:rPr lang="en-US" dirty="0" smtClean="0"/>
              <a:t>Surveillance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824" y="2760663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dirty="0" err="1" smtClean="0"/>
              <a:t>ineuron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7910"/>
            <a:ext cx="9905998" cy="914068"/>
          </a:xfrm>
        </p:spPr>
        <p:txBody>
          <a:bodyPr/>
          <a:lstStyle/>
          <a:p>
            <a:r>
              <a:rPr lang="en-US" dirty="0" smtClean="0"/>
              <a:t>Team Building (BETA)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0691"/>
            <a:ext cx="9905999" cy="52331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Our module confirmation </a:t>
            </a:r>
            <a:br>
              <a:rPr lang="en-US" dirty="0" smtClean="0"/>
            </a:br>
            <a:r>
              <a:rPr lang="en-US" dirty="0" smtClean="0"/>
              <a:t>	Team will be divided on each activity.</a:t>
            </a:r>
          </a:p>
          <a:p>
            <a:r>
              <a:rPr lang="en-US" dirty="0" smtClean="0"/>
              <a:t>Over all activity assigned to team Shall be further divided with help of Business owner to get delivered at specific time.</a:t>
            </a:r>
          </a:p>
          <a:p>
            <a:r>
              <a:rPr lang="en-US" dirty="0" smtClean="0"/>
              <a:t>Integration Team </a:t>
            </a:r>
          </a:p>
          <a:p>
            <a:pPr lvl="1"/>
            <a:r>
              <a:rPr lang="en-US" dirty="0" smtClean="0"/>
              <a:t>Team will work to get capture and integrate data in master branch without failing from other module.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</a:pPr>
            <a:r>
              <a:rPr lang="en-US" sz="2400" dirty="0"/>
              <a:t>DB Team</a:t>
            </a:r>
          </a:p>
          <a:p>
            <a:pPr marL="457200" lvl="1" indent="0">
              <a:buNone/>
            </a:pPr>
            <a:r>
              <a:rPr lang="en-US" dirty="0" smtClean="0"/>
              <a:t>Team will perform all those activity related to Database of various form , authorization access and storage of data in proper format (TBD).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</a:pPr>
            <a:r>
              <a:rPr lang="en-US" sz="2400" dirty="0"/>
              <a:t>Security </a:t>
            </a:r>
            <a:r>
              <a:rPr lang="en-US" sz="2400" dirty="0" smtClean="0"/>
              <a:t>Team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Will work to get the access and security issue across project all the time.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26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DELIVERY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/ Functions of delivery required TBD.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8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41244"/>
            <a:ext cx="9905998" cy="849674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878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21</a:t>
            </a:r>
            <a:r>
              <a:rPr lang="en-US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Century is technology driven era, specially in field of AI (Artificial Intelligence). </a:t>
            </a:r>
          </a:p>
          <a:p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iNeuron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working to utilize AI capabilities to revolutionize industry touching on all the vertices. 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Solution proposed will be delivered in terms of product with cutting edge technology.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Affordable surveillance for every industry has direct positive impact on the productivity and working culture.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Loads of features utilizing AI capabilities for better accuracy.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Every Industry are capable to absorb solutions provided by </a:t>
            </a:r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ineuron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795"/>
            <a:ext cx="10515600" cy="531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 Industry Phase-1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53147170"/>
              </p:ext>
            </p:extLst>
          </p:nvPr>
        </p:nvGraphicFramePr>
        <p:xfrm>
          <a:off x="1954727" y="0"/>
          <a:ext cx="8734738" cy="597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59" y="180636"/>
            <a:ext cx="9905998" cy="630733"/>
          </a:xfrm>
        </p:spPr>
        <p:txBody>
          <a:bodyPr/>
          <a:lstStyle/>
          <a:p>
            <a:r>
              <a:rPr lang="en-US" dirty="0" smtClean="0"/>
              <a:t>Data Input : Employment Industry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7693424"/>
              </p:ext>
            </p:extLst>
          </p:nvPr>
        </p:nvGraphicFramePr>
        <p:xfrm>
          <a:off x="888952" y="980859"/>
          <a:ext cx="8293147" cy="5877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9885426"/>
              </p:ext>
            </p:extLst>
          </p:nvPr>
        </p:nvGraphicFramePr>
        <p:xfrm>
          <a:off x="7583486" y="980859"/>
          <a:ext cx="3400334" cy="5344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hevron 9"/>
          <p:cNvSpPr/>
          <p:nvPr/>
        </p:nvSpPr>
        <p:spPr>
          <a:xfrm>
            <a:off x="7378700" y="1841500"/>
            <a:ext cx="204786" cy="3429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9121"/>
            <a:ext cx="9905998" cy="836795"/>
          </a:xfrm>
        </p:spPr>
        <p:txBody>
          <a:bodyPr/>
          <a:lstStyle/>
          <a:p>
            <a:r>
              <a:rPr lang="en-US" dirty="0" smtClean="0"/>
              <a:t>High Level Delivery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8258802"/>
              </p:ext>
            </p:extLst>
          </p:nvPr>
        </p:nvGraphicFramePr>
        <p:xfrm>
          <a:off x="2030411" y="9659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0" y="0"/>
            <a:ext cx="9905998" cy="978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Development Flow : Assumption for Phase 1, Employee industry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82619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17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201" y="0"/>
            <a:ext cx="9905998" cy="811037"/>
          </a:xfrm>
        </p:spPr>
        <p:txBody>
          <a:bodyPr/>
          <a:lstStyle/>
          <a:p>
            <a:r>
              <a:rPr lang="en-US" dirty="0" smtClean="0"/>
              <a:t>Distribution of Success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08278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2966303"/>
              </p:ext>
            </p:extLst>
          </p:nvPr>
        </p:nvGraphicFramePr>
        <p:xfrm>
          <a:off x="4775200" y="3295441"/>
          <a:ext cx="4188496" cy="3259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607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1" y="0"/>
            <a:ext cx="9905998" cy="643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Module Preparation : Employee Industry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03925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29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Module Discussion : TBD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1453"/>
            <a:ext cx="9905999" cy="3541714"/>
          </a:xfrm>
        </p:spPr>
        <p:txBody>
          <a:bodyPr/>
          <a:lstStyle/>
          <a:p>
            <a:r>
              <a:rPr lang="en-US" dirty="0" smtClean="0"/>
              <a:t>Face Recognition : Employee Authentication</a:t>
            </a:r>
          </a:p>
          <a:p>
            <a:r>
              <a:rPr lang="en-US" dirty="0" smtClean="0"/>
              <a:t>NLP : Speech related activity</a:t>
            </a:r>
          </a:p>
          <a:p>
            <a:r>
              <a:rPr lang="en-US" dirty="0" smtClean="0"/>
              <a:t>IRIS : Eye movement Activity</a:t>
            </a:r>
          </a:p>
          <a:p>
            <a:r>
              <a:rPr lang="en-US" dirty="0" smtClean="0"/>
              <a:t>Human Activity : Activity perform by Employee</a:t>
            </a:r>
          </a:p>
          <a:p>
            <a:r>
              <a:rPr lang="en-US" dirty="0" smtClean="0"/>
              <a:t>Web Activity : Activity on other social / time wasting web activity.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248</TotalTime>
  <Words>323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Microsoft Sans Serif</vt:lpstr>
      <vt:lpstr>Trebuchet MS</vt:lpstr>
      <vt:lpstr>Tw Cen MT</vt:lpstr>
      <vt:lpstr>Circuit</vt:lpstr>
      <vt:lpstr>Surveillance Project</vt:lpstr>
      <vt:lpstr>Objective</vt:lpstr>
      <vt:lpstr>Target Industry Phase-1</vt:lpstr>
      <vt:lpstr>Data Input : Employment Industry </vt:lpstr>
      <vt:lpstr>High Level Delivery process</vt:lpstr>
      <vt:lpstr>High level Development Flow : Assumption for Phase 1, Employee industry</vt:lpstr>
      <vt:lpstr>Distribution of Success</vt:lpstr>
      <vt:lpstr>Team Module Preparation : Employee Industry</vt:lpstr>
      <vt:lpstr>Module Discussion : TBD </vt:lpstr>
      <vt:lpstr>Team Building (BETA)</vt:lpstr>
      <vt:lpstr>PRODUCT DELIVERY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Project</dc:title>
  <dc:creator>Microsoft account</dc:creator>
  <cp:lastModifiedBy>Microsoft account</cp:lastModifiedBy>
  <cp:revision>19</cp:revision>
  <dcterms:created xsi:type="dcterms:W3CDTF">2020-06-27T12:06:05Z</dcterms:created>
  <dcterms:modified xsi:type="dcterms:W3CDTF">2020-06-27T16:14:40Z</dcterms:modified>
</cp:coreProperties>
</file>