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97df52a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97df52a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97df52a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97df52a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97df52a9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97df52a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97df52a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97df52a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97df52a9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97df52a9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97df52a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97df52a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597df52a9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597df52a9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597df52a9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597df52a9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1df2e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b1df2e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1df2ec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b1df2ec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1df2e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b1df2e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597df52a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597df52a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597df52a9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597df52a9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97df52a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97df52a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c9b79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c9b79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c9b791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c9b79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97df52a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97df52a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97df52a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97df52a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publication/15575602_Why_There_are_Complementary_Learning_Systems_in_the_Hippocampus_and_Neocortex_Insights_from_the_Successes_and_Failures_of_Connectionist_Models_of_Learning_and_Memory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1606.09282.pdf" TargetMode="External"/><Relationship Id="rId4" Type="http://schemas.openxmlformats.org/officeDocument/2006/relationships/hyperlink" Target="https://arxiv.org/pdf/1606.04671.pdf" TargetMode="External"/><Relationship Id="rId5" Type="http://schemas.openxmlformats.org/officeDocument/2006/relationships/hyperlink" Target="https://arxiv.org/pdf/1612.00796.pdf" TargetMode="External"/><Relationship Id="rId6" Type="http://schemas.openxmlformats.org/officeDocument/2006/relationships/hyperlink" Target="https://arxiv.org/pdf/1611.07725.pdf" TargetMode="External"/><Relationship Id="rId7" Type="http://schemas.openxmlformats.org/officeDocument/2006/relationships/hyperlink" Target="https://arxiv.org/pdf/1705.08690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235750"/>
            <a:ext cx="8520600" cy="21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Continual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64475" y="1896675"/>
            <a:ext cx="60222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after Model Deployment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 we want :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want to add new data to existing DNN knowledge without Forgetting the old data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this without Powerful servers &amp; Cloud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this within seconds rather than hours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solution  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one powerful  Neural Networks  that exist in this world many iteration that knows how to solve this problem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what is that i.e Brain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88" y="171450"/>
            <a:ext cx="8176026" cy="34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62000" y="3810000"/>
            <a:ext cx="804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Know what Catastrophic Forgetting Is 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 let’s relate to ourselves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we forget we have learnt in School (Obvisuoully Not 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Psychology Took Insight From Computer Science (1995)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 . Brain has multiple Neural Networks with different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Properties &amp;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Need an Interacting System of short &amp;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long term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115600"/>
            <a:ext cx="2997500" cy="3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53600" y="150000"/>
            <a:ext cx="83382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They have explain why the brain doesn’t failed with learning New Thing  in this research paper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Link </a:t>
            </a:r>
            <a:endParaRPr sz="18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725" y="1144100"/>
            <a:ext cx="3235300" cy="32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53650" y="1489475"/>
            <a:ext cx="50256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Hippocampal System :  Learn Fast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Neocortial System : Learn Slow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Both are parts of brain 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 the Problem is How to combine fast learning system &amp; slow learning system ,So that they can compliment each other 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In Neurobiology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Was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we are awake hippocampal system brings new information &amp; learns QUICKLY &amp; when we go to sleep Hippocampal System trains the Neocortical (neocortex)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Neocortex gradually Brings in the new information along with the previous knowledge 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Improvement on Continual Learning :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Without Forgetting [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https://arxiv.org/pdf/1606.09282.pdf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Progressive Neural Networks [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https://arxiv.org/pdf/1606.04671.pdf</a:t>
            </a:r>
            <a:r>
              <a:rPr lang="en"/>
              <a:t>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Overcoming catastrophic forgetting in neural network</a:t>
            </a:r>
            <a:r>
              <a:rPr lang="en"/>
              <a:t>s [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https://arxiv.org/pdf/1612.00796.pdf</a:t>
            </a:r>
            <a:r>
              <a:rPr lang="en"/>
              <a:t>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ICARL: INCREMENTAL CLASSIFIER AND REPRESENTATION LEARNING [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https://arxiv.org/pdf/1611.07725.pdf</a:t>
            </a:r>
            <a:r>
              <a:rPr lang="en"/>
              <a:t>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CONTINUAL LEARNING WITH GENERATIVE REPLAY [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https://arxiv.org/pdf/1705.08690.pdf</a:t>
            </a:r>
            <a:r>
              <a:rPr lang="en"/>
              <a:t> ]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Solution of Catastrophic solution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2175" y="1375425"/>
            <a:ext cx="66432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Krikpatrick et al (2017) Overcoming catastrophic forgetting in 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Protects individual network parameters such as synaptic weights by evaluating their importance for prior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Supported by Neurophysiology (see hasselmo ,2017 for References) Can be complimentry to our 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916850" y="2052750"/>
            <a:ext cx="53823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50" y="337300"/>
            <a:ext cx="5222475" cy="44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we start training on task B , The network can take any path to find the solution for task B , Our Goal is to restrict the movement of solution along the Red Line &amp; that ends up in place which is under intersection of task A &amp; task B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90725" y="2030325"/>
            <a:ext cx="8401200" cy="27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Continual Learning is a concept to learn a model for a large number of tasks sequentially without forgetting knowledge obtained from the preceding tasks, where the data in the old tasks are not available any more during training new ones.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55475" y="794050"/>
            <a:ext cx="69924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Continual Learning :</a:t>
            </a:r>
            <a:endParaRPr sz="4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73100"/>
            <a:ext cx="83682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Problem with Model Retraining with New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our Brain Works with learning of new Data 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Deeper in Neurobiology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Continual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Challanges of Continual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Catastrophic Forgetting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deal With Catastrophic Forgetting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of Continual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04200" y="83350"/>
            <a:ext cx="84519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trained Data when new data came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04125" y="1144125"/>
            <a:ext cx="84519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will collect the data &amp; then combine the data  with new data &amp; then Retrain  from Scratch 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(What do you think is it a  good approach  ?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Catastrophic Forgetting at a glance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Catastrophic forgetting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is a problem faced by many machine learning models and algorithms. When trained on one task, then trained on a second task, many machine learning models “</a:t>
            </a:r>
            <a:r>
              <a:rPr b="1"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forget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” how to perform the first task. This is widely believed to be a serious problem for neural networks.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Catastrophic forgetting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occurs when a neural network loses the information learned with the first task, after training on a second task. This problem remains a hurdle for artificial intelligence systems with sequential </a:t>
            </a:r>
            <a:r>
              <a:rPr b="1"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capabilities.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mitigate Forgetting 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211225"/>
            <a:ext cx="87561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1.Train from Scratch with new data &amp; old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Drawback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Waste of time &amp;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data  may be unavailable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access of GPU &amp;  Cloud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: Since human can do ,machine can also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Replay Old Training data Wrt new data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storing old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Storage cost grow linearly with task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Dilemma  : Plasticity - Stability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</a:rPr>
              <a:t>I think it just means that the network needs to be.</a:t>
            </a:r>
            <a:endParaRPr sz="11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01625" lvl="0" marL="749300" marR="2794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150"/>
              <a:buAutoNum type="arabicPeriod"/>
            </a:pP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</a:rPr>
              <a:t>Stable under the introduction of new knowledge (data), and not forget the old.</a:t>
            </a:r>
            <a:endParaRPr sz="11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01625" lvl="0" marL="749300" marR="279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AutoNum type="arabicPeriod"/>
            </a:pP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</a:rPr>
              <a:t>Plastic under the addition of new knowledge - Able to add new data to its function.</a:t>
            </a:r>
            <a:endParaRPr sz="11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highlight>
                  <a:srgbClr val="000000"/>
                </a:highlight>
              </a:rPr>
              <a:t>NNs struggle to be retrained all the time, but you need to do that and keep in mind all old data also, that’s basically what it is I think.</a:t>
            </a:r>
            <a:endParaRPr sz="115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deal with Catastrophic Forgetting 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. Brute Force Solution 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---&gt; Combine the old &amp; the new datasets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Retrain the network Again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Issue with this solution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1.It requires powerful server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2.it will takes lots of time to retrain the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Practical-Specific Issues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Clients don’t like to share their data due to privacy concern. (You have to convince them we need data to retrain the model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Clients definitely do not want us to keep their data once the training is done.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(when they come with new dataset  ask for  retraining but we don’t have new dataset 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we combine old &amp; new data sets in these condition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