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1" r:id="rId3"/>
    <p:sldId id="269" r:id="rId4"/>
    <p:sldId id="257" r:id="rId5"/>
    <p:sldId id="258" r:id="rId6"/>
    <p:sldId id="259" r:id="rId7"/>
    <p:sldId id="260" r:id="rId8"/>
    <p:sldId id="261" r:id="rId9"/>
    <p:sldId id="263" r:id="rId10"/>
    <p:sldId id="267" r:id="rId11"/>
    <p:sldId id="266" r:id="rId12"/>
    <p:sldId id="270" r:id="rId13"/>
    <p:sldId id="273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610600" cy="1828800"/>
          </a:xfrm>
        </p:spPr>
        <p:txBody>
          <a:bodyPr/>
          <a:lstStyle/>
          <a:p>
            <a:pPr algn="ctr"/>
            <a:r>
              <a:rPr lang="en-GB" dirty="0" smtClean="0"/>
              <a:t>INTRODUCTION TO DATA SCIENCE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124200"/>
            <a:ext cx="6248400" cy="2286000"/>
          </a:xfrm>
        </p:spPr>
        <p:txBody>
          <a:bodyPr/>
          <a:lstStyle/>
          <a:p>
            <a:pPr algn="l"/>
            <a:r>
              <a:rPr lang="en-GB" sz="35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Reenal</a:t>
            </a:r>
            <a:r>
              <a:rPr lang="en-GB" sz="35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35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Boddul</a:t>
            </a:r>
            <a:endParaRPr lang="en-GB" sz="3500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4114800" cy="208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19200"/>
            <a:ext cx="411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95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419600"/>
            <a:ext cx="3962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57200" y="685800"/>
            <a:ext cx="43434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2500" dirty="0" smtClean="0">
                <a:latin typeface="Arial" pitchFamily="34" charset="0"/>
                <a:cs typeface="Arial" pitchFamily="34" charset="0"/>
              </a:rPr>
              <a:t>Banking and Finance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685800"/>
            <a:ext cx="43434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500" dirty="0" smtClean="0">
                <a:latin typeface="Arial" pitchFamily="34" charset="0"/>
                <a:cs typeface="Arial" pitchFamily="34" charset="0"/>
              </a:rPr>
              <a:t>Recommender System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3733800"/>
            <a:ext cx="321113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GB" sz="2500" dirty="0" smtClean="0">
                <a:latin typeface="Arial" pitchFamily="34" charset="0"/>
                <a:cs typeface="Arial" pitchFamily="34" charset="0"/>
              </a:rPr>
              <a:t>Image Processing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10200" y="3733800"/>
            <a:ext cx="310533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500" dirty="0" smtClean="0">
                <a:latin typeface="Arial" pitchFamily="34" charset="0"/>
                <a:cs typeface="Arial" pitchFamily="34" charset="0"/>
              </a:rPr>
              <a:t>Speech recognition  </a:t>
            </a:r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4419600"/>
            <a:ext cx="3962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Skills need to become data scientist</a:t>
            </a:r>
            <a:endParaRPr lang="en-GB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2200" dirty="0" smtClean="0">
                <a:latin typeface="Arial" pitchFamily="34" charset="0"/>
                <a:cs typeface="Arial" pitchFamily="34" charset="0"/>
              </a:rPr>
              <a:t>Data Scientists need to know how to “CODE”</a:t>
            </a:r>
          </a:p>
          <a:p>
            <a:r>
              <a:rPr lang="en-GB" sz="2200" dirty="0" smtClean="0">
                <a:latin typeface="Arial" pitchFamily="34" charset="0"/>
                <a:cs typeface="Arial" pitchFamily="34" charset="0"/>
              </a:rPr>
              <a:t>Statistical Analysis, Machine Learning</a:t>
            </a:r>
          </a:p>
          <a:p>
            <a:r>
              <a:rPr lang="en-GB" sz="2200" dirty="0" smtClean="0">
                <a:latin typeface="Arial" pitchFamily="34" charset="0"/>
                <a:cs typeface="Arial" pitchFamily="34" charset="0"/>
              </a:rPr>
              <a:t>Other languages, tools, platforms and visualization</a:t>
            </a:r>
          </a:p>
          <a:p>
            <a:endParaRPr lang="en-GB" sz="2200" dirty="0" smtClean="0">
              <a:latin typeface="Arial" pitchFamily="34" charset="0"/>
              <a:cs typeface="Arial" pitchFamily="34" charset="0"/>
            </a:endParaRPr>
          </a:p>
          <a:p>
            <a:endParaRPr lang="en-GB" sz="2200" dirty="0" smtClean="0">
              <a:latin typeface="Arial" pitchFamily="34" charset="0"/>
              <a:cs typeface="Arial" pitchFamily="34" charset="0"/>
            </a:endParaRPr>
          </a:p>
          <a:p>
            <a:endParaRPr lang="en-GB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6220" y="2209800"/>
            <a:ext cx="322598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191001"/>
            <a:ext cx="4648200" cy="2568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294414"/>
            <a:ext cx="3581400" cy="243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391400" cy="1143000"/>
          </a:xfrm>
        </p:spPr>
        <p:txBody>
          <a:bodyPr>
            <a:normAutofit/>
          </a:bodyPr>
          <a:lstStyle/>
          <a:p>
            <a:r>
              <a:rPr lang="en-GB" sz="3000" b="1" dirty="0" smtClean="0">
                <a:latin typeface="Arial" pitchFamily="34" charset="0"/>
                <a:cs typeface="Arial" pitchFamily="34" charset="0"/>
              </a:rPr>
              <a:t>Skills need to become data scientist</a:t>
            </a:r>
            <a:endParaRPr lang="en-GB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Visualization, Data-Driven Problem Solving ,research mind set ,commutations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Job Roles </a:t>
            </a:r>
            <a:r>
              <a:rPr lang="en-GB" sz="3200" b="1" dirty="0" smtClean="0"/>
              <a:t>In </a:t>
            </a:r>
            <a:r>
              <a:rPr lang="en-GB" sz="3200" b="1" dirty="0" smtClean="0"/>
              <a:t>Data Science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r>
              <a:rPr lang="en-GB" dirty="0" smtClean="0"/>
              <a:t>Analyst</a:t>
            </a:r>
          </a:p>
          <a:p>
            <a:r>
              <a:rPr lang="en-GB" dirty="0" smtClean="0"/>
              <a:t>Data </a:t>
            </a:r>
            <a:r>
              <a:rPr lang="en-GB" dirty="0" smtClean="0"/>
              <a:t>Engineers</a:t>
            </a:r>
          </a:p>
          <a:p>
            <a:r>
              <a:rPr lang="en-GB" dirty="0" smtClean="0"/>
              <a:t>Data </a:t>
            </a:r>
            <a:r>
              <a:rPr lang="en-GB" dirty="0" err="1" smtClean="0"/>
              <a:t>Architecht</a:t>
            </a:r>
            <a:endParaRPr lang="en-GB" dirty="0" smtClean="0"/>
          </a:p>
          <a:p>
            <a:r>
              <a:rPr lang="en-GB" dirty="0" smtClean="0"/>
              <a:t>Machine Learning Engineer</a:t>
            </a:r>
          </a:p>
          <a:p>
            <a:r>
              <a:rPr lang="en-GB" dirty="0" smtClean="0"/>
              <a:t>Data Scientist</a:t>
            </a:r>
          </a:p>
          <a:p>
            <a:r>
              <a:rPr lang="en-GB" dirty="0" smtClean="0"/>
              <a:t>Statistician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  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Thank you for your attention.</a:t>
            </a:r>
            <a:br>
              <a:rPr lang="en-GB" dirty="0" smtClean="0">
                <a:latin typeface="Arial" pitchFamily="34" charset="0"/>
                <a:cs typeface="Arial" pitchFamily="34" charset="0"/>
              </a:rPr>
            </a:br>
            <a:r>
              <a:rPr lang="en-GB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GB" dirty="0" smtClean="0">
                <a:latin typeface="Arial" pitchFamily="34" charset="0"/>
                <a:cs typeface="Arial" pitchFamily="34" charset="0"/>
              </a:rPr>
            </a:br>
            <a:r>
              <a:rPr lang="en-GB" dirty="0" smtClean="0">
                <a:latin typeface="Arial" pitchFamily="34" charset="0"/>
                <a:cs typeface="Arial" pitchFamily="34" charset="0"/>
              </a:rPr>
              <a:t>Any queries welcome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533400"/>
            <a:ext cx="3886200" cy="1143000"/>
          </a:xfrm>
        </p:spPr>
        <p:txBody>
          <a:bodyPr/>
          <a:lstStyle/>
          <a:p>
            <a:r>
              <a:rPr lang="en-US" dirty="0" smtClean="0"/>
              <a:t>Data Scientists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Scientist</a:t>
            </a:r>
          </a:p>
          <a:p>
            <a:pPr lvl="1">
              <a:defRPr/>
            </a:pPr>
            <a:r>
              <a:rPr lang="en-US" dirty="0" smtClean="0"/>
              <a:t>The Sexiest Job of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</a:p>
          <a:p>
            <a:pPr lvl="1">
              <a:defRPr/>
            </a:pPr>
            <a:r>
              <a:rPr lang="en-US" dirty="0" smtClean="0"/>
              <a:t>Also check Gartner’s 2020 Hype Cycle</a:t>
            </a:r>
          </a:p>
          <a:p>
            <a:pPr lvl="1">
              <a:buNone/>
              <a:defRPr/>
            </a:pPr>
            <a:endParaRPr lang="en-US" dirty="0" smtClean="0"/>
          </a:p>
          <a:p>
            <a:r>
              <a:rPr lang="en-US" dirty="0" smtClean="0"/>
              <a:t>They find stories, extract knowledge. They are not reporters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24400"/>
            <a:ext cx="4262255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04800"/>
            <a:ext cx="4191000" cy="1143000"/>
          </a:xfrm>
        </p:spPr>
        <p:txBody>
          <a:bodyPr>
            <a:normAutofit/>
          </a:bodyPr>
          <a:lstStyle/>
          <a:p>
            <a:pPr algn="ctr"/>
            <a:r>
              <a:rPr lang="en-GB" sz="3000" b="1" dirty="0" smtClean="0">
                <a:latin typeface="Arial" pitchFamily="34" charset="0"/>
                <a:cs typeface="Arial" pitchFamily="34" charset="0"/>
              </a:rPr>
              <a:t>Agenda</a:t>
            </a:r>
            <a:br>
              <a:rPr lang="en-GB" sz="3000" b="1" dirty="0" smtClean="0">
                <a:latin typeface="Arial" pitchFamily="34" charset="0"/>
                <a:cs typeface="Arial" pitchFamily="34" charset="0"/>
              </a:rPr>
            </a:br>
            <a:endParaRPr lang="en-GB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1)Data all around</a:t>
            </a:r>
          </a:p>
          <a:p>
            <a:pPr>
              <a:buNone/>
            </a:pPr>
            <a:endParaRPr lang="en-GB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2)Type of data</a:t>
            </a:r>
          </a:p>
          <a:p>
            <a:pPr>
              <a:buNone/>
            </a:pPr>
            <a:endParaRPr lang="en-GB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3)What is data science </a:t>
            </a:r>
          </a:p>
          <a:p>
            <a:pPr>
              <a:buNone/>
            </a:pPr>
            <a:endParaRPr lang="en-GB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4) Real life example</a:t>
            </a:r>
          </a:p>
          <a:p>
            <a:pPr>
              <a:buNone/>
            </a:pPr>
            <a:endParaRPr lang="en-GB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5) Skills need to become data 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scientist</a:t>
            </a:r>
          </a:p>
          <a:p>
            <a:pPr>
              <a:buNone/>
            </a:pPr>
            <a:endParaRPr lang="en-GB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6)Job Roles In Data Science</a:t>
            </a:r>
            <a:endParaRPr lang="en-GB" sz="2200" dirty="0" smtClean="0">
              <a:latin typeface="Arial" pitchFamily="34" charset="0"/>
              <a:cs typeface="Arial" pitchFamily="34" charset="0"/>
            </a:endParaRPr>
          </a:p>
          <a:p>
            <a:endParaRPr lang="en-GB" sz="2200" dirty="0" smtClean="0">
              <a:latin typeface="Arial" pitchFamily="34" charset="0"/>
              <a:cs typeface="Arial" pitchFamily="34" charset="0"/>
            </a:endParaRPr>
          </a:p>
          <a:p>
            <a:endParaRPr lang="en-GB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0"/>
            <a:ext cx="38100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Arial" pitchFamily="34" charset="0"/>
                <a:cs typeface="Arial" pitchFamily="34" charset="0"/>
              </a:rPr>
              <a:t>Data All Around</a:t>
            </a:r>
            <a:endParaRPr lang="en-GB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Lots of data is being collected </a:t>
            </a:r>
            <a:br>
              <a:rPr lang="en-US" sz="2600" dirty="0" smtClean="0">
                <a:latin typeface="Arial" pitchFamily="34" charset="0"/>
                <a:cs typeface="Arial" pitchFamily="34" charset="0"/>
              </a:rPr>
            </a:br>
            <a:r>
              <a:rPr lang="en-US" sz="2600" dirty="0" smtClean="0">
                <a:latin typeface="Arial" pitchFamily="34" charset="0"/>
                <a:cs typeface="Arial" pitchFamily="34" charset="0"/>
              </a:rPr>
              <a:t>and warehouse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Web data, e-commerce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Financial transactions, bank/credit transactions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Online trading and purchasing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Social Network</a:t>
            </a:r>
          </a:p>
          <a:p>
            <a:pPr>
              <a:buNone/>
            </a:pPr>
            <a:endParaRPr lang="en-GB" sz="2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0"/>
            <a:ext cx="46482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Arial" pitchFamily="34" charset="0"/>
                <a:cs typeface="Arial" pitchFamily="34" charset="0"/>
              </a:rPr>
              <a:t>Types of Data We Have</a:t>
            </a:r>
            <a:endParaRPr lang="en-GB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500" dirty="0" smtClean="0">
                <a:latin typeface="Arial" pitchFamily="34" charset="0"/>
                <a:cs typeface="Arial" pitchFamily="34" charset="0"/>
              </a:rPr>
              <a:t>Relational Data (Tables/Transaction/Legacy Data)</a:t>
            </a:r>
          </a:p>
          <a:p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500" dirty="0" smtClean="0">
                <a:latin typeface="Arial" pitchFamily="34" charset="0"/>
                <a:cs typeface="Arial" pitchFamily="34" charset="0"/>
              </a:rPr>
              <a:t>Text Data (Web)</a:t>
            </a:r>
          </a:p>
          <a:p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500" dirty="0" smtClean="0">
                <a:latin typeface="Arial" pitchFamily="34" charset="0"/>
                <a:cs typeface="Arial" pitchFamily="34" charset="0"/>
              </a:rPr>
              <a:t>Semi-structured Data (XML) </a:t>
            </a:r>
          </a:p>
          <a:p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500" dirty="0" smtClean="0">
                <a:latin typeface="Arial" pitchFamily="34" charset="0"/>
                <a:cs typeface="Arial" pitchFamily="34" charset="0"/>
              </a:rPr>
              <a:t>Graph Data</a:t>
            </a:r>
          </a:p>
          <a:p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500" dirty="0" smtClean="0">
                <a:latin typeface="Arial" pitchFamily="34" charset="0"/>
                <a:cs typeface="Arial" pitchFamily="34" charset="0"/>
              </a:rPr>
              <a:t>Social Network, Semantic Web (RDF), … </a:t>
            </a:r>
          </a:p>
          <a:p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500" dirty="0" smtClean="0">
                <a:latin typeface="Arial" pitchFamily="34" charset="0"/>
                <a:cs typeface="Arial" pitchFamily="34" charset="0"/>
              </a:rPr>
              <a:t>Streaming Data </a:t>
            </a:r>
          </a:p>
          <a:p>
            <a:endParaRPr lang="en-GB" sz="25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55626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Arial" pitchFamily="34" charset="0"/>
                <a:cs typeface="Arial" pitchFamily="34" charset="0"/>
              </a:rPr>
              <a:t>What To Do With These Data?</a:t>
            </a:r>
            <a:endParaRPr lang="en-GB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500" dirty="0" smtClean="0">
                <a:latin typeface="Arial" pitchFamily="34" charset="0"/>
                <a:cs typeface="Arial" pitchFamily="34" charset="0"/>
              </a:rPr>
              <a:t>Aggregation and Statistics </a:t>
            </a:r>
          </a:p>
          <a:p>
            <a:pPr lvl="1"/>
            <a:r>
              <a:rPr lang="en-US" sz="2500" dirty="0" smtClean="0">
                <a:latin typeface="Arial" pitchFamily="34" charset="0"/>
                <a:cs typeface="Arial" pitchFamily="34" charset="0"/>
              </a:rPr>
              <a:t>Data warehousing and OLAP</a:t>
            </a:r>
          </a:p>
          <a:p>
            <a:pPr lvl="1"/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500" dirty="0" smtClean="0">
                <a:latin typeface="Arial" pitchFamily="34" charset="0"/>
                <a:cs typeface="Arial" pitchFamily="34" charset="0"/>
              </a:rPr>
              <a:t>Indexing, Searching, and Querying</a:t>
            </a:r>
          </a:p>
          <a:p>
            <a:pPr lvl="1"/>
            <a:r>
              <a:rPr lang="en-US" sz="2500" dirty="0" smtClean="0">
                <a:latin typeface="Arial" pitchFamily="34" charset="0"/>
                <a:cs typeface="Arial" pitchFamily="34" charset="0"/>
              </a:rPr>
              <a:t>Keyword based search </a:t>
            </a:r>
          </a:p>
          <a:p>
            <a:pPr lvl="1"/>
            <a:r>
              <a:rPr lang="en-US" sz="2500" dirty="0" smtClean="0">
                <a:latin typeface="Arial" pitchFamily="34" charset="0"/>
                <a:cs typeface="Arial" pitchFamily="34" charset="0"/>
              </a:rPr>
              <a:t>Pattern matching (XML/RDF)</a:t>
            </a:r>
          </a:p>
          <a:p>
            <a:pPr lvl="1"/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500" dirty="0" smtClean="0">
                <a:latin typeface="Arial" pitchFamily="34" charset="0"/>
                <a:cs typeface="Arial" pitchFamily="34" charset="0"/>
              </a:rPr>
              <a:t>Knowledge discovery</a:t>
            </a:r>
          </a:p>
          <a:p>
            <a:pPr lvl="1"/>
            <a:r>
              <a:rPr lang="en-US" sz="2500" dirty="0" smtClean="0">
                <a:latin typeface="Arial" pitchFamily="34" charset="0"/>
                <a:cs typeface="Arial" pitchFamily="34" charset="0"/>
              </a:rPr>
              <a:t>Data Mining</a:t>
            </a:r>
          </a:p>
          <a:p>
            <a:pPr lvl="1"/>
            <a:r>
              <a:rPr lang="en-US" sz="2500" dirty="0" smtClean="0">
                <a:latin typeface="Arial" pitchFamily="34" charset="0"/>
                <a:cs typeface="Arial" pitchFamily="34" charset="0"/>
              </a:rPr>
              <a:t>Statistical Modeling</a:t>
            </a:r>
          </a:p>
          <a:p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endParaRPr lang="en-GB" sz="25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4343400" cy="868362"/>
          </a:xfrm>
        </p:spPr>
        <p:txBody>
          <a:bodyPr>
            <a:normAutofit/>
          </a:bodyPr>
          <a:lstStyle/>
          <a:p>
            <a:r>
              <a:rPr lang="en-US" altLang="en-US" sz="3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What is Data Science?</a:t>
            </a:r>
            <a:endParaRPr lang="en-GB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An area that manages, manipulates, extracts, and interprets knowledge from tremendous amount of data</a:t>
            </a:r>
          </a:p>
          <a:p>
            <a:pPr>
              <a:defRPr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GB" sz="2500" dirty="0" smtClean="0">
                <a:latin typeface="Arial" pitchFamily="34" charset="0"/>
                <a:cs typeface="Arial" pitchFamily="34" charset="0"/>
              </a:rPr>
              <a:t>a multi-disciplinary field that uses scientific methods, processes, algorithms and systems to extract knowledge and insights from structured and unstructured data.</a:t>
            </a:r>
          </a:p>
          <a:p>
            <a:pPr>
              <a:defRPr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Data science principles apply to all data – big and small</a:t>
            </a:r>
          </a:p>
          <a:p>
            <a:endParaRPr lang="en-GB" sz="25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33400"/>
            <a:ext cx="4800600" cy="685800"/>
          </a:xfrm>
        </p:spPr>
        <p:txBody>
          <a:bodyPr>
            <a:normAutofit/>
          </a:bodyPr>
          <a:lstStyle/>
          <a:p>
            <a:r>
              <a:rPr lang="en-US" altLang="en-US" sz="30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What is Data Science?</a:t>
            </a:r>
            <a:endParaRPr lang="en-GB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5867400" cy="2819399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Theories and techniques from many fields and disciplines are used to investigate and analyze a large amount of data to help decision makers in many industries such as science, engineering, economics, politics, finance, and education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Computer Science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Pattern recognition, visualization, data warehousing, High performance computing, Databases, AI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Mathematics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Mathematical Modeling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Statistics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Statistical and Stochastic modeling, Probability.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Data Science - VARTEQ In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0" y="2667000"/>
            <a:ext cx="4095750" cy="4010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0"/>
            <a:ext cx="38862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Arial" pitchFamily="34" charset="0"/>
                <a:cs typeface="Arial" pitchFamily="34" charset="0"/>
              </a:rPr>
              <a:t>Real Life Examples</a:t>
            </a:r>
            <a:endParaRPr lang="en-GB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Arial" pitchFamily="34" charset="0"/>
                <a:cs typeface="Arial" pitchFamily="34" charset="0"/>
              </a:rPr>
              <a:t>Companies learn your secrets, shopping patterns, and preferences</a:t>
            </a:r>
          </a:p>
          <a:p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500" dirty="0" smtClean="0">
                <a:latin typeface="Arial" pitchFamily="34" charset="0"/>
                <a:cs typeface="Arial" pitchFamily="34" charset="0"/>
              </a:rPr>
              <a:t>Data Science and election (2008, 2012)</a:t>
            </a:r>
          </a:p>
          <a:p>
            <a:pPr lvl="1"/>
            <a:r>
              <a:rPr lang="en-US" sz="2500" dirty="0" smtClean="0">
                <a:latin typeface="Arial" pitchFamily="34" charset="0"/>
                <a:cs typeface="Arial" pitchFamily="34" charset="0"/>
              </a:rPr>
              <a:t>1 million people installed the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Obama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Facebook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app that gave access to info on “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friends”</a:t>
            </a:r>
            <a:endParaRPr lang="en-GB" sz="25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GB" sz="25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GB" sz="25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GB" sz="25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GB" sz="25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GB" sz="25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GB" sz="25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GB" sz="25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GB" sz="25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GB" sz="25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GB" sz="25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GB" sz="25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GB" sz="2500" dirty="0" smtClean="0">
              <a:latin typeface="Arial" pitchFamily="34" charset="0"/>
              <a:cs typeface="Arial" pitchFamily="34" charset="0"/>
            </a:endParaRPr>
          </a:p>
          <a:p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419600"/>
            <a:ext cx="3886200" cy="1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62000" y="5105400"/>
            <a:ext cx="220979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2500" dirty="0" smtClean="0">
                <a:latin typeface="Arial" pitchFamily="34" charset="0"/>
                <a:cs typeface="Arial" pitchFamily="34" charset="0"/>
              </a:rPr>
              <a:t>Sports</a:t>
            </a:r>
            <a:endParaRPr lang="en-GB" sz="25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179</TotalTime>
  <Words>390</Words>
  <Application>Microsoft Office PowerPoint</Application>
  <PresentationFormat>On-screen Show (4:3)</PresentationFormat>
  <Paragraphs>105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INTRODUCTION TO DATA SCIENCE </vt:lpstr>
      <vt:lpstr>Data Scientists</vt:lpstr>
      <vt:lpstr>Agenda </vt:lpstr>
      <vt:lpstr>Data All Around</vt:lpstr>
      <vt:lpstr>Types of Data We Have</vt:lpstr>
      <vt:lpstr>What To Do With These Data?</vt:lpstr>
      <vt:lpstr>What is Data Science?</vt:lpstr>
      <vt:lpstr>What is Data Science?</vt:lpstr>
      <vt:lpstr>Real Life Examples</vt:lpstr>
      <vt:lpstr>Slide 10</vt:lpstr>
      <vt:lpstr>Slide 11</vt:lpstr>
      <vt:lpstr>Skills need to become data scientist</vt:lpstr>
      <vt:lpstr>Job Roles In Data Science</vt:lpstr>
      <vt:lpstr>Thank you for your attention.  Any queries welcome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Reenal</dc:creator>
  <cp:lastModifiedBy>hp</cp:lastModifiedBy>
  <cp:revision>65</cp:revision>
  <dcterms:created xsi:type="dcterms:W3CDTF">2006-08-16T00:00:00Z</dcterms:created>
  <dcterms:modified xsi:type="dcterms:W3CDTF">2020-07-30T13:30:36Z</dcterms:modified>
</cp:coreProperties>
</file>