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 @</a:t>
            </a:r>
            <a:r>
              <a:rPr lang="en-GB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Mainly.AI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Reenal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Boddul</a:t>
            </a:r>
            <a:endParaRPr lang="en-GB" dirty="0"/>
          </a:p>
        </p:txBody>
      </p:sp>
      <p:sp>
        <p:nvSpPr>
          <p:cNvPr id="11266" name="AutoShape 2" descr="Mainly AI | K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68" name="Picture 4" descr="Mainly AI | KTH"/>
          <p:cNvPicPr>
            <a:picLocks noChangeAspect="1" noChangeArrowheads="1"/>
          </p:cNvPicPr>
          <p:nvPr/>
        </p:nvPicPr>
        <p:blipFill>
          <a:blip r:embed="rId2"/>
          <a:srcRect t="34286" b="35238"/>
          <a:stretch>
            <a:fillRect/>
          </a:stretch>
        </p:blipFill>
        <p:spPr bwMode="auto">
          <a:xfrm>
            <a:off x="3200400" y="4114800"/>
            <a:ext cx="2381250" cy="609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Clustering 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\Downloads\hl outputscreenshot\cloustering1 (1)cr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4207915" cy="2362200"/>
          </a:xfrm>
          <a:prstGeom prst="rect">
            <a:avLst/>
          </a:prstGeom>
          <a:noFill/>
        </p:spPr>
      </p:pic>
      <p:pic>
        <p:nvPicPr>
          <p:cNvPr id="1027" name="Picture 3" descr="C:\Users\hp\Downloads\hl outputscreenshot\cloustering1 (2)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05200"/>
            <a:ext cx="4739974" cy="3010123"/>
          </a:xfrm>
          <a:prstGeom prst="rect">
            <a:avLst/>
          </a:prstGeom>
          <a:noFill/>
        </p:spPr>
      </p:pic>
      <p:pic>
        <p:nvPicPr>
          <p:cNvPr id="1028" name="Picture 4" descr="C:\Users\hp\Downloads\hl outputscreenshot\cloustering1 (3)cro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429000"/>
            <a:ext cx="3962400" cy="3048000"/>
          </a:xfrm>
          <a:prstGeom prst="rect">
            <a:avLst/>
          </a:prstGeom>
          <a:noFill/>
        </p:spPr>
      </p:pic>
      <p:pic>
        <p:nvPicPr>
          <p:cNvPr id="1029" name="Picture 5" descr="C:\Users\hp\Downloads\hl outputscreenshot\cloustering1 (4)cro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838200"/>
            <a:ext cx="40386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Anomaly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hp\Downloads\hl outputscreenshot\anomaly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8763000" cy="280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5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5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5000" dirty="0" smtClean="0">
                <a:latin typeface="Arial" pitchFamily="34" charset="0"/>
                <a:cs typeface="Arial" pitchFamily="34" charset="0"/>
              </a:rPr>
              <a:t>Thank you for listening</a:t>
            </a:r>
            <a:endParaRPr lang="en-GB" sz="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Agenda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Info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Exploratory Data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Analysis</a:t>
            </a: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latin typeface="Arial" pitchFamily="34" charset="0"/>
                <a:cs typeface="Arial" pitchFamily="34" charset="0"/>
              </a:rPr>
              <a:t>Use Case</a:t>
            </a:r>
          </a:p>
          <a:p>
            <a:pPr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Data Info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\Downloads\hl outputscreenshot\1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648200" cy="2833601"/>
          </a:xfrm>
          <a:prstGeom prst="rect">
            <a:avLst/>
          </a:prstGeom>
          <a:noFill/>
        </p:spPr>
      </p:pic>
      <p:pic>
        <p:nvPicPr>
          <p:cNvPr id="1028" name="Picture 4" descr="C:\Users\hp\Downloads\hl outputscreenshot\4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199" y="4953000"/>
            <a:ext cx="5054601" cy="145415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371600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Order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ssociated with 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GB" sz="4000" b="1" dirty="0" smtClean="0">
                <a:latin typeface="Arial" pitchFamily="34" charset="0"/>
                <a:cs typeface="Arial" pitchFamily="34" charset="0"/>
              </a:rPr>
              <a:t>roduct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hp\Downloads\hl outputscreenshot\5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4114800" cy="5088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Feature Info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hp\Downloads\hl outputscreenshot\7 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305800" cy="1333500"/>
          </a:xfrm>
          <a:prstGeom prst="rect">
            <a:avLst/>
          </a:prstGeom>
          <a:noFill/>
        </p:spPr>
      </p:pic>
      <p:pic>
        <p:nvPicPr>
          <p:cNvPr id="3077" name="Picture 5" descr="C:\Users\hp\Downloads\hl outputscreenshot\8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8382000" cy="1115266"/>
          </a:xfrm>
          <a:prstGeom prst="rect">
            <a:avLst/>
          </a:prstGeom>
          <a:noFill/>
        </p:spPr>
      </p:pic>
      <p:pic>
        <p:nvPicPr>
          <p:cNvPr id="3078" name="Picture 6" descr="C:\Users\hp\Downloads\hl outputscreenshot\9cr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962400"/>
            <a:ext cx="3866214" cy="2518876"/>
          </a:xfrm>
          <a:prstGeom prst="rect">
            <a:avLst/>
          </a:prstGeom>
          <a:noFill/>
        </p:spPr>
      </p:pic>
      <p:pic>
        <p:nvPicPr>
          <p:cNvPr id="3079" name="Picture 7" descr="C:\Users\hp\Downloads\hl outputscreenshot\10cr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962400"/>
            <a:ext cx="42672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Correlation And Outlier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C:\Users\hp\Downloads\hl outputscreenshot\correation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6052699" cy="2241550"/>
          </a:xfrm>
          <a:prstGeom prst="rect">
            <a:avLst/>
          </a:prstGeom>
          <a:noFill/>
        </p:spPr>
      </p:pic>
      <p:pic>
        <p:nvPicPr>
          <p:cNvPr id="4099" name="Picture 3" descr="C:\Users\hp\Downloads\hl outputscreenshot\outlier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429000"/>
            <a:ext cx="5016500" cy="326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Total Feature Analysis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 descr="C:\Users\hp\Downloads\hl outputscreenshot\totalvscountrycr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324600" cy="2460149"/>
          </a:xfrm>
          <a:prstGeom prst="rect">
            <a:avLst/>
          </a:prstGeom>
          <a:noFill/>
        </p:spPr>
      </p:pic>
      <p:pic>
        <p:nvPicPr>
          <p:cNvPr id="5124" name="Picture 4" descr="C:\Users\hp\Downloads\hl outputscreenshot\totalvscurrancy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81400"/>
            <a:ext cx="63246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Total Feature Analysis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C:\Users\hp\Downloads\hl outputscreenshot\totlavsstatecr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77200" cy="2770552"/>
          </a:xfrm>
          <a:prstGeom prst="rect">
            <a:avLst/>
          </a:prstGeom>
          <a:noFill/>
        </p:spPr>
      </p:pic>
      <p:pic>
        <p:nvPicPr>
          <p:cNvPr id="6147" name="Picture 3" descr="C:\Users\hp\Downloads\hl outputscreenshot\totalvsstorecr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191000"/>
            <a:ext cx="4648200" cy="2567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Arial" pitchFamily="34" charset="0"/>
                <a:cs typeface="Arial" pitchFamily="34" charset="0"/>
              </a:rPr>
              <a:t>Total Feature Analysis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 descr="C:\Users\hp\Downloads\hl outputscreenshot\totalvsdaycr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5791200" cy="1905000"/>
          </a:xfrm>
          <a:prstGeom prst="rect">
            <a:avLst/>
          </a:prstGeom>
          <a:noFill/>
        </p:spPr>
      </p:pic>
      <p:pic>
        <p:nvPicPr>
          <p:cNvPr id="7172" name="Picture 4" descr="C:\Users\hp\Downloads\hl outputscreenshot\totalvsyearc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24200"/>
            <a:ext cx="5486400" cy="1905000"/>
          </a:xfrm>
          <a:prstGeom prst="rect">
            <a:avLst/>
          </a:prstGeom>
          <a:noFill/>
        </p:spPr>
      </p:pic>
      <p:pic>
        <p:nvPicPr>
          <p:cNvPr id="7173" name="Picture 5" descr="C:\Users\hp\Downloads\hl outputscreenshot\totlavsmonthcr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105400"/>
            <a:ext cx="5486400" cy="16497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</TotalTime>
  <Words>40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Reenal Boddul</vt:lpstr>
      <vt:lpstr>Agenda</vt:lpstr>
      <vt:lpstr>Data Info </vt:lpstr>
      <vt:lpstr>Order associated with product</vt:lpstr>
      <vt:lpstr>Feature Info</vt:lpstr>
      <vt:lpstr>Correlation And Outlier</vt:lpstr>
      <vt:lpstr>Total Feature Analysis</vt:lpstr>
      <vt:lpstr>Total Feature Analysis</vt:lpstr>
      <vt:lpstr>Total Feature Analysis</vt:lpstr>
      <vt:lpstr>Clustering  </vt:lpstr>
      <vt:lpstr>Anomaly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Reenal</dc:creator>
  <cp:lastModifiedBy>hp</cp:lastModifiedBy>
  <cp:revision>27</cp:revision>
  <dcterms:created xsi:type="dcterms:W3CDTF">2006-08-16T00:00:00Z</dcterms:created>
  <dcterms:modified xsi:type="dcterms:W3CDTF">2021-11-03T17:51:35Z</dcterms:modified>
</cp:coreProperties>
</file>