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59" r:id="rId4"/>
    <p:sldId id="281" r:id="rId5"/>
    <p:sldId id="282" r:id="rId6"/>
    <p:sldId id="283" r:id="rId7"/>
    <p:sldId id="260" r:id="rId8"/>
    <p:sldId id="274" r:id="rId9"/>
    <p:sldId id="284" r:id="rId10"/>
    <p:sldId id="285" r:id="rId11"/>
    <p:sldId id="286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 varScale="1">
        <p:scale>
          <a:sx n="108" d="100"/>
          <a:sy n="108" d="100"/>
        </p:scale>
        <p:origin x="44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97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1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2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1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2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7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0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2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9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1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6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38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ADA002-9202-D3ED-A1CF-403596541E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00" r="8462" b="1"/>
          <a:stretch/>
        </p:blipFill>
        <p:spPr>
          <a:xfrm>
            <a:off x="12" y="10"/>
            <a:ext cx="5667666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ED41B5-F9B0-4DE1-8C59-A980468A7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710114" y="0"/>
            <a:ext cx="343855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2663" y="640080"/>
            <a:ext cx="2744435" cy="2926080"/>
          </a:xfrm>
        </p:spPr>
        <p:txBody>
          <a:bodyPr>
            <a:normAutofit/>
          </a:bodyPr>
          <a:lstStyle/>
          <a:p>
            <a:r>
              <a:rPr lang="en-GB" sz="3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Reenal Boddul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2663" y="3578085"/>
            <a:ext cx="2744435" cy="1554480"/>
          </a:xfrm>
        </p:spPr>
        <p:txBody>
          <a:bodyPr>
            <a:normAutofit/>
          </a:bodyPr>
          <a:lstStyle/>
          <a:p>
            <a:r>
              <a:rPr lang="en-GB" sz="13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SCIENTIST at MainlyAI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82A030-873A-4216-B6A6-C3348B9CA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679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Infected And Other</a:t>
            </a:r>
            <a:br>
              <a:rPr lang="en-GB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F440E1F-B859-EC35-3F26-EA428EE3A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657" y="1276439"/>
            <a:ext cx="2535671" cy="1450757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2BE409-2156-6AAA-8DE1-5DF14A4EB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432" y="1360706"/>
            <a:ext cx="2582833" cy="16134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1266C2-08CC-10BE-2D1F-BFC39A304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84" y="3157029"/>
            <a:ext cx="2416444" cy="16873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3F050F-EC58-7BB7-9EFA-23F50006BB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6087" y="3077187"/>
            <a:ext cx="2645711" cy="16134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AB3C4F-42B9-5747-9A5D-363D435B98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8929" y="3121757"/>
            <a:ext cx="2754889" cy="17331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DB89AE1-1A0A-19DB-AC2E-72C7D61F35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0192" y="1412776"/>
            <a:ext cx="2754889" cy="15613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31033A2-4429-1137-5D98-84907B0740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2004" y="4581128"/>
            <a:ext cx="2645711" cy="172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51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1639-0E2E-48BF-5BE4-3E79C072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Clusters(K-mean)</a:t>
            </a:r>
            <a:endParaRPr lang="en-S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E7E510-16F8-C7FB-D5BC-425022F70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384" y="1844824"/>
            <a:ext cx="5162952" cy="178261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E84D36-CA93-2ACE-AF72-01FF19CE3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879984"/>
            <a:ext cx="3612448" cy="248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6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05000"/>
            <a:ext cx="7886700" cy="1325563"/>
          </a:xfrm>
        </p:spPr>
        <p:txBody>
          <a:bodyPr>
            <a:normAutofit/>
          </a:bodyPr>
          <a:lstStyle/>
          <a:p>
            <a:r>
              <a:rPr lang="sv-SE" sz="3500" b="1" dirty="0">
                <a:latin typeface="Bradley Hand ITC" panose="03070402050302030203" pitchFamily="66" charset="0"/>
                <a:cs typeface="Arial" panose="020B0604020202020204" pitchFamily="34" charset="0"/>
              </a:rPr>
              <a:t>Thank you for you attention</a:t>
            </a:r>
          </a:p>
        </p:txBody>
      </p:sp>
    </p:spTree>
    <p:extLst>
      <p:ext uri="{BB962C8B-B14F-4D97-AF65-F5344CB8AC3E}">
        <p14:creationId xmlns:p14="http://schemas.microsoft.com/office/powerpoint/2010/main" val="364791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609600"/>
            <a:ext cx="8229600" cy="715962"/>
          </a:xfrm>
        </p:spPr>
        <p:txBody>
          <a:bodyPr>
            <a:no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1219200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Checking Basic Stats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Mean ,Std , Min , Max ,Null 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F25A5-0B9D-007A-D035-D397C3E8A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829418"/>
            <a:ext cx="6347726" cy="44266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432" y="814345"/>
            <a:ext cx="8229600" cy="609600"/>
          </a:xfrm>
        </p:spPr>
        <p:txBody>
          <a:bodyPr>
            <a:no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Data Analysis Continuation </a:t>
            </a:r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43200" y="6417281"/>
            <a:ext cx="495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F867638-CA0D-DDEF-42BE-7C1CE1BC3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968" y="1052736"/>
            <a:ext cx="4573250" cy="248193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6547F3-E988-C3C8-CAA2-E791E68C2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779" y="1204923"/>
            <a:ext cx="3771175" cy="20282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55D7DEC-D324-3905-A369-7252179C6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14" y="4005064"/>
            <a:ext cx="3874886" cy="19844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9E7F716-3604-CB54-B05D-B45072F10C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4426" y="4005064"/>
            <a:ext cx="4011720" cy="20651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D4D7AEB-E02E-77E5-3994-A95DF95F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Data Analysis Continuation </a:t>
            </a:r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S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0441B9-003D-3AC5-4D0A-592D743AC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35" y="1797229"/>
            <a:ext cx="4015537" cy="2078495"/>
          </a:xfrm>
          <a:prstGeom prst="rect">
            <a:avLst/>
          </a:prstGeom>
        </p:spPr>
      </p:pic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4B098A01-0EBF-0428-FDD3-2B164554A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16016" y="1844824"/>
            <a:ext cx="4109715" cy="2181333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208E3F-72B9-8608-AFFB-E1477E601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84" y="4086025"/>
            <a:ext cx="4091056" cy="210530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0AF8FAD-E8A0-CE06-0FC9-646A2C1B3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055" y="4159321"/>
            <a:ext cx="3749675" cy="203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5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D4D7AEB-E02E-77E5-3994-A95DF95F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Data Analysis Continuation </a:t>
            </a:r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S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AF3B5B-2093-FF3E-93C8-359D92323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916832"/>
            <a:ext cx="4117098" cy="216978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74E77C-F502-49EB-1D0B-259BE3821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096041"/>
            <a:ext cx="3687453" cy="19905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984BEB-71B3-5C18-5B2B-0CDE4D27B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260185"/>
            <a:ext cx="4037072" cy="20828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72BDAB-98C8-4B2B-A362-756A75C7E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096" y="4445293"/>
            <a:ext cx="3401128" cy="178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70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D4D7AEB-E02E-77E5-3994-A95DF95F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Data Analysis Continuation </a:t>
            </a:r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SE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8D69227-031A-3816-DF3B-21D05B088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9996" y="1559632"/>
            <a:ext cx="2730010" cy="212732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B3290D-3402-48B4-3E16-81066AD92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43" y="3897639"/>
            <a:ext cx="3012817" cy="22156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A3E9BD-520D-6CB4-CD6E-99D68B544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30" y="1503596"/>
            <a:ext cx="3069808" cy="21273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B4A38C-19AF-9566-CFD1-33BD7274D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8820" y="1559632"/>
            <a:ext cx="2751176" cy="20152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4356BE2-59CD-E4DB-56A9-EE1C038908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3661" y="3897639"/>
            <a:ext cx="3129141" cy="239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7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886700" cy="623889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67978A-8168-C937-34B4-9F3DD0D52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219" y="1340768"/>
            <a:ext cx="6953562" cy="435133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AD0607-3E0D-A4AE-1B44-CF56F23DE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465929"/>
            <a:ext cx="3058374" cy="266047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DDE28E-349B-2D26-135A-63313DDA8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805" y="1628800"/>
            <a:ext cx="3340738" cy="24692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7E53038-F757-78E2-D0E7-3FCA97F71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4136925"/>
            <a:ext cx="2360290" cy="20736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Infected And Other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3EE6526-540A-3943-A14B-BB6E124DD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15" y="1412776"/>
            <a:ext cx="2924858" cy="1527004"/>
          </a:xfrm>
          <a:prstGeom prst="rect">
            <a:avLst/>
          </a:prstGeom>
        </p:spPr>
      </p:pic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B62D21B0-A417-FCC0-E250-BC0A2B8C8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07904" y="3901466"/>
            <a:ext cx="2571247" cy="2194967"/>
          </a:xfr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89DD1B2-275A-354D-851A-9975948E5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006" y="1097071"/>
            <a:ext cx="2634189" cy="248299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94EA828-597E-96AE-B111-46482A3803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86" y="3501008"/>
            <a:ext cx="2850391" cy="239299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5143144-BF2C-A071-3311-A47F42C0ED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3344" y="927313"/>
            <a:ext cx="3020656" cy="187220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A8634E8-8B37-923E-0BEC-B64D786380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3920" y="2939780"/>
            <a:ext cx="1858533" cy="34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935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1013</TotalTime>
  <Words>57</Words>
  <Application>Microsoft Office PowerPoint</Application>
  <PresentationFormat>On-screen Show (4:3)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Bradley Hand ITC</vt:lpstr>
      <vt:lpstr>Calibri</vt:lpstr>
      <vt:lpstr>Calibri Light</vt:lpstr>
      <vt:lpstr>Retrospect</vt:lpstr>
      <vt:lpstr>Reenal Boddul</vt:lpstr>
      <vt:lpstr>Data Analysis </vt:lpstr>
      <vt:lpstr>Data Analysis Continuation  </vt:lpstr>
      <vt:lpstr>Data Analysis Continuation  </vt:lpstr>
      <vt:lpstr>Data Analysis Continuation  </vt:lpstr>
      <vt:lpstr>Data Analysis Continuation  </vt:lpstr>
      <vt:lpstr>Correlation</vt:lpstr>
      <vt:lpstr>Cost </vt:lpstr>
      <vt:lpstr>Infected And Other </vt:lpstr>
      <vt:lpstr>Infected And Other </vt:lpstr>
      <vt:lpstr>Clusters(K-mean)</vt:lpstr>
      <vt:lpstr>Thank you for you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Reenal Boddul</dc:title>
  <dc:creator>Reenal</dc:creator>
  <cp:lastModifiedBy>Reenal Boddul</cp:lastModifiedBy>
  <cp:revision>157</cp:revision>
  <dcterms:created xsi:type="dcterms:W3CDTF">2006-08-16T00:00:00Z</dcterms:created>
  <dcterms:modified xsi:type="dcterms:W3CDTF">2023-04-10T14:52:25Z</dcterms:modified>
</cp:coreProperties>
</file>