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81" r:id="rId5"/>
    <p:sldId id="282" r:id="rId6"/>
    <p:sldId id="283" r:id="rId7"/>
    <p:sldId id="260" r:id="rId8"/>
    <p:sldId id="274" r:id="rId9"/>
    <p:sldId id="284" r:id="rId10"/>
    <p:sldId id="285" r:id="rId11"/>
    <p:sldId id="28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8" d="100"/>
          <a:sy n="108" d="100"/>
        </p:scale>
        <p:origin x="11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DA002-9202-D3ED-A1CF-403596541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0" r="8462" b="1"/>
          <a:stretch/>
        </p:blipFill>
        <p:spPr>
          <a:xfrm>
            <a:off x="12" y="10"/>
            <a:ext cx="566766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2663" y="640080"/>
            <a:ext cx="2744435" cy="2926080"/>
          </a:xfrm>
        </p:spPr>
        <p:txBody>
          <a:bodyPr>
            <a:normAutofit/>
          </a:bodyPr>
          <a:lstStyle/>
          <a:p>
            <a:r>
              <a:rPr lang="en-GB" sz="3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Reenal Boddul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663" y="3578085"/>
            <a:ext cx="2744435" cy="1554480"/>
          </a:xfrm>
        </p:spPr>
        <p:txBody>
          <a:bodyPr>
            <a:normAutofit/>
          </a:bodyPr>
          <a:lstStyle/>
          <a:p>
            <a:r>
              <a:rPr lang="en-GB" sz="13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at MainlyAI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Infected And Other</a:t>
            </a:r>
            <a:br>
              <a:rPr lang="en-GB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440E1F-B859-EC35-3F26-EA428EE3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57" y="1276439"/>
            <a:ext cx="2535671" cy="14507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BE409-2156-6AAA-8DE1-5DF14A4E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32" y="1360706"/>
            <a:ext cx="2582833" cy="1613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266C2-08CC-10BE-2D1F-BFC39A304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4" y="3157029"/>
            <a:ext cx="2416444" cy="1687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3F050F-EC58-7BB7-9EFA-23F50006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87" y="3077187"/>
            <a:ext cx="2645711" cy="1613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B3C4F-42B9-5747-9A5D-363D435B9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929" y="3121757"/>
            <a:ext cx="2754889" cy="17331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B89AE1-1A0A-19DB-AC2E-72C7D61F3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1412776"/>
            <a:ext cx="2754889" cy="15613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1033A2-4429-1137-5D98-84907B074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2004" y="4581128"/>
            <a:ext cx="2645711" cy="17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639-0E2E-48BF-5BE4-3E79C072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Clusters(K-mean)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7E510-16F8-C7FB-D5BC-425022F70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84" y="1844824"/>
            <a:ext cx="5162952" cy="17826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84D36-CA93-2ACE-AF72-01FF19CE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79984"/>
            <a:ext cx="3612448" cy="24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0"/>
            <a:ext cx="7886700" cy="1325563"/>
          </a:xfrm>
        </p:spPr>
        <p:txBody>
          <a:bodyPr>
            <a:normAutofit/>
          </a:bodyPr>
          <a:lstStyle/>
          <a:p>
            <a:r>
              <a:rPr lang="sv-SE" sz="3500" b="1" dirty="0">
                <a:latin typeface="Bradley Hand ITC" panose="03070402050302030203" pitchFamily="66" charset="0"/>
                <a:cs typeface="Arial" panose="020B0604020202020204" pitchFamily="34" charset="0"/>
              </a:rPr>
              <a:t>Thank you for you attention</a:t>
            </a:r>
          </a:p>
        </p:txBody>
      </p:sp>
    </p:spTree>
    <p:extLst>
      <p:ext uri="{BB962C8B-B14F-4D97-AF65-F5344CB8AC3E}">
        <p14:creationId xmlns:p14="http://schemas.microsoft.com/office/powerpoint/2010/main" val="36479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609600"/>
            <a:ext cx="8229600" cy="715962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12192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Checking Basic Stats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Mean ,Std , Min , Max ,Null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F25A5-0B9D-007A-D035-D397C3E8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29418"/>
            <a:ext cx="6347726" cy="4426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2" y="814345"/>
            <a:ext cx="8229600" cy="609600"/>
          </a:xfrm>
        </p:spPr>
        <p:txBody>
          <a:bodyPr>
            <a:no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6417281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867638-CA0D-DDEF-42BE-7C1CE1BC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68" y="1052736"/>
            <a:ext cx="4573250" cy="24819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6547F3-E988-C3C8-CAA2-E791E68C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79" y="1204923"/>
            <a:ext cx="3771175" cy="2028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5D7DEC-D324-3905-A369-7252179C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4" y="4005064"/>
            <a:ext cx="3874886" cy="1984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E7F716-3604-CB54-B05D-B45072F10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426" y="4005064"/>
            <a:ext cx="4011720" cy="2065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441B9-003D-3AC5-4D0A-592D743A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35" y="1797229"/>
            <a:ext cx="4015537" cy="2078495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B098A01-0EBF-0428-FDD3-2B164554A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6016" y="1844824"/>
            <a:ext cx="4109715" cy="2181333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208E3F-72B9-8608-AFFB-E1477E60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4" y="4086025"/>
            <a:ext cx="4091056" cy="21053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AF8FAD-E8A0-CE06-0FC9-646A2C1B3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5" y="4159321"/>
            <a:ext cx="3749675" cy="20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F3B5B-2093-FF3E-93C8-359D92323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916832"/>
            <a:ext cx="4117098" cy="2169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74E77C-F502-49EB-1D0B-259BE382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96041"/>
            <a:ext cx="3687453" cy="1990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84BEB-71B3-5C18-5B2B-0CDE4D27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60185"/>
            <a:ext cx="4037072" cy="2082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2BDAB-98C8-4B2B-A362-756A75C7E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445293"/>
            <a:ext cx="3401128" cy="17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7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4D7AEB-E02E-77E5-3994-A95DF95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Analysis Continuation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8D69227-031A-3816-DF3B-21D05B08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996" y="1559632"/>
            <a:ext cx="2730010" cy="212732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3290D-3402-48B4-3E16-81066AD9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3" y="3897639"/>
            <a:ext cx="3012817" cy="2215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A3E9BD-520D-6CB4-CD6E-99D68B544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30" y="1503596"/>
            <a:ext cx="3069808" cy="2127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4A38C-19AF-9566-CFD1-33BD7274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820" y="1559632"/>
            <a:ext cx="2751176" cy="2015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56BE2-59CD-E4DB-56A9-EE1C03890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661" y="3897639"/>
            <a:ext cx="3129141" cy="23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86700" cy="62388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7978A-8168-C937-34B4-9F3DD0D5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219" y="1340768"/>
            <a:ext cx="6953562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D0607-3E0D-A4AE-1B44-CF56F23DE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65929"/>
            <a:ext cx="3058374" cy="26604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DE28E-349B-2D26-135A-63313DDA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05" y="1628800"/>
            <a:ext cx="3340738" cy="24692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E53038-F757-78E2-D0E7-3FCA97F7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136925"/>
            <a:ext cx="2360290" cy="2073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Infected And Other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EE6526-540A-3943-A14B-BB6E124D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5" y="1412776"/>
            <a:ext cx="2924858" cy="1527004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62D21B0-A417-FCC0-E250-BC0A2B8C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904" y="3901466"/>
            <a:ext cx="2571247" cy="2194967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9DD1B2-275A-354D-851A-9975948E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06" y="1097071"/>
            <a:ext cx="2634189" cy="24829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4EA828-597E-96AE-B111-46482A380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6" y="3501008"/>
            <a:ext cx="2850391" cy="2392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143144-BF2C-A071-3311-A47F42C0E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344" y="927313"/>
            <a:ext cx="3020656" cy="18722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8634E8-8B37-923E-0BEC-B64D78638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920" y="2939780"/>
            <a:ext cx="1858533" cy="34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3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1055</TotalTime>
  <Words>57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Retrospect</vt:lpstr>
      <vt:lpstr>Reenal Boddul</vt:lpstr>
      <vt:lpstr>Data Analysis </vt:lpstr>
      <vt:lpstr>Data Analysis Continuation  </vt:lpstr>
      <vt:lpstr>Data Analysis Continuation  </vt:lpstr>
      <vt:lpstr>Data Analysis Continuation  </vt:lpstr>
      <vt:lpstr>Data Analysis Continuation  </vt:lpstr>
      <vt:lpstr>Correlation</vt:lpstr>
      <vt:lpstr>Cost </vt:lpstr>
      <vt:lpstr>Infected And Other </vt:lpstr>
      <vt:lpstr>Infected And Other </vt:lpstr>
      <vt:lpstr>Clusters(K-mean)</vt:lpstr>
      <vt:lpstr>Thank you for you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Reenal Boddul</dc:title>
  <dc:creator>Reenal</dc:creator>
  <cp:lastModifiedBy>Reenal Boddul</cp:lastModifiedBy>
  <cp:revision>157</cp:revision>
  <dcterms:created xsi:type="dcterms:W3CDTF">2006-08-16T00:00:00Z</dcterms:created>
  <dcterms:modified xsi:type="dcterms:W3CDTF">2023-05-08T07:06:45Z</dcterms:modified>
</cp:coreProperties>
</file>