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0"/>
  </p:notesMasterIdLst>
  <p:handoutMasterIdLst>
    <p:handoutMasterId r:id="rId11"/>
  </p:handoutMasterIdLst>
  <p:sldIdLst>
    <p:sldId id="265" r:id="rId5"/>
    <p:sldId id="611" r:id="rId6"/>
    <p:sldId id="617" r:id="rId7"/>
    <p:sldId id="686" r:id="rId8"/>
    <p:sldId id="684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4279" autoAdjust="0"/>
  </p:normalViewPr>
  <p:slideViewPr>
    <p:cSldViewPr>
      <p:cViewPr varScale="1">
        <p:scale>
          <a:sx n="149" d="100"/>
          <a:sy n="149" d="100"/>
        </p:scale>
        <p:origin x="11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Analytics</a:t>
            </a:r>
            <a:r>
              <a:rPr lang="en-US" sz="2000" b="1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2017| Data Analytics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43757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| Data Analytics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2017| Data Analytics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a Plot!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10000" y="4038600"/>
            <a:ext cx="2270008" cy="381000"/>
          </a:xfrm>
        </p:spPr>
        <p:txBody>
          <a:bodyPr/>
          <a:lstStyle/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Plotly.js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charting, and customizing charts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Understand Charting, Interactivity, and Figure Hierarchy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 Basic Chart types including Scatter, Line, Bar, and Pie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Customize Chart layouts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More JavaScript practice!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to JavaScript</a:t>
            </a:r>
          </a:p>
        </p:txBody>
      </p:sp>
    </p:spTree>
    <p:extLst>
      <p:ext uri="{BB962C8B-B14F-4D97-AF65-F5344CB8AC3E}">
        <p14:creationId xmlns:p14="http://schemas.microsoft.com/office/powerpoint/2010/main" val="7664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JavaScript...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FC0178-2767-2A4B-A780-A4884F1632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60" b="2260"/>
          <a:stretch/>
        </p:blipFill>
        <p:spPr>
          <a:xfrm>
            <a:off x="76200" y="533400"/>
            <a:ext cx="9144000" cy="58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11626</TotalTime>
  <Words>67</Words>
  <Application>Microsoft Macintosh PowerPoint</Application>
  <PresentationFormat>On-screen Show (4:3)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Thanks a Plot!</vt:lpstr>
      <vt:lpstr>Today’s Class</vt:lpstr>
      <vt:lpstr>Objectives</vt:lpstr>
      <vt:lpstr>Journey to JavaScript</vt:lpstr>
      <vt:lpstr>The Journey to JavaScript...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torturedgenius</cp:lastModifiedBy>
  <cp:revision>1536</cp:revision>
  <cp:lastPrinted>2016-01-30T16:23:56Z</cp:lastPrinted>
  <dcterms:created xsi:type="dcterms:W3CDTF">2015-01-20T17:19:00Z</dcterms:created>
  <dcterms:modified xsi:type="dcterms:W3CDTF">2018-07-06T15:39:24Z</dcterms:modified>
</cp:coreProperties>
</file>