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FD6"/>
    <a:srgbClr val="EAF0D9"/>
    <a:srgbClr val="CCAF9B"/>
    <a:srgbClr val="EEFCF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6658D-4634-42D1-9A05-C4D2C07DBBAD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63466-9361-43DB-957E-DC07A2EF28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75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52240-B17E-62C5-1A20-75CD21D68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97718B-1A40-D28C-70B2-02A8FF9FD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C5980-F591-BD26-7849-47A354A4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3597-7EE7-48F1-8BF8-6E375B91E988}" type="datetime1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D77AF8-2C6A-4A08-664B-77147DA9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62E91-1F59-ADEC-B7FF-18D38B2C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36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C48D3-BCED-789F-A489-553AAA36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9A51BC-E4D3-0C25-D978-03CAFD36C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A240CF-8895-AD75-7EB9-AA85A6A7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E2BD-AD1F-4291-88F2-B919D162DD3D}" type="datetime1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1B30D-8E4F-2CAD-F987-31F30775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B31994-C845-4351-78C4-00DFC696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33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10C3DA-33C4-A382-982A-2F2516154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D8C2A4-8171-D863-0A16-344B835A3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C5CB8-022E-A5AA-A91F-F6417FDB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FF6F-0CCB-45AD-B309-A353702B36CB}" type="datetime1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FB583A-53CB-8ED4-5CDB-FB44079F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7F26-37D0-5F9B-4EA3-2C1BD7E9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3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FE85C-EE0B-97E8-C97D-9CBDB273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42B54-8641-E339-A4E6-C39E6B6C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26F607-F043-DD14-E84F-9665BB6C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071C-F5B1-417C-B6D4-154737659200}" type="datetime1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9F3035-6970-BFD6-C5A9-545ADBE2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01CC19-8826-830F-20C8-CCAC0AC9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15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D009E-8700-43E7-B70E-4816D08F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AAC490-2F73-EBE9-7786-0D45C8E3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71B10C-5935-5FCA-D73D-2641AFEC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811E-4B61-49C9-B163-92D2B3E34F71}" type="datetime1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C48C98-D5BE-C74E-E2CC-A937533F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2F48DE-D6EF-7FA9-5480-5479D5D8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8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F6AFA-4A17-42E6-6A3B-21679FBC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45145-B67B-A1A3-030C-0B1820253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E441B9-041F-FA87-789A-F7D683587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968358-A1F8-F7BC-2605-F77EA384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1911-6D22-486F-86C1-100DC2970064}" type="datetime1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992897-BE54-4FEB-A060-D9DD1CBF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FD5A71-503F-3DD7-A1FC-F50598DD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40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B7113-7FDC-291F-155D-E1DCDE4B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99F088-A4F4-AA27-51C8-BA6555E2D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942E7D-BCCE-595D-1BB7-25BD47302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812FF6-9EA3-FBF6-0F5E-466959038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0C0E30-58CD-F37A-C888-37173AC17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583854-355D-A7E6-A86B-4AEDC733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4187-F404-40F9-A673-83E5F0C12008}" type="datetime1">
              <a:rPr lang="ru-RU" smtClean="0"/>
              <a:t>10.01.2023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8D21D9-B827-CC10-73AA-198B15D7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41ED67-0A35-84C4-BF32-9CCF219E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30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4E929-1826-CCFB-91FF-C8F72BE1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6E866E5-CFC5-3A1B-9D61-0E5FD35B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5464-09F7-420A-A40E-11B80538160C}" type="datetime1">
              <a:rPr lang="ru-RU" smtClean="0"/>
              <a:t>10.01.2023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56A1D1-56B2-1163-DD23-3516FDAB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7799E-05BB-5250-F371-3B1A4AB4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19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F8AAC7-8791-8B32-87E8-EF7D3B04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F6D-BCB7-42A4-83CB-67E87B2E74CA}" type="datetime1">
              <a:rPr lang="ru-RU" smtClean="0"/>
              <a:t>10.01.2023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B92935-178A-E8F8-04D7-5BBF5568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9130C9-AB5F-52D3-5D20-E2083660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6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C0452-3650-8A9D-361F-FFC65A07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DCAF3-20EB-B4A8-C679-876995E9F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5491E6-DD8B-C1F5-F42E-E1DAF6414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4F2728-8DF9-0D30-54FC-2A85ED16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07B-5406-4104-971B-A99D5A22CDAC}" type="datetime1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E48942-54C6-5F2D-E5B1-5CD780ED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E3E919-8ABC-1977-897A-D80EC81C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1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6D223-4471-3C98-A8EE-3205D7A9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774F2-5DC4-4938-C926-6C5326D37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77B395-DB53-3588-8F83-1549FE85B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7FEC1C-7DAB-F9DE-BF5C-2837F8D3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69F6-C722-40EE-BBF1-849EE4AF4492}" type="datetime1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F5E0C7-EEE5-4501-2BF0-8918CF9E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BB8174-4396-4B64-D166-0395DE43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44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EADFD6"/>
            </a:gs>
            <a:gs pos="100000">
              <a:srgbClr val="CCAF9B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2F87B-67ED-68E0-7CC6-9F8DDD44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C8EC35-2988-B8A4-B48C-819704E7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4887FD-6911-AB72-5ED3-708B264B7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C24D1-FFBB-4266-9F44-7F33F26E68DC}" type="datetime1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AC2DEB-D938-69EB-2118-3A0DF3FFC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5E9E12-5AAD-E5B5-8651-A766B997B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35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38759-D6D6-E613-1DB6-9CC1F8B77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650" y="2572792"/>
            <a:ext cx="7289381" cy="943329"/>
          </a:xfrm>
        </p:spPr>
        <p:txBody>
          <a:bodyPr>
            <a:normAutofit/>
          </a:bodyPr>
          <a:lstStyle/>
          <a:p>
            <a:r>
              <a:rPr lang="ru-RU" dirty="0"/>
              <a:t>Длинная арифметика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A479AC-92D2-5640-7F80-CE54E4AF7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7455" y="5263972"/>
            <a:ext cx="5758109" cy="943329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dirty="0"/>
              <a:t>Студент Щербак Ирина Сергеевна </a:t>
            </a:r>
          </a:p>
          <a:p>
            <a:pPr algn="r"/>
            <a:r>
              <a:rPr lang="ru-RU" dirty="0"/>
              <a:t>Б9121-09.03.03пикд</a:t>
            </a:r>
          </a:p>
          <a:p>
            <a:pPr algn="r"/>
            <a:r>
              <a:rPr lang="ru-RU" dirty="0"/>
              <a:t>Руководитель доцент ИМКТ </a:t>
            </a:r>
            <a:r>
              <a:rPr lang="ru-RU" dirty="0" err="1"/>
              <a:t>Кленин</a:t>
            </a:r>
            <a:r>
              <a:rPr lang="ru-RU" dirty="0"/>
              <a:t> Александр Сергеевич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96654-8AC7-4BB6-3DDC-C76C56D9214E}"/>
              </a:ext>
            </a:extLst>
          </p:cNvPr>
          <p:cNvSpPr txBox="1"/>
          <p:nvPr/>
        </p:nvSpPr>
        <p:spPr>
          <a:xfrm flipH="1">
            <a:off x="3378618" y="287525"/>
            <a:ext cx="465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Дальневосточный федеральный университет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1C680-C9C8-7686-CE6B-94E3120E7079}"/>
              </a:ext>
            </a:extLst>
          </p:cNvPr>
          <p:cNvSpPr txBox="1"/>
          <p:nvPr/>
        </p:nvSpPr>
        <p:spPr>
          <a:xfrm flipH="1">
            <a:off x="4058165" y="2035376"/>
            <a:ext cx="330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Алгоритмы и структуры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EF192-1636-E15C-DAB3-7CA830383332}"/>
              </a:ext>
            </a:extLst>
          </p:cNvPr>
          <p:cNvSpPr txBox="1"/>
          <p:nvPr/>
        </p:nvSpPr>
        <p:spPr>
          <a:xfrm>
            <a:off x="5375427" y="6201143"/>
            <a:ext cx="66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57251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041F2-28BC-4283-FC47-C0CC4BEA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195"/>
            <a:ext cx="7308273" cy="101517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История длинной арифметики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B2C323-1206-59ED-FF9F-EE588750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061" y="2214635"/>
            <a:ext cx="4250278" cy="24287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C3660-0BC2-876F-78E9-77F172E7379B}"/>
              </a:ext>
            </a:extLst>
          </p:cNvPr>
          <p:cNvSpPr txBox="1"/>
          <p:nvPr/>
        </p:nvSpPr>
        <p:spPr>
          <a:xfrm>
            <a:off x="8200679" y="4643365"/>
            <a:ext cx="38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Первый бизнес-компьютер </a:t>
            </a:r>
            <a:r>
              <a:rPr lang="en-US" dirty="0"/>
              <a:t>IBM 702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5C71FB-9045-E3C7-D389-24A7EB68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2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04395-3B18-A252-A0D0-82ECEFBD78A1}"/>
              </a:ext>
            </a:extLst>
          </p:cNvPr>
          <p:cNvSpPr txBox="1"/>
          <p:nvPr/>
        </p:nvSpPr>
        <p:spPr>
          <a:xfrm>
            <a:off x="274394" y="853922"/>
            <a:ext cx="7308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 1950-х годах первый </a:t>
            </a:r>
            <a:r>
              <a:rPr lang="ru-RU" sz="2400" dirty="0" err="1"/>
              <a:t>бизес</a:t>
            </a:r>
            <a:r>
              <a:rPr lang="ru-RU" sz="2400" dirty="0"/>
              <a:t>-компьютер </a:t>
            </a:r>
            <a:r>
              <a:rPr lang="en-US" sz="2400" dirty="0"/>
              <a:t>IBM </a:t>
            </a:r>
            <a:r>
              <a:rPr lang="ru-RU" sz="2400" dirty="0"/>
              <a:t>702 полностью реализовал целочисленную арифметику для строк цифр любой длинны от 1 до 511.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Методы умножения:</a:t>
            </a:r>
          </a:p>
          <a:p>
            <a:pPr algn="just"/>
            <a:r>
              <a:rPr lang="ru-RU" sz="2400" b="1" dirty="0"/>
              <a:t>Метод </a:t>
            </a:r>
            <a:r>
              <a:rPr lang="ru-RU" sz="2400" b="1" dirty="0" err="1"/>
              <a:t>Карацубы</a:t>
            </a:r>
            <a:r>
              <a:rPr lang="ru-RU" sz="2400" dirty="0"/>
              <a:t>. В 1960 году Анатолий </a:t>
            </a:r>
            <a:r>
              <a:rPr lang="ru-RU" sz="2400" dirty="0" err="1"/>
              <a:t>Карацуба</a:t>
            </a:r>
            <a:r>
              <a:rPr lang="ru-RU" sz="2400" dirty="0"/>
              <a:t> предложил новый метод умножения двух </a:t>
            </a:r>
            <a:r>
              <a:rPr lang="en-US" sz="2400" dirty="0"/>
              <a:t>n-</a:t>
            </a:r>
            <a:r>
              <a:rPr lang="ru-RU" sz="2400" dirty="0" err="1"/>
              <a:t>значных</a:t>
            </a:r>
            <a:r>
              <a:rPr lang="ru-RU" sz="2400" dirty="0"/>
              <a:t> чисел.</a:t>
            </a:r>
          </a:p>
          <a:p>
            <a:pPr algn="just"/>
            <a:r>
              <a:rPr lang="ru-RU" sz="2400" b="1" dirty="0"/>
              <a:t>Быстрое и дискретное преобразование Фурье, алгоритм Кули-</a:t>
            </a:r>
            <a:r>
              <a:rPr lang="ru-RU" sz="2400" b="1" dirty="0" err="1"/>
              <a:t>Тьюки</a:t>
            </a:r>
            <a:r>
              <a:rPr lang="ru-RU" sz="2400" b="1" dirty="0"/>
              <a:t>.</a:t>
            </a:r>
            <a:r>
              <a:rPr lang="ru-RU" sz="2400" dirty="0"/>
              <a:t> Алгоритм был изобретен около 1805 года К. Гауссом.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3031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C2EBE-D20A-972B-F9DC-1D47579A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345382" cy="1325563"/>
          </a:xfrm>
        </p:spPr>
        <p:txBody>
          <a:bodyPr/>
          <a:lstStyle/>
          <a:p>
            <a:pPr algn="ctr"/>
            <a:r>
              <a:rPr lang="ru-RU" dirty="0"/>
              <a:t>Длинная арифметика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FD953-EFBF-1F84-337D-935AD383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491" y="1060342"/>
            <a:ext cx="5257800" cy="571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Поддержка длинной арифметики: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Ruby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1E610F-E86B-F265-3179-AE97AE64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226" y="1988384"/>
            <a:ext cx="1378080" cy="9629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4C0070-89D4-9727-5312-9C2653EAB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829996"/>
            <a:ext cx="791107" cy="7020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3A82B4-20E5-A9D4-B597-9841F3B49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1888" y="1446809"/>
            <a:ext cx="1217968" cy="863275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28475A9F-30B4-D368-80D8-841F4AFFDF45}"/>
              </a:ext>
            </a:extLst>
          </p:cNvPr>
          <p:cNvSpPr txBox="1">
            <a:spLocks/>
          </p:cNvSpPr>
          <p:nvPr/>
        </p:nvSpPr>
        <p:spPr>
          <a:xfrm>
            <a:off x="413848" y="1060342"/>
            <a:ext cx="5471796" cy="5661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/>
              <a:t>Она нужна в тех случаях, когда не хватает точности при подсчете различных операций: сложение, вычитание, умножение, деление.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err="1"/>
              <a:t>Примение</a:t>
            </a:r>
            <a:r>
              <a:rPr lang="ru-RU" dirty="0"/>
              <a:t>:</a:t>
            </a:r>
          </a:p>
          <a:p>
            <a:pPr marL="0" indent="0" algn="just">
              <a:buNone/>
            </a:pPr>
            <a:r>
              <a:rPr lang="ru-RU" dirty="0"/>
              <a:t>Криптография</a:t>
            </a:r>
          </a:p>
          <a:p>
            <a:pPr marL="0" indent="0" algn="just">
              <a:buNone/>
            </a:pPr>
            <a:r>
              <a:rPr lang="ru-RU" dirty="0"/>
              <a:t>Математическое и финансовое ПО.</a:t>
            </a:r>
          </a:p>
          <a:p>
            <a:pPr marL="0" indent="0" algn="just">
              <a:buNone/>
            </a:pPr>
            <a:r>
              <a:rPr lang="ru-RU" dirty="0"/>
              <a:t>Спортивное программирование.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8A656C-C0F5-6A19-0A7B-C6EAC266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07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92CFA-83E0-6234-ABAB-0758B0F7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19446" cy="1325563"/>
          </a:xfrm>
        </p:spPr>
        <p:txBody>
          <a:bodyPr/>
          <a:lstStyle/>
          <a:p>
            <a:pPr algn="ctr"/>
            <a:r>
              <a:rPr lang="ru-RU" dirty="0"/>
              <a:t>Операция сложения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BAC932-8B41-0C0D-A033-F20317E7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4</a:t>
            </a:fld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CD279C0-902C-FF0D-8D4B-32C19D268AFE}"/>
              </a:ext>
            </a:extLst>
          </p:cNvPr>
          <p:cNvCxnSpPr>
            <a:cxnSpLocks/>
          </p:cNvCxnSpPr>
          <p:nvPr/>
        </p:nvCxnSpPr>
        <p:spPr>
          <a:xfrm flipH="1" flipV="1">
            <a:off x="4996068" y="3543293"/>
            <a:ext cx="2281642" cy="92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07B2D8-D4EF-DBB3-0B57-2917056150D6}"/>
              </a:ext>
            </a:extLst>
          </p:cNvPr>
          <p:cNvSpPr txBox="1"/>
          <p:nvPr/>
        </p:nvSpPr>
        <p:spPr>
          <a:xfrm>
            <a:off x="6962481" y="3543293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22AAD9-9314-754A-5CD2-7623FC5C418A}"/>
              </a:ext>
            </a:extLst>
          </p:cNvPr>
          <p:cNvSpPr txBox="1"/>
          <p:nvPr/>
        </p:nvSpPr>
        <p:spPr>
          <a:xfrm>
            <a:off x="6962481" y="2865995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3AB7EF-E216-E6D8-45AA-330CFDF89B54}"/>
              </a:ext>
            </a:extLst>
          </p:cNvPr>
          <p:cNvSpPr txBox="1"/>
          <p:nvPr/>
        </p:nvSpPr>
        <p:spPr>
          <a:xfrm>
            <a:off x="6962481" y="2358466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87F61-5931-0947-7AD0-5AE7089BE583}"/>
              </a:ext>
            </a:extLst>
          </p:cNvPr>
          <p:cNvSpPr txBox="1"/>
          <p:nvPr/>
        </p:nvSpPr>
        <p:spPr>
          <a:xfrm>
            <a:off x="6518129" y="2865995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97DAB5-AA72-209D-0E19-9E7A62FF20F8}"/>
              </a:ext>
            </a:extLst>
          </p:cNvPr>
          <p:cNvSpPr txBox="1"/>
          <p:nvPr/>
        </p:nvSpPr>
        <p:spPr>
          <a:xfrm>
            <a:off x="6530428" y="2358466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050C3C-651D-A1E6-848A-32F2519F9087}"/>
              </a:ext>
            </a:extLst>
          </p:cNvPr>
          <p:cNvSpPr txBox="1"/>
          <p:nvPr/>
        </p:nvSpPr>
        <p:spPr>
          <a:xfrm>
            <a:off x="6530428" y="3543293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51AD59-E03F-58B9-D759-13FEA3936E0E}"/>
              </a:ext>
            </a:extLst>
          </p:cNvPr>
          <p:cNvSpPr txBox="1"/>
          <p:nvPr/>
        </p:nvSpPr>
        <p:spPr>
          <a:xfrm>
            <a:off x="6186504" y="2143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A1DCD-8756-340E-D247-B7B1978C26A9}"/>
              </a:ext>
            </a:extLst>
          </p:cNvPr>
          <p:cNvSpPr txBox="1"/>
          <p:nvPr/>
        </p:nvSpPr>
        <p:spPr>
          <a:xfrm>
            <a:off x="6144265" y="2358466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059171-3D25-8F26-F608-5A658034299F}"/>
              </a:ext>
            </a:extLst>
          </p:cNvPr>
          <p:cNvSpPr txBox="1"/>
          <p:nvPr/>
        </p:nvSpPr>
        <p:spPr>
          <a:xfrm>
            <a:off x="6144265" y="2865995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8F9E48-5061-4FB9-F96A-C428993AAC7B}"/>
              </a:ext>
            </a:extLst>
          </p:cNvPr>
          <p:cNvSpPr txBox="1"/>
          <p:nvPr/>
        </p:nvSpPr>
        <p:spPr>
          <a:xfrm>
            <a:off x="6138116" y="3543293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5A5A9B-C926-A0DC-766A-DA74A770C8EB}"/>
              </a:ext>
            </a:extLst>
          </p:cNvPr>
          <p:cNvSpPr txBox="1"/>
          <p:nvPr/>
        </p:nvSpPr>
        <p:spPr>
          <a:xfrm>
            <a:off x="5745763" y="2358466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8B8DD0-EE6A-4521-3A40-BAC906DA963F}"/>
              </a:ext>
            </a:extLst>
          </p:cNvPr>
          <p:cNvSpPr txBox="1"/>
          <p:nvPr/>
        </p:nvSpPr>
        <p:spPr>
          <a:xfrm>
            <a:off x="5385325" y="2358466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9E6C26-62F1-93DF-83E2-D49EE695270A}"/>
              </a:ext>
            </a:extLst>
          </p:cNvPr>
          <p:cNvSpPr txBox="1"/>
          <p:nvPr/>
        </p:nvSpPr>
        <p:spPr>
          <a:xfrm>
            <a:off x="5040257" y="2358466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B2DD25-3BB6-CE3D-1DC4-A2E7F169120F}"/>
              </a:ext>
            </a:extLst>
          </p:cNvPr>
          <p:cNvSpPr txBox="1"/>
          <p:nvPr/>
        </p:nvSpPr>
        <p:spPr>
          <a:xfrm>
            <a:off x="5739614" y="2865995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3ADC55-E47F-8935-25F8-C5A837CEC7A2}"/>
              </a:ext>
            </a:extLst>
          </p:cNvPr>
          <p:cNvSpPr txBox="1"/>
          <p:nvPr/>
        </p:nvSpPr>
        <p:spPr>
          <a:xfrm>
            <a:off x="5385325" y="2865995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2E086B-758A-8290-0A78-0DD645EDF662}"/>
              </a:ext>
            </a:extLst>
          </p:cNvPr>
          <p:cNvSpPr txBox="1"/>
          <p:nvPr/>
        </p:nvSpPr>
        <p:spPr>
          <a:xfrm>
            <a:off x="5733465" y="3543293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D5DC8F-8C25-99D5-F2ED-8B3BA4BA495C}"/>
              </a:ext>
            </a:extLst>
          </p:cNvPr>
          <p:cNvSpPr txBox="1"/>
          <p:nvPr/>
        </p:nvSpPr>
        <p:spPr>
          <a:xfrm>
            <a:off x="5382166" y="3543293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C557CD-489B-FCEE-668C-E127FFA1BA0B}"/>
              </a:ext>
            </a:extLst>
          </p:cNvPr>
          <p:cNvSpPr txBox="1"/>
          <p:nvPr/>
        </p:nvSpPr>
        <p:spPr>
          <a:xfrm>
            <a:off x="4996068" y="3543293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1103C8-7034-5337-98F6-39C4B3A7ACAC}"/>
              </a:ext>
            </a:extLst>
          </p:cNvPr>
          <p:cNvSpPr txBox="1"/>
          <p:nvPr/>
        </p:nvSpPr>
        <p:spPr>
          <a:xfrm>
            <a:off x="5116063" y="2135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DEFFEB-3259-7F47-9821-0731BB765B1F}"/>
              </a:ext>
            </a:extLst>
          </p:cNvPr>
          <p:cNvSpPr txBox="1"/>
          <p:nvPr/>
        </p:nvSpPr>
        <p:spPr>
          <a:xfrm>
            <a:off x="5823266" y="2135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821449-7514-E8BF-16AF-201872CE0030}"/>
              </a:ext>
            </a:extLst>
          </p:cNvPr>
          <p:cNvSpPr txBox="1"/>
          <p:nvPr/>
        </p:nvSpPr>
        <p:spPr>
          <a:xfrm>
            <a:off x="4692047" y="275827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D7D1E-E6B6-48A7-6BE1-8DEA2C4BFE19}"/>
              </a:ext>
            </a:extLst>
          </p:cNvPr>
          <p:cNvSpPr txBox="1"/>
          <p:nvPr/>
        </p:nvSpPr>
        <p:spPr>
          <a:xfrm>
            <a:off x="3438257" y="3552568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/>
              <a:t>Сумма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15326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500"/>
                            </p:stCondLst>
                            <p:childTnLst>
                              <p:par>
                                <p:cTn id="98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13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5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000"/>
                            </p:stCondLst>
                            <p:childTnLst>
                              <p:par>
                                <p:cTn id="129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500"/>
                            </p:stCondLst>
                            <p:childTnLst>
                              <p:par>
                                <p:cTn id="138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8000"/>
                            </p:stCondLst>
                            <p:childTnLst>
                              <p:par>
                                <p:cTn id="143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5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xit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500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9" grpId="0"/>
      <p:bldP spid="19" grpId="1"/>
      <p:bldP spid="19" grpId="2"/>
      <p:bldP spid="20" grpId="0"/>
      <p:bldP spid="20" grpId="1"/>
      <p:bldP spid="21" grpId="0"/>
      <p:bldP spid="21" grpId="1"/>
      <p:bldP spid="22" grpId="0"/>
      <p:bldP spid="25" grpId="0"/>
      <p:bldP spid="25" grpId="1"/>
      <p:bldP spid="26" grpId="0"/>
      <p:bldP spid="26" grpId="1"/>
      <p:bldP spid="27" grpId="0" build="allAtOnce"/>
      <p:bldP spid="28" grpId="0"/>
      <p:bldP spid="28" grpId="1"/>
      <p:bldP spid="29" grpId="0"/>
      <p:bldP spid="29" grpId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8311B-3BDE-C236-8A10-8A1BBA81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01205" cy="1325563"/>
          </a:xfrm>
        </p:spPr>
        <p:txBody>
          <a:bodyPr/>
          <a:lstStyle/>
          <a:p>
            <a:pPr algn="ctr"/>
            <a:r>
              <a:rPr lang="ru-RU" dirty="0"/>
              <a:t>Операция вычитания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55BFFB-C15B-318A-E359-645386D7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5</a:t>
            </a:fld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4FABC27-C84A-737C-A0CF-04829E148339}"/>
              </a:ext>
            </a:extLst>
          </p:cNvPr>
          <p:cNvCxnSpPr>
            <a:cxnSpLocks/>
          </p:cNvCxnSpPr>
          <p:nvPr/>
        </p:nvCxnSpPr>
        <p:spPr>
          <a:xfrm>
            <a:off x="4905044" y="3429000"/>
            <a:ext cx="35444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171EB3E-A6C3-F8DB-C916-0F4B9740AEED}"/>
              </a:ext>
            </a:extLst>
          </p:cNvPr>
          <p:cNvSpPr txBox="1"/>
          <p:nvPr/>
        </p:nvSpPr>
        <p:spPr>
          <a:xfrm>
            <a:off x="8005166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86D56-B9FC-CF96-D7AB-5BE30D5B7FBA}"/>
              </a:ext>
            </a:extLst>
          </p:cNvPr>
          <p:cNvSpPr txBox="1"/>
          <p:nvPr/>
        </p:nvSpPr>
        <p:spPr>
          <a:xfrm>
            <a:off x="8005166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5D551-C582-7068-6BA8-AF4F1790B184}"/>
              </a:ext>
            </a:extLst>
          </p:cNvPr>
          <p:cNvSpPr txBox="1"/>
          <p:nvPr/>
        </p:nvSpPr>
        <p:spPr>
          <a:xfrm>
            <a:off x="8005166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7F2078-0533-FA75-855A-93F1E0B8FD8F}"/>
              </a:ext>
            </a:extLst>
          </p:cNvPr>
          <p:cNvSpPr txBox="1"/>
          <p:nvPr/>
        </p:nvSpPr>
        <p:spPr>
          <a:xfrm>
            <a:off x="7560814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C7D5D-9F4C-2FDF-671D-4C6F403B9A2F}"/>
              </a:ext>
            </a:extLst>
          </p:cNvPr>
          <p:cNvSpPr txBox="1"/>
          <p:nvPr/>
        </p:nvSpPr>
        <p:spPr>
          <a:xfrm>
            <a:off x="7560814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540C4D-B520-9735-426D-27E5F8B96623}"/>
              </a:ext>
            </a:extLst>
          </p:cNvPr>
          <p:cNvSpPr txBox="1"/>
          <p:nvPr/>
        </p:nvSpPr>
        <p:spPr>
          <a:xfrm>
            <a:off x="7584462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FC88DA-5AE0-B2B7-6940-3A25D9B467D4}"/>
              </a:ext>
            </a:extLst>
          </p:cNvPr>
          <p:cNvSpPr txBox="1"/>
          <p:nvPr/>
        </p:nvSpPr>
        <p:spPr>
          <a:xfrm>
            <a:off x="7116462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48A71-6407-4137-0AB4-B4AF4B225CD9}"/>
              </a:ext>
            </a:extLst>
          </p:cNvPr>
          <p:cNvSpPr txBox="1"/>
          <p:nvPr/>
        </p:nvSpPr>
        <p:spPr>
          <a:xfrm>
            <a:off x="7116462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8C95F-4E62-1F78-77F9-42467FDD3EBB}"/>
              </a:ext>
            </a:extLst>
          </p:cNvPr>
          <p:cNvSpPr txBox="1"/>
          <p:nvPr/>
        </p:nvSpPr>
        <p:spPr>
          <a:xfrm>
            <a:off x="7140110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2E9F0-6864-2300-C2FB-8F72C5F0A9F8}"/>
              </a:ext>
            </a:extLst>
          </p:cNvPr>
          <p:cNvSpPr txBox="1"/>
          <p:nvPr/>
        </p:nvSpPr>
        <p:spPr>
          <a:xfrm>
            <a:off x="6704289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CDFB08-516E-ED93-38BC-7AE1398F385D}"/>
              </a:ext>
            </a:extLst>
          </p:cNvPr>
          <p:cNvSpPr txBox="1"/>
          <p:nvPr/>
        </p:nvSpPr>
        <p:spPr>
          <a:xfrm>
            <a:off x="6672110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3BC032-0D73-FB45-4BDD-E42621B5623D}"/>
              </a:ext>
            </a:extLst>
          </p:cNvPr>
          <p:cNvSpPr txBox="1"/>
          <p:nvPr/>
        </p:nvSpPr>
        <p:spPr>
          <a:xfrm>
            <a:off x="6727210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8AE95D-4A50-CFBF-A39E-FB9AF70ECCA0}"/>
              </a:ext>
            </a:extLst>
          </p:cNvPr>
          <p:cNvSpPr txBox="1"/>
          <p:nvPr/>
        </p:nvSpPr>
        <p:spPr>
          <a:xfrm>
            <a:off x="6259937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53875-5F33-5398-98CF-E610A3551CD4}"/>
              </a:ext>
            </a:extLst>
          </p:cNvPr>
          <p:cNvSpPr txBox="1"/>
          <p:nvPr/>
        </p:nvSpPr>
        <p:spPr>
          <a:xfrm>
            <a:off x="6227758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3D886B-3B2D-3E8E-BA6E-C33C24967270}"/>
              </a:ext>
            </a:extLst>
          </p:cNvPr>
          <p:cNvSpPr txBox="1"/>
          <p:nvPr/>
        </p:nvSpPr>
        <p:spPr>
          <a:xfrm>
            <a:off x="6282858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756866-567B-CF03-1FAC-8F4775A300AC}"/>
              </a:ext>
            </a:extLst>
          </p:cNvPr>
          <p:cNvSpPr txBox="1"/>
          <p:nvPr/>
        </p:nvSpPr>
        <p:spPr>
          <a:xfrm>
            <a:off x="5815585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49B07B-014B-24C2-134C-855CD9C67BD7}"/>
              </a:ext>
            </a:extLst>
          </p:cNvPr>
          <p:cNvSpPr txBox="1"/>
          <p:nvPr/>
        </p:nvSpPr>
        <p:spPr>
          <a:xfrm>
            <a:off x="5783406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31DCD7-BB80-790F-E1C0-FE7F387EC670}"/>
              </a:ext>
            </a:extLst>
          </p:cNvPr>
          <p:cNvSpPr txBox="1"/>
          <p:nvPr/>
        </p:nvSpPr>
        <p:spPr>
          <a:xfrm>
            <a:off x="5838506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6A2A0B-33F4-C3B3-5A98-52CEC976510B}"/>
              </a:ext>
            </a:extLst>
          </p:cNvPr>
          <p:cNvSpPr txBox="1"/>
          <p:nvPr/>
        </p:nvSpPr>
        <p:spPr>
          <a:xfrm>
            <a:off x="5371233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60CBD5-0C8E-8B70-D38C-3BE193938A81}"/>
              </a:ext>
            </a:extLst>
          </p:cNvPr>
          <p:cNvSpPr txBox="1"/>
          <p:nvPr/>
        </p:nvSpPr>
        <p:spPr>
          <a:xfrm>
            <a:off x="5339054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594322-1140-13A4-D0BC-453CCB0EEEA9}"/>
              </a:ext>
            </a:extLst>
          </p:cNvPr>
          <p:cNvSpPr txBox="1"/>
          <p:nvPr/>
        </p:nvSpPr>
        <p:spPr>
          <a:xfrm>
            <a:off x="5394154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78005B-95AF-69C4-4D7A-216EC652D439}"/>
              </a:ext>
            </a:extLst>
          </p:cNvPr>
          <p:cNvSpPr txBox="1"/>
          <p:nvPr/>
        </p:nvSpPr>
        <p:spPr>
          <a:xfrm>
            <a:off x="4937223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4AE196-D2BF-7417-5104-DD4A914AEC26}"/>
              </a:ext>
            </a:extLst>
          </p:cNvPr>
          <p:cNvSpPr txBox="1"/>
          <p:nvPr/>
        </p:nvSpPr>
        <p:spPr>
          <a:xfrm>
            <a:off x="4914574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699DD0-93E9-9C72-09B8-7DE97D418953}"/>
              </a:ext>
            </a:extLst>
          </p:cNvPr>
          <p:cNvSpPr txBox="1"/>
          <p:nvPr/>
        </p:nvSpPr>
        <p:spPr>
          <a:xfrm>
            <a:off x="7560814" y="20154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0BFF68-DA39-1013-D44C-736AAED8C608}"/>
              </a:ext>
            </a:extLst>
          </p:cNvPr>
          <p:cNvSpPr txBox="1"/>
          <p:nvPr/>
        </p:nvSpPr>
        <p:spPr>
          <a:xfrm>
            <a:off x="7187795" y="2015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14245F-B132-5B9A-3560-E2C704AACDDF}"/>
              </a:ext>
            </a:extLst>
          </p:cNvPr>
          <p:cNvSpPr txBox="1"/>
          <p:nvPr/>
        </p:nvSpPr>
        <p:spPr>
          <a:xfrm>
            <a:off x="6706476" y="20154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CA08C4-4FAD-FD55-8440-C782FBC3066A}"/>
              </a:ext>
            </a:extLst>
          </p:cNvPr>
          <p:cNvSpPr txBox="1"/>
          <p:nvPr/>
        </p:nvSpPr>
        <p:spPr>
          <a:xfrm>
            <a:off x="5828114" y="2010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CDB4AC-CC31-7C50-58CF-10F88DCB315F}"/>
              </a:ext>
            </a:extLst>
          </p:cNvPr>
          <p:cNvSpPr txBox="1"/>
          <p:nvPr/>
        </p:nvSpPr>
        <p:spPr>
          <a:xfrm>
            <a:off x="5356237" y="20237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A70C3-390A-173C-B0D4-6C31E0ACDECF}"/>
              </a:ext>
            </a:extLst>
          </p:cNvPr>
          <p:cNvSpPr txBox="1"/>
          <p:nvPr/>
        </p:nvSpPr>
        <p:spPr>
          <a:xfrm>
            <a:off x="4613043" y="2528326"/>
            <a:ext cx="214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21F6D-5842-D6D4-5A96-48CC507CB938}"/>
              </a:ext>
            </a:extLst>
          </p:cNvPr>
          <p:cNvSpPr txBox="1"/>
          <p:nvPr/>
        </p:nvSpPr>
        <p:spPr>
          <a:xfrm>
            <a:off x="2973031" y="3429000"/>
            <a:ext cx="1928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/>
              <a:t>Разность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158801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20"/>
                            </p:stCondLst>
                            <p:childTnLst>
                              <p:par>
                                <p:cTn id="62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20"/>
                            </p:stCondLst>
                            <p:childTnLst>
                              <p:par>
                                <p:cTn id="71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2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40"/>
                            </p:stCondLst>
                            <p:childTnLst>
                              <p:par>
                                <p:cTn id="95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4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40"/>
                            </p:stCondLst>
                            <p:childTnLst>
                              <p:par>
                                <p:cTn id="115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040"/>
                            </p:stCondLst>
                            <p:childTnLst>
                              <p:par>
                                <p:cTn id="124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540"/>
                            </p:stCondLst>
                            <p:childTnLst>
                              <p:par>
                                <p:cTn id="133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4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540"/>
                            </p:stCondLst>
                            <p:childTnLst>
                              <p:par>
                                <p:cTn id="142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9060"/>
                            </p:stCondLst>
                            <p:childTnLst>
                              <p:par>
                                <p:cTn id="1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9560"/>
                            </p:stCondLst>
                            <p:childTnLst>
                              <p:par>
                                <p:cTn id="166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6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560"/>
                            </p:stCondLst>
                            <p:childTnLst>
                              <p:par>
                                <p:cTn id="187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1060"/>
                            </p:stCondLst>
                            <p:childTnLst>
                              <p:par>
                                <p:cTn id="196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1560"/>
                            </p:stCondLst>
                            <p:childTnLst>
                              <p:par>
                                <p:cTn id="2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2060"/>
                            </p:stCondLst>
                            <p:childTnLst>
                              <p:par>
                                <p:cTn id="205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2580"/>
                            </p:stCondLst>
                            <p:childTnLst>
                              <p:par>
                                <p:cTn id="210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3080"/>
                            </p:stCondLst>
                            <p:childTnLst>
                              <p:par>
                                <p:cTn id="2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3580"/>
                            </p:stCondLst>
                            <p:childTnLst>
                              <p:par>
                                <p:cTn id="230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4080"/>
                            </p:stCondLst>
                            <p:childTnLst>
                              <p:par>
                                <p:cTn id="239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4580"/>
                            </p:stCondLst>
                            <p:childTnLst>
                              <p:par>
                                <p:cTn id="2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5080"/>
                            </p:stCondLst>
                            <p:childTnLst>
                              <p:par>
                                <p:cTn id="248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5600"/>
                            </p:stCondLst>
                            <p:childTnLst>
                              <p:par>
                                <p:cTn id="253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6100"/>
                            </p:stCondLst>
                            <p:childTnLst>
                              <p:par>
                                <p:cTn id="2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6600"/>
                            </p:stCondLst>
                            <p:childTnLst>
                              <p:par>
                                <p:cTn id="2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  <p:bldP spid="15" grpId="0"/>
      <p:bldP spid="15" grpId="1"/>
      <p:bldP spid="16" grpId="0"/>
      <p:bldP spid="16" grpId="1"/>
      <p:bldP spid="18" grpId="0" build="allAtOnce"/>
      <p:bldP spid="18" grpId="1" build="allAtOnce"/>
      <p:bldP spid="18" grpId="2" build="allAtOnce"/>
      <p:bldP spid="19" grpId="0"/>
      <p:bldP spid="19" grpId="1"/>
      <p:bldP spid="20" grpId="0"/>
      <p:bldP spid="21" grpId="0" build="allAtOnce"/>
      <p:bldP spid="21" grpId="1" build="allAtOnce"/>
      <p:bldP spid="21" grpId="2" build="allAtOnce"/>
      <p:bldP spid="22" grpId="0"/>
      <p:bldP spid="22" grpId="1"/>
      <p:bldP spid="23" grpId="0"/>
      <p:bldP spid="24" grpId="0"/>
      <p:bldP spid="24" grpId="1"/>
      <p:bldP spid="24" grpId="2"/>
      <p:bldP spid="24" grpId="3"/>
      <p:bldP spid="25" grpId="0"/>
      <p:bldP spid="25" grpId="1"/>
      <p:bldP spid="26" grpId="0"/>
      <p:bldP spid="27" grpId="0"/>
      <p:bldP spid="27" grpId="1"/>
      <p:bldP spid="28" grpId="0"/>
      <p:bldP spid="28" grpId="1"/>
      <p:bldP spid="29" grpId="0"/>
      <p:bldP spid="30" grpId="0"/>
      <p:bldP spid="30" grpId="1"/>
      <p:bldP spid="30" grpId="2"/>
      <p:bldP spid="30" grpId="3"/>
      <p:bldP spid="31" grpId="0"/>
      <p:bldP spid="31" grpId="1"/>
      <p:bldP spid="32" grpId="0"/>
      <p:bldP spid="33" grpId="0"/>
      <p:bldP spid="33" grpId="1"/>
      <p:bldP spid="37" grpId="0"/>
      <p:bldP spid="37" grpId="1"/>
      <p:bldP spid="37" grpId="2"/>
      <p:bldP spid="37" grpId="3"/>
      <p:bldP spid="38" grpId="0"/>
      <p:bldP spid="38" grpId="1"/>
      <p:bldP spid="38" grpId="2"/>
      <p:bldP spid="38" grpId="3"/>
      <p:bldP spid="38" grpId="4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FF468-3AB2-B331-DBD1-4F22C518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63491" cy="1325563"/>
          </a:xfrm>
        </p:spPr>
        <p:txBody>
          <a:bodyPr/>
          <a:lstStyle/>
          <a:p>
            <a:pPr algn="ctr"/>
            <a:r>
              <a:rPr lang="ru-RU" dirty="0"/>
              <a:t>Операция умножения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348F10-20A1-6333-3185-4B35ECC5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6</a:t>
            </a:fld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3E0DE07-8672-1B18-ED1D-7864D1F318F0}"/>
              </a:ext>
            </a:extLst>
          </p:cNvPr>
          <p:cNvCxnSpPr/>
          <p:nvPr/>
        </p:nvCxnSpPr>
        <p:spPr>
          <a:xfrm>
            <a:off x="4368799" y="2851147"/>
            <a:ext cx="3583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8EFC107-8F98-D61E-C1A1-198B056BCE2A}"/>
              </a:ext>
            </a:extLst>
          </p:cNvPr>
          <p:cNvCxnSpPr/>
          <p:nvPr/>
        </p:nvCxnSpPr>
        <p:spPr>
          <a:xfrm>
            <a:off x="4368798" y="4263672"/>
            <a:ext cx="3583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2B0E8F-77F2-7055-7C65-DF4079D9FA14}"/>
              </a:ext>
            </a:extLst>
          </p:cNvPr>
          <p:cNvSpPr txBox="1"/>
          <p:nvPr/>
        </p:nvSpPr>
        <p:spPr>
          <a:xfrm>
            <a:off x="5018867" y="1542898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13AE7-D8DA-0ED9-D998-14E1D8AABF3A}"/>
              </a:ext>
            </a:extLst>
          </p:cNvPr>
          <p:cNvSpPr txBox="1"/>
          <p:nvPr/>
        </p:nvSpPr>
        <p:spPr>
          <a:xfrm>
            <a:off x="5511401" y="1542898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F88D25-252F-D5C3-F9D6-70D876A70DA9}"/>
              </a:ext>
            </a:extLst>
          </p:cNvPr>
          <p:cNvSpPr txBox="1"/>
          <p:nvPr/>
        </p:nvSpPr>
        <p:spPr>
          <a:xfrm>
            <a:off x="6003935" y="1542898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2A6706-9D57-26BE-BE22-9CCD391C183E}"/>
              </a:ext>
            </a:extLst>
          </p:cNvPr>
          <p:cNvSpPr txBox="1"/>
          <p:nvPr/>
        </p:nvSpPr>
        <p:spPr>
          <a:xfrm>
            <a:off x="6496469" y="1542898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180C31-DD3A-2B82-B971-17568DD98F64}"/>
              </a:ext>
            </a:extLst>
          </p:cNvPr>
          <p:cNvSpPr txBox="1"/>
          <p:nvPr/>
        </p:nvSpPr>
        <p:spPr>
          <a:xfrm>
            <a:off x="6989003" y="1542898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AB0504-2234-FFC1-678B-2C31D8F9B588}"/>
              </a:ext>
            </a:extLst>
          </p:cNvPr>
          <p:cNvSpPr txBox="1"/>
          <p:nvPr/>
        </p:nvSpPr>
        <p:spPr>
          <a:xfrm>
            <a:off x="7481538" y="1542898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F5CECD-9939-4D15-9457-E39FDD43998B}"/>
              </a:ext>
            </a:extLst>
          </p:cNvPr>
          <p:cNvSpPr txBox="1"/>
          <p:nvPr/>
        </p:nvSpPr>
        <p:spPr>
          <a:xfrm>
            <a:off x="7000469" y="2134253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D1F8FE-AC08-BCBD-2456-3AC15F2F767E}"/>
              </a:ext>
            </a:extLst>
          </p:cNvPr>
          <p:cNvSpPr txBox="1"/>
          <p:nvPr/>
        </p:nvSpPr>
        <p:spPr>
          <a:xfrm>
            <a:off x="7490072" y="2143261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B8F33D-0B85-51C6-49F0-56350CEBB2E3}"/>
              </a:ext>
            </a:extLst>
          </p:cNvPr>
          <p:cNvSpPr txBox="1"/>
          <p:nvPr/>
        </p:nvSpPr>
        <p:spPr>
          <a:xfrm>
            <a:off x="7521537" y="2959814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55A226-E30E-2847-C095-A348E84EC886}"/>
              </a:ext>
            </a:extLst>
          </p:cNvPr>
          <p:cNvSpPr txBox="1"/>
          <p:nvPr/>
        </p:nvSpPr>
        <p:spPr>
          <a:xfrm>
            <a:off x="6985429" y="2959814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CC94E1-C44C-7F07-A85D-8C1AA0B54E77}"/>
              </a:ext>
            </a:extLst>
          </p:cNvPr>
          <p:cNvSpPr txBox="1"/>
          <p:nvPr/>
        </p:nvSpPr>
        <p:spPr>
          <a:xfrm>
            <a:off x="7005011" y="3551169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59C2E7-8E86-536D-49C0-743094D92781}"/>
              </a:ext>
            </a:extLst>
          </p:cNvPr>
          <p:cNvSpPr txBox="1"/>
          <p:nvPr/>
        </p:nvSpPr>
        <p:spPr>
          <a:xfrm>
            <a:off x="6449323" y="2959814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CCD466-6257-7A87-F79B-ECAB63DFD53D}"/>
              </a:ext>
            </a:extLst>
          </p:cNvPr>
          <p:cNvSpPr txBox="1"/>
          <p:nvPr/>
        </p:nvSpPr>
        <p:spPr>
          <a:xfrm>
            <a:off x="6473683" y="3551169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3E03D-6430-8094-E1D8-B98A66DFBA72}"/>
              </a:ext>
            </a:extLst>
          </p:cNvPr>
          <p:cNvSpPr txBox="1"/>
          <p:nvPr/>
        </p:nvSpPr>
        <p:spPr>
          <a:xfrm>
            <a:off x="5942355" y="3551169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B13052-4A14-5B34-E325-767D41F9AA03}"/>
              </a:ext>
            </a:extLst>
          </p:cNvPr>
          <p:cNvSpPr txBox="1"/>
          <p:nvPr/>
        </p:nvSpPr>
        <p:spPr>
          <a:xfrm>
            <a:off x="5913217" y="2959814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D635C9-98D2-2D42-6764-163709933760}"/>
              </a:ext>
            </a:extLst>
          </p:cNvPr>
          <p:cNvSpPr txBox="1"/>
          <p:nvPr/>
        </p:nvSpPr>
        <p:spPr>
          <a:xfrm>
            <a:off x="5377111" y="2959814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BE65D-0922-5AB7-61EE-908CE508FE4F}"/>
              </a:ext>
            </a:extLst>
          </p:cNvPr>
          <p:cNvSpPr txBox="1"/>
          <p:nvPr/>
        </p:nvSpPr>
        <p:spPr>
          <a:xfrm>
            <a:off x="4841005" y="2959814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7D7FD1-BAA0-D1C0-4D5F-BAC1F52D2210}"/>
              </a:ext>
            </a:extLst>
          </p:cNvPr>
          <p:cNvSpPr txBox="1"/>
          <p:nvPr/>
        </p:nvSpPr>
        <p:spPr>
          <a:xfrm>
            <a:off x="5411027" y="3551169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BDD6DC-0D46-4B81-CD44-2DB4C094B280}"/>
              </a:ext>
            </a:extLst>
          </p:cNvPr>
          <p:cNvSpPr txBox="1"/>
          <p:nvPr/>
        </p:nvSpPr>
        <p:spPr>
          <a:xfrm>
            <a:off x="4879699" y="3551169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A97F2F-C512-916D-D1AD-0EA51961A170}"/>
              </a:ext>
            </a:extLst>
          </p:cNvPr>
          <p:cNvSpPr txBox="1"/>
          <p:nvPr/>
        </p:nvSpPr>
        <p:spPr>
          <a:xfrm>
            <a:off x="4348371" y="3551169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961FFD-2E5F-066B-EA13-C33518A7DC6A}"/>
              </a:ext>
            </a:extLst>
          </p:cNvPr>
          <p:cNvSpPr txBox="1"/>
          <p:nvPr/>
        </p:nvSpPr>
        <p:spPr>
          <a:xfrm>
            <a:off x="7086586" y="1199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51CAE1-B2BD-E4FD-0FE6-6A98547D53B3}"/>
              </a:ext>
            </a:extLst>
          </p:cNvPr>
          <p:cNvSpPr txBox="1"/>
          <p:nvPr/>
        </p:nvSpPr>
        <p:spPr>
          <a:xfrm>
            <a:off x="6608843" y="1199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A2F3BC-F0A3-613C-FC5A-9AB8B607B65D}"/>
              </a:ext>
            </a:extLst>
          </p:cNvPr>
          <p:cNvSpPr txBox="1"/>
          <p:nvPr/>
        </p:nvSpPr>
        <p:spPr>
          <a:xfrm>
            <a:off x="6108248" y="1199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865F72-AA13-BB9F-5765-9B283D8C6180}"/>
              </a:ext>
            </a:extLst>
          </p:cNvPr>
          <p:cNvSpPr txBox="1"/>
          <p:nvPr/>
        </p:nvSpPr>
        <p:spPr>
          <a:xfrm>
            <a:off x="5592151" y="1199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D617E5-8912-50A8-B083-FE0F33CC7DFC}"/>
              </a:ext>
            </a:extLst>
          </p:cNvPr>
          <p:cNvSpPr txBox="1"/>
          <p:nvPr/>
        </p:nvSpPr>
        <p:spPr>
          <a:xfrm>
            <a:off x="6608843" y="1185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09997A-AFF5-F9A1-C4EA-F9F5E0913C2B}"/>
              </a:ext>
            </a:extLst>
          </p:cNvPr>
          <p:cNvSpPr txBox="1"/>
          <p:nvPr/>
        </p:nvSpPr>
        <p:spPr>
          <a:xfrm>
            <a:off x="7086586" y="119077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FCB221-8205-7EDE-BF5A-ABE9C9E194A4}"/>
              </a:ext>
            </a:extLst>
          </p:cNvPr>
          <p:cNvSpPr txBox="1"/>
          <p:nvPr/>
        </p:nvSpPr>
        <p:spPr>
          <a:xfrm>
            <a:off x="4362035" y="4286533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416DA1-F65E-782A-5764-B723D3EB4A23}"/>
              </a:ext>
            </a:extLst>
          </p:cNvPr>
          <p:cNvSpPr txBox="1"/>
          <p:nvPr/>
        </p:nvSpPr>
        <p:spPr>
          <a:xfrm>
            <a:off x="4881952" y="4286533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63767E-5A63-DBED-7348-D7C5222B9094}"/>
              </a:ext>
            </a:extLst>
          </p:cNvPr>
          <p:cNvSpPr txBox="1"/>
          <p:nvPr/>
        </p:nvSpPr>
        <p:spPr>
          <a:xfrm>
            <a:off x="5401869" y="4286533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DAD4F2-6633-F489-91F2-078BF521C589}"/>
              </a:ext>
            </a:extLst>
          </p:cNvPr>
          <p:cNvSpPr txBox="1"/>
          <p:nvPr/>
        </p:nvSpPr>
        <p:spPr>
          <a:xfrm>
            <a:off x="5921786" y="4286533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8935CB-3EC5-52F8-1F96-71113AB17446}"/>
              </a:ext>
            </a:extLst>
          </p:cNvPr>
          <p:cNvSpPr txBox="1"/>
          <p:nvPr/>
        </p:nvSpPr>
        <p:spPr>
          <a:xfrm>
            <a:off x="6441703" y="4286533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497FA5-B342-49BB-C8B1-64BD90C5ADC7}"/>
              </a:ext>
            </a:extLst>
          </p:cNvPr>
          <p:cNvSpPr txBox="1"/>
          <p:nvPr/>
        </p:nvSpPr>
        <p:spPr>
          <a:xfrm>
            <a:off x="6961620" y="4286533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F708B1-22DE-F709-5963-E0558B4E4956}"/>
              </a:ext>
            </a:extLst>
          </p:cNvPr>
          <p:cNvSpPr txBox="1"/>
          <p:nvPr/>
        </p:nvSpPr>
        <p:spPr>
          <a:xfrm>
            <a:off x="7481538" y="4286533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7ECD4-F9A3-9B7D-F2CE-112AD33C8C07}"/>
              </a:ext>
            </a:extLst>
          </p:cNvPr>
          <p:cNvSpPr txBox="1"/>
          <p:nvPr/>
        </p:nvSpPr>
        <p:spPr>
          <a:xfrm>
            <a:off x="5436164" y="283182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A28240-6104-71B8-9F42-390250FB6E26}"/>
              </a:ext>
            </a:extLst>
          </p:cNvPr>
          <p:cNvSpPr txBox="1"/>
          <p:nvPr/>
        </p:nvSpPr>
        <p:spPr>
          <a:xfrm>
            <a:off x="4953277" y="283182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3144-6B00-7F1E-E261-23C5A1B3601A}"/>
              </a:ext>
            </a:extLst>
          </p:cNvPr>
          <p:cNvSpPr txBox="1"/>
          <p:nvPr/>
        </p:nvSpPr>
        <p:spPr>
          <a:xfrm>
            <a:off x="4117201" y="201995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759A4-C80D-9306-A833-1E53196AF856}"/>
              </a:ext>
            </a:extLst>
          </p:cNvPr>
          <p:cNvSpPr txBox="1"/>
          <p:nvPr/>
        </p:nvSpPr>
        <p:spPr>
          <a:xfrm>
            <a:off x="4117201" y="326208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B9038-EA9B-9F81-ED4E-6B9402CBD3A5}"/>
              </a:ext>
            </a:extLst>
          </p:cNvPr>
          <p:cNvSpPr txBox="1"/>
          <p:nvPr/>
        </p:nvSpPr>
        <p:spPr>
          <a:xfrm>
            <a:off x="1620635" y="4286533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/>
              <a:t>Произведение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385230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500"/>
                            </p:stCondLst>
                            <p:childTnLst>
                              <p:par>
                                <p:cTn id="98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500"/>
                            </p:stCondLst>
                            <p:childTnLst>
                              <p:par>
                                <p:cTn id="13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0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8500"/>
                            </p:stCondLst>
                            <p:childTnLst>
                              <p:par>
                                <p:cTn id="144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000"/>
                            </p:stCondLst>
                            <p:childTnLst>
                              <p:par>
                                <p:cTn id="149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9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2" presetID="1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7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3" presetID="1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5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4500"/>
                            </p:stCondLst>
                            <p:childTnLst>
                              <p:par>
                                <p:cTn id="218" presetID="1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30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39" presetID="1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6500"/>
                            </p:stCondLst>
                            <p:childTnLst>
                              <p:par>
                                <p:cTn id="244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7500"/>
                            </p:stCondLst>
                            <p:childTnLst>
                              <p:par>
                                <p:cTn id="253" presetID="1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8000"/>
                            </p:stCondLst>
                            <p:childTnLst>
                              <p:par>
                                <p:cTn id="258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8500"/>
                            </p:stCondLst>
                            <p:childTnLst>
                              <p:par>
                                <p:cTn id="2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9000"/>
                            </p:stCondLst>
                            <p:childTnLst>
                              <p:par>
                                <p:cTn id="267" presetID="1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9500"/>
                            </p:stCondLst>
                            <p:childTnLst>
                              <p:par>
                                <p:cTn id="272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0000"/>
                            </p:stCondLst>
                            <p:childTnLst>
                              <p:par>
                                <p:cTn id="2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0500"/>
                            </p:stCondLst>
                            <p:childTnLst>
                              <p:par>
                                <p:cTn id="281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2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1500"/>
                            </p:stCondLst>
                            <p:childTnLst>
                              <p:par>
                                <p:cTn id="290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95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2500"/>
                            </p:stCondLst>
                            <p:childTnLst>
                              <p:par>
                                <p:cTn id="3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23000"/>
                            </p:stCondLst>
                            <p:childTnLst>
                              <p:par>
                                <p:cTn id="308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23500"/>
                            </p:stCondLst>
                            <p:childTnLst>
                              <p:par>
                                <p:cTn id="317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24000"/>
                            </p:stCondLst>
                            <p:childTnLst>
                              <p:par>
                                <p:cTn id="3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24500"/>
                            </p:stCondLst>
                            <p:childTnLst>
                              <p:par>
                                <p:cTn id="330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25000"/>
                            </p:stCondLst>
                            <p:childTnLst>
                              <p:par>
                                <p:cTn id="339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25500"/>
                            </p:stCondLst>
                            <p:childTnLst>
                              <p:par>
                                <p:cTn id="3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26000"/>
                            </p:stCondLst>
                            <p:childTnLst>
                              <p:par>
                                <p:cTn id="355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26500"/>
                            </p:stCondLst>
                            <p:childTnLst>
                              <p:par>
                                <p:cTn id="364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7000"/>
                            </p:stCondLst>
                            <p:childTnLst>
                              <p:par>
                                <p:cTn id="3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27500"/>
                            </p:stCondLst>
                            <p:childTnLst>
                              <p:par>
                                <p:cTn id="384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28000"/>
                            </p:stCondLst>
                            <p:childTnLst>
                              <p:par>
                                <p:cTn id="400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28500"/>
                            </p:stCondLst>
                            <p:childTnLst>
                              <p:par>
                                <p:cTn id="4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29000"/>
                            </p:stCondLst>
                            <p:childTnLst>
                              <p:par>
                                <p:cTn id="417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29500"/>
                            </p:stCondLst>
                            <p:childTnLst>
                              <p:par>
                                <p:cTn id="433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30000"/>
                            </p:stCondLst>
                            <p:childTnLst>
                              <p:par>
                                <p:cTn id="4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30500"/>
                            </p:stCondLst>
                            <p:childTnLst>
                              <p:par>
                                <p:cTn id="442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31000"/>
                            </p:stCondLst>
                            <p:childTnLst>
                              <p:par>
                                <p:cTn id="4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1" grpId="0"/>
      <p:bldP spid="11" grpId="1"/>
      <p:bldP spid="11" grpId="2"/>
      <p:bldP spid="11" grpId="3"/>
      <p:bldP spid="12" grpId="0"/>
      <p:bldP spid="12" grpId="1"/>
      <p:bldP spid="12" grpId="2"/>
      <p:bldP spid="12" grpId="3"/>
      <p:bldP spid="13" grpId="0"/>
      <p:bldP spid="13" grpId="1"/>
      <p:bldP spid="13" grpId="2"/>
      <p:bldP spid="13" grpId="3"/>
      <p:bldP spid="14" grpId="0"/>
      <p:bldP spid="14" grpId="1"/>
      <p:bldP spid="14" grpId="2"/>
      <p:bldP spid="14" grpId="3"/>
      <p:bldP spid="15" grpId="0"/>
      <p:bldP spid="15" grpId="1"/>
      <p:bldP spid="16" grpId="0"/>
      <p:bldP spid="16" grpId="1"/>
      <p:bldP spid="17" grpId="0"/>
      <p:bldP spid="17" grpId="1"/>
      <p:bldP spid="17" grpId="2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29" grpId="3"/>
      <p:bldP spid="30" grpId="0"/>
      <p:bldP spid="30" grpId="1"/>
      <p:bldP spid="30" grpId="2"/>
      <p:bldP spid="30" grpId="3"/>
      <p:bldP spid="31" grpId="0"/>
      <p:bldP spid="31" grpId="1"/>
      <p:bldP spid="31" grpId="2"/>
      <p:bldP spid="31" grpId="3"/>
      <p:bldP spid="32" grpId="0"/>
      <p:bldP spid="32" grpId="1"/>
      <p:bldP spid="32" grpId="2"/>
      <p:bldP spid="32" grpId="3"/>
      <p:bldP spid="33" grpId="0"/>
      <p:bldP spid="33" grpId="1"/>
      <p:bldP spid="33" grpId="2"/>
      <p:bldP spid="33" grpId="3"/>
      <p:bldP spid="34" grpId="0"/>
      <p:bldP spid="34" grpId="1"/>
      <p:bldP spid="34" grpId="2"/>
      <p:bldP spid="34" grpId="3"/>
      <p:bldP spid="35" grpId="0"/>
      <p:bldP spid="36" grpId="0"/>
      <p:bldP spid="37" grpId="0"/>
      <p:bldP spid="39" grpId="0"/>
      <p:bldP spid="40" grpId="0"/>
      <p:bldP spid="41" grpId="0"/>
      <p:bldP spid="42" grpId="0"/>
      <p:bldP spid="45" grpId="0"/>
      <p:bldP spid="45" grpId="1"/>
      <p:bldP spid="45" grpId="2"/>
      <p:bldP spid="45" grpId="3"/>
      <p:bldP spid="46" grpId="0"/>
      <p:bldP spid="46" grpId="1"/>
      <p:bldP spid="46" grpId="2"/>
      <p:bldP spid="46" grpId="3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63F97-6DD1-453B-E916-B1D4341C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941455" cy="1325563"/>
          </a:xfrm>
        </p:spPr>
        <p:txBody>
          <a:bodyPr/>
          <a:lstStyle/>
          <a:p>
            <a:pPr algn="ctr"/>
            <a:r>
              <a:rPr lang="ru-RU" dirty="0"/>
              <a:t>Операция деления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0A080-AFB4-DBD1-34F0-42869CB2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7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DC825-0576-FEA7-275A-FA40FADB0923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5894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38561-A490-E0BC-4FB1-EB8D4337CC1D}"/>
              </a:ext>
            </a:extLst>
          </p:cNvPr>
          <p:cNvSpPr txBox="1"/>
          <p:nvPr/>
        </p:nvSpPr>
        <p:spPr>
          <a:xfrm>
            <a:off x="4941878" y="2943895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BA88E-BD9E-8DD5-C9CB-36CCF1915320}"/>
              </a:ext>
            </a:extLst>
          </p:cNvPr>
          <p:cNvSpPr txBox="1"/>
          <p:nvPr/>
        </p:nvSpPr>
        <p:spPr>
          <a:xfrm>
            <a:off x="5493718" y="2943895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62F52-0652-8282-F55C-0555A67C8EEB}"/>
              </a:ext>
            </a:extLst>
          </p:cNvPr>
          <p:cNvSpPr txBox="1"/>
          <p:nvPr/>
        </p:nvSpPr>
        <p:spPr>
          <a:xfrm>
            <a:off x="6667523" y="294389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FB45A-D535-BA47-5E98-09119B92AA33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AEF49-2CD1-6F4A-BFA1-652626AA5F84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5420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797704-F4F1-98A8-B2E2-1170E66CA464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5420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BBF55-17F1-3DF6-1EFD-BA42C1F7AA25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4292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02D71-D5E7-C303-B1E9-8F8BDB8178CD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24B3D1-D99F-802F-30C1-D1CD560A85D3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4292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8C8439-5F68-2CF6-8AA4-7E3935DEB724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3728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B8FEE3-979D-7CA2-CD35-1168EED4D1DE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CC7CEC-774A-1336-F5AA-9C3FB0C60B00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3728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E4C79-64BF-A6FD-A99E-575C5D581AA6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3164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0548B2-2701-C916-55C6-8B5676ED739D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770239-7DE2-0E5D-6AA0-E6B3AC49C4ED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3164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223B66-0754-EE1A-2406-CB33C93DCA32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2600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0C8DC-4CC3-0CC3-76E2-2D929D5E4866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AA7869-2A45-EB5C-5BC7-6D13C6DD566B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2600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860437-3592-98F5-82BC-BAF7A13E1E97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2036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658A3E-EDF2-A8E2-A316-854EA379ECBD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1472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D3BCA6-69D4-A1D6-CAA8-433181EBA469}"/>
              </a:ext>
            </a:extLst>
          </p:cNvPr>
          <p:cNvSpPr txBox="1"/>
          <p:nvPr/>
        </p:nvSpPr>
        <p:spPr>
          <a:xfrm>
            <a:off x="3847886" y="2944461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7F9CA-8F40-A8FD-5976-9EF6CCE0EB4F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798537-C90E-4E30-ED9B-443E3674A2FB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1F50A7-42D9-C432-405B-B7EEFC822F59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F8DDAD-7E32-653A-1E6C-86115F762B2B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A192-8DDD-0F1C-9CDA-8327D4FB081F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2036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D37EB4-6F1A-DA53-12F7-578ECCF106E3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1472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0E2222-1FF1-0F28-10B0-4D5E95C1E8D4}"/>
              </a:ext>
            </a:extLst>
          </p:cNvPr>
          <p:cNvSpPr txBox="1"/>
          <p:nvPr/>
        </p:nvSpPr>
        <p:spPr>
          <a:xfrm>
            <a:off x="7443568" y="2943895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908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1A2B02-89BA-25C8-BFE7-6E405761295E}"/>
              </a:ext>
            </a:extLst>
          </p:cNvPr>
          <p:cNvSpPr txBox="1"/>
          <p:nvPr/>
        </p:nvSpPr>
        <p:spPr>
          <a:xfrm>
            <a:off x="7443568" y="2943895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344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6D5948-929D-F2F6-953C-B0DBD9897B71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4856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4F4DF6-5320-BFF5-DD61-B7C9A23C5D65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4856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C1A073-1451-35C6-83B5-7668AE941229}"/>
              </a:ext>
            </a:extLst>
          </p:cNvPr>
          <p:cNvSpPr txBox="1"/>
          <p:nvPr/>
        </p:nvSpPr>
        <p:spPr>
          <a:xfrm>
            <a:off x="5619769" y="2236009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8761FB-64C1-F321-F167-5E61781B0EFD}"/>
              </a:ext>
            </a:extLst>
          </p:cNvPr>
          <p:cNvSpPr txBox="1"/>
          <p:nvPr/>
        </p:nvSpPr>
        <p:spPr>
          <a:xfrm>
            <a:off x="3976370" y="2297564"/>
            <a:ext cx="1773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/>
              <a:t>Частное</a:t>
            </a:r>
            <a:endParaRPr lang="ru-RU" sz="2400" b="1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4F087B-54D9-CEE5-BA96-56A259E1CA07}"/>
              </a:ext>
            </a:extLst>
          </p:cNvPr>
          <p:cNvSpPr txBox="1"/>
          <p:nvPr/>
        </p:nvSpPr>
        <p:spPr>
          <a:xfrm>
            <a:off x="8743793" y="3005450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/>
              <a:t>Остаток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17881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500"/>
                            </p:stCondLst>
                            <p:childTnLst>
                              <p:par>
                                <p:cTn id="11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9500"/>
                            </p:stCondLst>
                            <p:childTnLst>
                              <p:par>
                                <p:cTn id="12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8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5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6" grpId="0"/>
      <p:bldP spid="36" grpId="1"/>
      <p:bldP spid="37" grpId="0"/>
      <p:bldP spid="37" grpId="1"/>
      <p:bldP spid="38" grpId="0"/>
      <p:bldP spid="26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E80EF-A414-84E4-6D2F-6C107D39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87501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EC9D3B-9194-BE21-F364-39EF2731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8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D7046-CC74-779A-5BB5-BF512E3FA691}"/>
              </a:ext>
            </a:extLst>
          </p:cNvPr>
          <p:cNvSpPr txBox="1"/>
          <p:nvPr/>
        </p:nvSpPr>
        <p:spPr>
          <a:xfrm>
            <a:off x="554182" y="1325563"/>
            <a:ext cx="107996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ходе изучения алгоритма «Длинная арифметика» были реализованы операции: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dirty="0"/>
              <a:t>Сложение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dirty="0"/>
              <a:t>Вычитание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dirty="0"/>
              <a:t>Умножение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dirty="0"/>
              <a:t>Деление</a:t>
            </a:r>
          </a:p>
          <a:p>
            <a:endParaRPr lang="ru-RU" dirty="0"/>
          </a:p>
          <a:p>
            <a:r>
              <a:rPr lang="ru-RU" dirty="0"/>
              <a:t>А также был проведен анализ эффективности на время для чисел длинной: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200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300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400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28104796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1979</TotalTime>
  <Words>305</Words>
  <Application>Microsoft Office PowerPoint</Application>
  <PresentationFormat>Широкоэкранный</PresentationFormat>
  <Paragraphs>174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Тема Office</vt:lpstr>
      <vt:lpstr>Длинная арифметика</vt:lpstr>
      <vt:lpstr>История длинной арифметики</vt:lpstr>
      <vt:lpstr>Длинная арифметика</vt:lpstr>
      <vt:lpstr>Операция сложения</vt:lpstr>
      <vt:lpstr>Операция вычитания</vt:lpstr>
      <vt:lpstr>Операция умножения</vt:lpstr>
      <vt:lpstr>Операция деления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Irina Shcherbak</dc:creator>
  <cp:lastModifiedBy>Irina Shcherbak</cp:lastModifiedBy>
  <cp:revision>34</cp:revision>
  <dcterms:created xsi:type="dcterms:W3CDTF">2022-12-03T05:18:41Z</dcterms:created>
  <dcterms:modified xsi:type="dcterms:W3CDTF">2023-01-10T05:40:13Z</dcterms:modified>
</cp:coreProperties>
</file>