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152240-B17E-62C5-1A20-75CD21D68C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197718B-1A40-D28C-70B2-02A8FF9FD1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EC5980-F591-BD26-7849-47A354A41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E4FB-2FC9-4BFA-B8DE-F3C32A3D4E30}" type="datetimeFigureOut">
              <a:rPr lang="ru-RU" smtClean="0"/>
              <a:t>03.12.2022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D77AF8-2C6A-4A08-664B-77147DA96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D62E91-1F59-ADEC-B7FF-18D38B2CC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546C-676A-44AE-A9E1-3A83FC125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3360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BC48D3-BCED-789F-A489-553AAA367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29A51BC-E4D3-0C25-D978-03CAFD36C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A240CF-8895-AD75-7EB9-AA85A6A76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E4FB-2FC9-4BFA-B8DE-F3C32A3D4E30}" type="datetimeFigureOut">
              <a:rPr lang="ru-RU" smtClean="0"/>
              <a:t>03.12.2022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51B30D-8E4F-2CAD-F987-31F307755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B31994-C845-4351-78C4-00DFC6961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546C-676A-44AE-A9E1-3A83FC125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7337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110C3DA-33C4-A382-982A-2F25161549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CD8C2A4-8171-D863-0A16-344B835A3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6C5CB8-022E-A5AA-A91F-F6417FDBF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E4FB-2FC9-4BFA-B8DE-F3C32A3D4E30}" type="datetimeFigureOut">
              <a:rPr lang="ru-RU" smtClean="0"/>
              <a:t>03.12.2022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FB583A-53CB-8ED4-5CDB-FB44079FB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CA7F26-37D0-5F9B-4EA3-2C1BD7E9E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546C-676A-44AE-A9E1-3A83FC125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2349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2FE85C-EE0B-97E8-C97D-9CBDB2731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642B54-8641-E339-A4E6-C39E6B6C2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26F607-F043-DD14-E84F-9665BB6CD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E4FB-2FC9-4BFA-B8DE-F3C32A3D4E30}" type="datetimeFigureOut">
              <a:rPr lang="ru-RU" smtClean="0"/>
              <a:t>03.12.2022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9F3035-6970-BFD6-C5A9-545ADBE29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01CC19-8826-830F-20C8-CCAC0AC99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546C-676A-44AE-A9E1-3A83FC125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151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BD009E-8700-43E7-B70E-4816D08FD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4AAC490-2F73-EBE9-7786-0D45C8E3A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71B10C-5935-5FCA-D73D-2641AFEC0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E4FB-2FC9-4BFA-B8DE-F3C32A3D4E30}" type="datetimeFigureOut">
              <a:rPr lang="ru-RU" smtClean="0"/>
              <a:t>03.12.2022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C48C98-D5BE-C74E-E2CC-A937533FA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2F48DE-D6EF-7FA9-5480-5479D5D80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546C-676A-44AE-A9E1-3A83FC125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0285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2F6AFA-4A17-42E6-6A3B-21679FBCB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B45145-B67B-A1A3-030C-0B18202530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AE441B9-041F-FA87-789A-F7D683587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B968358-A1F8-F7BC-2605-F77EA3841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E4FB-2FC9-4BFA-B8DE-F3C32A3D4E30}" type="datetimeFigureOut">
              <a:rPr lang="ru-RU" smtClean="0"/>
              <a:t>03.12.2022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F992897-BE54-4FEB-A060-D9DD1CBF7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BFD5A71-503F-3DD7-A1FC-F50598DD9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546C-676A-44AE-A9E1-3A83FC125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5403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FB7113-7FDC-291F-155D-E1DCDE4B9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599F088-A4F4-AA27-51C8-BA6555E2D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6942E7D-BCCE-595D-1BB7-25BD47302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8812FF6-9EA3-FBF6-0F5E-466959038B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20C0E30-58CD-F37A-C888-37173AC172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1583854-355D-A7E6-A86B-4AEDC7335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E4FB-2FC9-4BFA-B8DE-F3C32A3D4E30}" type="datetimeFigureOut">
              <a:rPr lang="ru-RU" smtClean="0"/>
              <a:t>03.12.2022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58D21D9-B827-CC10-73AA-198B15D79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841ED67-0A35-84C4-BF32-9CCF219E4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546C-676A-44AE-A9E1-3A83FC125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8303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14E929-1826-CCFB-91FF-C8F72BE15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6E866E5-CFC5-3A1B-9D61-0E5FD35BF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E4FB-2FC9-4BFA-B8DE-F3C32A3D4E30}" type="datetimeFigureOut">
              <a:rPr lang="ru-RU" smtClean="0"/>
              <a:t>03.12.2022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756A1D1-56B2-1163-DD23-3516FDAB6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0F7799E-05BB-5250-F371-3B1A4AB45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546C-676A-44AE-A9E1-3A83FC125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3193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1F8AAC7-8791-8B32-87E8-EF7D3B041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E4FB-2FC9-4BFA-B8DE-F3C32A3D4E30}" type="datetimeFigureOut">
              <a:rPr lang="ru-RU" smtClean="0"/>
              <a:t>03.12.2022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EB92935-178A-E8F8-04D7-5BBF55682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9130C9-AB5F-52D3-5D20-E20836608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546C-676A-44AE-A9E1-3A83FC125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1677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5C0452-3650-8A9D-361F-FFC65A074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5DCAF3-20EB-B4A8-C679-876995E9F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5491E6-DD8B-C1F5-F42E-E1DAF6414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84F2728-8DF9-0D30-54FC-2A85ED160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E4FB-2FC9-4BFA-B8DE-F3C32A3D4E30}" type="datetimeFigureOut">
              <a:rPr lang="ru-RU" smtClean="0"/>
              <a:t>03.12.2022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9E48942-54C6-5F2D-E5B1-5CD780EDD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0E3E919-8ABC-1977-897A-D80EC81CA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546C-676A-44AE-A9E1-3A83FC125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0319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B6D223-4471-3C98-A8EE-3205D7A9B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2C774F2-5DC4-4938-C926-6C5326D371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877B395-DB53-3588-8F83-1549FE85B1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D7FEC1C-7DAB-F9DE-BF5C-2837F8D39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E4FB-2FC9-4BFA-B8DE-F3C32A3D4E30}" type="datetimeFigureOut">
              <a:rPr lang="ru-RU" smtClean="0"/>
              <a:t>03.12.2022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8F5E0C7-EEE5-4501-2BF0-8918CF9EF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FBB8174-4396-4B64-D166-0395DE43C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546C-676A-44AE-A9E1-3A83FC125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4444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72F87B-67ED-68E0-7CC6-9F8DDD44C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C8EC35-2988-B8A4-B48C-819704E7D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4887FD-6911-AB72-5ED3-708B264B77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0E4FB-2FC9-4BFA-B8DE-F3C32A3D4E30}" type="datetimeFigureOut">
              <a:rPr lang="ru-RU" smtClean="0"/>
              <a:t>03.12.2022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7AC2DEB-D938-69EB-2118-3A0DF3FFC7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5E9E12-5AAD-E5B5-8651-A766B997B4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3546C-676A-44AE-A9E1-3A83FC125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4353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738759-D6D6-E613-1DB6-9CC1F8B776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BA479AC-92D2-5640-7F80-CE54E4AF79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251251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Irina Shcherbak</dc:creator>
  <cp:lastModifiedBy>Irina Shcherbak</cp:lastModifiedBy>
  <cp:revision>1</cp:revision>
  <dcterms:created xsi:type="dcterms:W3CDTF">2022-12-03T05:18:41Z</dcterms:created>
  <dcterms:modified xsi:type="dcterms:W3CDTF">2022-12-03T05:19:02Z</dcterms:modified>
</cp:coreProperties>
</file>