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369" y="5263972"/>
            <a:ext cx="5501195" cy="94332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Обучающийся Щербак Ирина Сергеевна Б9121-09.03.03пикд</a:t>
            </a:r>
          </a:p>
          <a:p>
            <a:pPr algn="r"/>
            <a:r>
              <a:rPr lang="ru-RU" dirty="0"/>
              <a:t>Руководитель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445826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37" y="1446865"/>
            <a:ext cx="6268325" cy="358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4182861" y="512241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Первый бизнес-компьютер </a:t>
            </a:r>
            <a:r>
              <a:rPr lang="en-US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571246"/>
          </a:xfrm>
        </p:spPr>
        <p:txBody>
          <a:bodyPr>
            <a:noAutofit/>
          </a:bodyPr>
          <a:lstStyle/>
          <a:p>
            <a:r>
              <a:rPr lang="ru-RU" dirty="0"/>
              <a:t>Языки, которые поддерживают длинную арифметику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26" y="2938446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3780058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88" y="2396871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962488" y="1825625"/>
            <a:ext cx="4523913" cy="530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чего и как работает алгоритм?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Сложение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Вычитание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Умножение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93812A-18E8-7CC8-00C0-F01A59BC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959"/>
            <a:ext cx="4647642" cy="46954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B45C7-3B9D-7527-BC7E-D5FBADA7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60" y="1439959"/>
            <a:ext cx="3945578" cy="46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F074DAF-E11C-1C4C-4A48-E522E926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7" y="2903439"/>
            <a:ext cx="2562583" cy="1514686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26E7A428-2D09-70F3-F835-293F0381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84" y="2570016"/>
            <a:ext cx="2705478" cy="218152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E7494A4-5731-D592-90A0-823148C7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6" y="2708148"/>
            <a:ext cx="336279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FEEA-4D1D-17B2-08D2-2710CA8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307</TotalTime>
  <Words>53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Длинная арифметика</vt:lpstr>
      <vt:lpstr>История</vt:lpstr>
      <vt:lpstr>Информация</vt:lpstr>
      <vt:lpstr>Сложение</vt:lpstr>
      <vt:lpstr>Вычитание</vt:lpstr>
      <vt:lpstr>Умножение</vt:lpstr>
      <vt:lpstr>Деление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14</cp:revision>
  <dcterms:created xsi:type="dcterms:W3CDTF">2022-12-03T05:18:41Z</dcterms:created>
  <dcterms:modified xsi:type="dcterms:W3CDTF">2022-12-19T23:26:37Z</dcterms:modified>
</cp:coreProperties>
</file>