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4FB-2FC9-4BFA-B8DE-F3C32A3D4E30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369" y="5263972"/>
            <a:ext cx="5501195" cy="94332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Обучающийся Щербак Ирина Сергеевна Б9121-09.03.03пикд</a:t>
            </a:r>
          </a:p>
          <a:p>
            <a:pPr algn="r"/>
            <a:r>
              <a:rPr lang="ru-RU" dirty="0"/>
              <a:t>Руководитель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445826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37" y="1446865"/>
            <a:ext cx="6268325" cy="358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4182861" y="512241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Первый бизнес-компьютер </a:t>
            </a:r>
            <a:r>
              <a:rPr lang="en-US"/>
              <a:t>IBM 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571246"/>
          </a:xfrm>
        </p:spPr>
        <p:txBody>
          <a:bodyPr>
            <a:noAutofit/>
          </a:bodyPr>
          <a:lstStyle/>
          <a:p>
            <a:r>
              <a:rPr lang="ru-RU" dirty="0"/>
              <a:t>Языки, которые поддерживают длинную арифметику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85" y="2722817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19" y="2983745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650" y="2822512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962488" y="1825625"/>
            <a:ext cx="4523913" cy="530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чего и как работает алгоритм?</a:t>
            </a:r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519E-12C5-8424-28E3-307ACADC40F8}"/>
              </a:ext>
            </a:extLst>
          </p:cNvPr>
          <p:cNvSpPr txBox="1"/>
          <p:nvPr/>
        </p:nvSpPr>
        <p:spPr>
          <a:xfrm>
            <a:off x="683582" y="2157274"/>
            <a:ext cx="241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1234567891111111110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475C0-8602-D096-14FE-B592F12EE456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Вычитание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513A8-A0E0-112E-E4A4-56C7367F0DD2}"/>
              </a:ext>
            </a:extLst>
          </p:cNvPr>
          <p:cNvSpPr txBox="1"/>
          <p:nvPr/>
        </p:nvSpPr>
        <p:spPr>
          <a:xfrm>
            <a:off x="683582" y="2157274"/>
            <a:ext cx="241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1234567890864197532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F3E64-7D52-0079-06B2-F1A51D6CD0F7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Умножение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EA5D0-4124-E541-7EB4-D7ABE58C7C83}"/>
              </a:ext>
            </a:extLst>
          </p:cNvPr>
          <p:cNvSpPr txBox="1"/>
          <p:nvPr/>
        </p:nvSpPr>
        <p:spPr>
          <a:xfrm>
            <a:off x="683581" y="2157274"/>
            <a:ext cx="337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152415787623837841112635269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10FAC-CFB8-3C19-78B7-140984BEE6FA}"/>
              </a:ext>
            </a:extLst>
          </p:cNvPr>
          <p:cNvSpPr txBox="1"/>
          <p:nvPr/>
        </p:nvSpPr>
        <p:spPr>
          <a:xfrm>
            <a:off x="683582" y="1576843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C2D7B-93BC-BE0C-F49A-C2655C71D16A}"/>
              </a:ext>
            </a:extLst>
          </p:cNvPr>
          <p:cNvSpPr txBox="1"/>
          <p:nvPr/>
        </p:nvSpPr>
        <p:spPr>
          <a:xfrm>
            <a:off x="838200" y="2271119"/>
            <a:ext cx="243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1234567890987654321</a:t>
            </a:r>
            <a:endParaRPr lang="en-US" dirty="0"/>
          </a:p>
          <a:p>
            <a:pPr algn="r"/>
            <a:r>
              <a:rPr lang="ru-RU" dirty="0"/>
              <a:t>123456789</a:t>
            </a:r>
            <a:endParaRPr lang="en-US" dirty="0"/>
          </a:p>
          <a:p>
            <a:pPr algn="r"/>
            <a:r>
              <a:rPr lang="ru-RU" dirty="0"/>
              <a:t>10000000008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1D3D-55DA-F3CA-DA8D-01F0562A9AA1}"/>
              </a:ext>
            </a:extLst>
          </p:cNvPr>
          <p:cNvSpPr txBox="1"/>
          <p:nvPr/>
        </p:nvSpPr>
        <p:spPr>
          <a:xfrm>
            <a:off x="838201" y="1690688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FEEA-4D1D-17B2-08D2-2710CA8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158</TotalTime>
  <Words>59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Длинная арифметика</vt:lpstr>
      <vt:lpstr>История</vt:lpstr>
      <vt:lpstr>Информация</vt:lpstr>
      <vt:lpstr>Сложение</vt:lpstr>
      <vt:lpstr>Вычитание</vt:lpstr>
      <vt:lpstr>Умножение</vt:lpstr>
      <vt:lpstr>Деление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9</cp:revision>
  <dcterms:created xsi:type="dcterms:W3CDTF">2022-12-03T05:18:41Z</dcterms:created>
  <dcterms:modified xsi:type="dcterms:W3CDTF">2022-12-13T01:13:57Z</dcterms:modified>
</cp:coreProperties>
</file>