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33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22.12.2022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22.12.2022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22.12.2022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5" y="5263972"/>
            <a:ext cx="5758109" cy="943329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Щербак Ирина Сергеевна </a:t>
            </a:r>
          </a:p>
          <a:p>
            <a:pPr algn="r"/>
            <a:r>
              <a:rPr lang="ru-RU" dirty="0"/>
              <a:t>Б9121-09.03.03пикд</a:t>
            </a:r>
          </a:p>
          <a:p>
            <a:pPr algn="r"/>
            <a:r>
              <a:rPr lang="ru-RU" dirty="0"/>
              <a:t>Руководитель 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058165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5"/>
            <a:ext cx="7308273" cy="10151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длинной арифметики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61" y="1052368"/>
            <a:ext cx="4250278" cy="2428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8200679" y="3481098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бизнес-компьютер </a:t>
            </a:r>
            <a:r>
              <a:rPr lang="en-US" dirty="0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04395-3B18-A252-A0D0-82ECEFBD78A1}"/>
              </a:ext>
            </a:extLst>
          </p:cNvPr>
          <p:cNvSpPr txBox="1"/>
          <p:nvPr/>
        </p:nvSpPr>
        <p:spPr>
          <a:xfrm>
            <a:off x="838200" y="2001078"/>
            <a:ext cx="522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История, даты, область применения (тогда, сейчас)</a:t>
            </a:r>
            <a:br>
              <a:rPr lang="ru-RU" dirty="0"/>
            </a:br>
            <a:r>
              <a:rPr lang="ru-RU" dirty="0"/>
              <a:t>Различные методы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10377" cy="1325563"/>
          </a:xfrm>
        </p:spPr>
        <p:txBody>
          <a:bodyPr/>
          <a:lstStyle/>
          <a:p>
            <a:pPr algn="ctr"/>
            <a:r>
              <a:rPr lang="ru-RU" dirty="0"/>
              <a:t>ЯП с длинной арифметикой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571246"/>
          </a:xfrm>
        </p:spPr>
        <p:txBody>
          <a:bodyPr>
            <a:noAutofit/>
          </a:bodyPr>
          <a:lstStyle/>
          <a:p>
            <a:r>
              <a:rPr lang="ru-RU" dirty="0"/>
              <a:t>Языки, которые поддерживают длинную арифметику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26" y="2938446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3780058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88" y="2396871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962488" y="1825625"/>
            <a:ext cx="4523913" cy="530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чего и как работает алгоритм?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19446" cy="1325563"/>
          </a:xfrm>
        </p:spPr>
        <p:txBody>
          <a:bodyPr/>
          <a:lstStyle/>
          <a:p>
            <a:pPr algn="ctr"/>
            <a:r>
              <a:rPr lang="ru-RU" dirty="0"/>
              <a:t>Операция сложения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D279C0-902C-FF0D-8D4B-32C19D268AFE}"/>
              </a:ext>
            </a:extLst>
          </p:cNvPr>
          <p:cNvCxnSpPr>
            <a:cxnSpLocks/>
          </p:cNvCxnSpPr>
          <p:nvPr/>
        </p:nvCxnSpPr>
        <p:spPr>
          <a:xfrm flipH="1" flipV="1">
            <a:off x="4996068" y="3543293"/>
            <a:ext cx="2281642" cy="9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07B2D8-D4EF-DBB3-0B57-2917056150D6}"/>
              </a:ext>
            </a:extLst>
          </p:cNvPr>
          <p:cNvSpPr txBox="1"/>
          <p:nvPr/>
        </p:nvSpPr>
        <p:spPr>
          <a:xfrm>
            <a:off x="6962481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2AAD9-9314-754A-5CD2-7623FC5C418A}"/>
              </a:ext>
            </a:extLst>
          </p:cNvPr>
          <p:cNvSpPr txBox="1"/>
          <p:nvPr/>
        </p:nvSpPr>
        <p:spPr>
          <a:xfrm>
            <a:off x="6962481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AB7EF-E216-E6D8-45AA-330CFDF89B54}"/>
              </a:ext>
            </a:extLst>
          </p:cNvPr>
          <p:cNvSpPr txBox="1"/>
          <p:nvPr/>
        </p:nvSpPr>
        <p:spPr>
          <a:xfrm>
            <a:off x="6962481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87F61-5931-0947-7AD0-5AE7089BE583}"/>
              </a:ext>
            </a:extLst>
          </p:cNvPr>
          <p:cNvSpPr txBox="1"/>
          <p:nvPr/>
        </p:nvSpPr>
        <p:spPr>
          <a:xfrm>
            <a:off x="6518129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7DAB5-AA72-209D-0E19-9E7A62FF20F8}"/>
              </a:ext>
            </a:extLst>
          </p:cNvPr>
          <p:cNvSpPr txBox="1"/>
          <p:nvPr/>
        </p:nvSpPr>
        <p:spPr>
          <a:xfrm>
            <a:off x="6530428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0C3C-651D-A1E6-848A-32F2519F9087}"/>
              </a:ext>
            </a:extLst>
          </p:cNvPr>
          <p:cNvSpPr txBox="1"/>
          <p:nvPr/>
        </p:nvSpPr>
        <p:spPr>
          <a:xfrm>
            <a:off x="653042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1AD59-E03F-58B9-D759-13FEA3936E0E}"/>
              </a:ext>
            </a:extLst>
          </p:cNvPr>
          <p:cNvSpPr txBox="1"/>
          <p:nvPr/>
        </p:nvSpPr>
        <p:spPr>
          <a:xfrm>
            <a:off x="6186504" y="2143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A1DCD-8756-340E-D247-B7B1978C26A9}"/>
              </a:ext>
            </a:extLst>
          </p:cNvPr>
          <p:cNvSpPr txBox="1"/>
          <p:nvPr/>
        </p:nvSpPr>
        <p:spPr>
          <a:xfrm>
            <a:off x="614426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59171-3D25-8F26-F608-5A658034299F}"/>
              </a:ext>
            </a:extLst>
          </p:cNvPr>
          <p:cNvSpPr txBox="1"/>
          <p:nvPr/>
        </p:nvSpPr>
        <p:spPr>
          <a:xfrm>
            <a:off x="614426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9E48-5061-4FB9-F96A-C428993AAC7B}"/>
              </a:ext>
            </a:extLst>
          </p:cNvPr>
          <p:cNvSpPr txBox="1"/>
          <p:nvPr/>
        </p:nvSpPr>
        <p:spPr>
          <a:xfrm>
            <a:off x="613811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A5A9B-C926-A0DC-766A-DA74A770C8EB}"/>
              </a:ext>
            </a:extLst>
          </p:cNvPr>
          <p:cNvSpPr txBox="1"/>
          <p:nvPr/>
        </p:nvSpPr>
        <p:spPr>
          <a:xfrm>
            <a:off x="5745763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B8DD0-EE6A-4521-3A40-BAC906DA963F}"/>
              </a:ext>
            </a:extLst>
          </p:cNvPr>
          <p:cNvSpPr txBox="1"/>
          <p:nvPr/>
        </p:nvSpPr>
        <p:spPr>
          <a:xfrm>
            <a:off x="5385325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E6C26-62F1-93DF-83E2-D49EE695270A}"/>
              </a:ext>
            </a:extLst>
          </p:cNvPr>
          <p:cNvSpPr txBox="1"/>
          <p:nvPr/>
        </p:nvSpPr>
        <p:spPr>
          <a:xfrm>
            <a:off x="5040257" y="2358466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2DD25-3BB6-CE3D-1DC4-A2E7F169120F}"/>
              </a:ext>
            </a:extLst>
          </p:cNvPr>
          <p:cNvSpPr txBox="1"/>
          <p:nvPr/>
        </p:nvSpPr>
        <p:spPr>
          <a:xfrm>
            <a:off x="5739614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ADC55-E47F-8935-25F8-C5A837CEC7A2}"/>
              </a:ext>
            </a:extLst>
          </p:cNvPr>
          <p:cNvSpPr txBox="1"/>
          <p:nvPr/>
        </p:nvSpPr>
        <p:spPr>
          <a:xfrm>
            <a:off x="5385325" y="2865995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2E086B-758A-8290-0A78-0DD645EDF662}"/>
              </a:ext>
            </a:extLst>
          </p:cNvPr>
          <p:cNvSpPr txBox="1"/>
          <p:nvPr/>
        </p:nvSpPr>
        <p:spPr>
          <a:xfrm>
            <a:off x="5733465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5DC8F-8C25-99D5-F2ED-8B3BA4BA495C}"/>
              </a:ext>
            </a:extLst>
          </p:cNvPr>
          <p:cNvSpPr txBox="1"/>
          <p:nvPr/>
        </p:nvSpPr>
        <p:spPr>
          <a:xfrm>
            <a:off x="5382166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557CD-489B-FCEE-668C-E127FFA1BA0B}"/>
              </a:ext>
            </a:extLst>
          </p:cNvPr>
          <p:cNvSpPr txBox="1"/>
          <p:nvPr/>
        </p:nvSpPr>
        <p:spPr>
          <a:xfrm>
            <a:off x="4996068" y="3543293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103C8-7034-5337-98F6-39C4B3A7ACAC}"/>
              </a:ext>
            </a:extLst>
          </p:cNvPr>
          <p:cNvSpPr txBox="1"/>
          <p:nvPr/>
        </p:nvSpPr>
        <p:spPr>
          <a:xfrm>
            <a:off x="5116063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EFFEB-3259-7F47-9821-0731BB765B1F}"/>
              </a:ext>
            </a:extLst>
          </p:cNvPr>
          <p:cNvSpPr txBox="1"/>
          <p:nvPr/>
        </p:nvSpPr>
        <p:spPr>
          <a:xfrm>
            <a:off x="5823266" y="213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5" grpId="0"/>
      <p:bldP spid="25" grpId="1"/>
      <p:bldP spid="26" grpId="0"/>
      <p:bldP spid="26" grpId="1"/>
      <p:bldP spid="27" grpId="0" build="allAtOnce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205" cy="1325563"/>
          </a:xfrm>
        </p:spPr>
        <p:txBody>
          <a:bodyPr/>
          <a:lstStyle/>
          <a:p>
            <a:pPr algn="ctr"/>
            <a:r>
              <a:rPr lang="ru-RU" dirty="0"/>
              <a:t>Операция вычитания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FABC27-C84A-737C-A0CF-04829E148339}"/>
              </a:ext>
            </a:extLst>
          </p:cNvPr>
          <p:cNvCxnSpPr>
            <a:cxnSpLocks/>
          </p:cNvCxnSpPr>
          <p:nvPr/>
        </p:nvCxnSpPr>
        <p:spPr>
          <a:xfrm>
            <a:off x="4905044" y="3429000"/>
            <a:ext cx="3544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71EB3E-A6C3-F8DB-C916-0F4B9740AEED}"/>
              </a:ext>
            </a:extLst>
          </p:cNvPr>
          <p:cNvSpPr txBox="1"/>
          <p:nvPr/>
        </p:nvSpPr>
        <p:spPr>
          <a:xfrm>
            <a:off x="8005166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6D56-B9FC-CF96-D7AB-5BE30D5B7FBA}"/>
              </a:ext>
            </a:extLst>
          </p:cNvPr>
          <p:cNvSpPr txBox="1"/>
          <p:nvPr/>
        </p:nvSpPr>
        <p:spPr>
          <a:xfrm>
            <a:off x="800516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D551-C582-7068-6BA8-AF4F1790B184}"/>
              </a:ext>
            </a:extLst>
          </p:cNvPr>
          <p:cNvSpPr txBox="1"/>
          <p:nvPr/>
        </p:nvSpPr>
        <p:spPr>
          <a:xfrm>
            <a:off x="800516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F2078-0533-FA75-855A-93F1E0B8FD8F}"/>
              </a:ext>
            </a:extLst>
          </p:cNvPr>
          <p:cNvSpPr txBox="1"/>
          <p:nvPr/>
        </p:nvSpPr>
        <p:spPr>
          <a:xfrm>
            <a:off x="7560814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C7D5D-9F4C-2FDF-671D-4C6F403B9A2F}"/>
              </a:ext>
            </a:extLst>
          </p:cNvPr>
          <p:cNvSpPr txBox="1"/>
          <p:nvPr/>
        </p:nvSpPr>
        <p:spPr>
          <a:xfrm>
            <a:off x="756081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540C4D-B520-9735-426D-27E5F8B96623}"/>
              </a:ext>
            </a:extLst>
          </p:cNvPr>
          <p:cNvSpPr txBox="1"/>
          <p:nvPr/>
        </p:nvSpPr>
        <p:spPr>
          <a:xfrm>
            <a:off x="7584462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C88DA-5AE0-B2B7-6940-3A25D9B467D4}"/>
              </a:ext>
            </a:extLst>
          </p:cNvPr>
          <p:cNvSpPr txBox="1"/>
          <p:nvPr/>
        </p:nvSpPr>
        <p:spPr>
          <a:xfrm>
            <a:off x="7116462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48A71-6407-4137-0AB4-B4AF4B225CD9}"/>
              </a:ext>
            </a:extLst>
          </p:cNvPr>
          <p:cNvSpPr txBox="1"/>
          <p:nvPr/>
        </p:nvSpPr>
        <p:spPr>
          <a:xfrm>
            <a:off x="7116462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8C95F-4E62-1F78-77F9-42467FDD3EBB}"/>
              </a:ext>
            </a:extLst>
          </p:cNvPr>
          <p:cNvSpPr txBox="1"/>
          <p:nvPr/>
        </p:nvSpPr>
        <p:spPr>
          <a:xfrm>
            <a:off x="71401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2E9F0-6864-2300-C2FB-8F72C5F0A9F8}"/>
              </a:ext>
            </a:extLst>
          </p:cNvPr>
          <p:cNvSpPr txBox="1"/>
          <p:nvPr/>
        </p:nvSpPr>
        <p:spPr>
          <a:xfrm>
            <a:off x="6704289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DFB08-516E-ED93-38BC-7AE1398F385D}"/>
              </a:ext>
            </a:extLst>
          </p:cNvPr>
          <p:cNvSpPr txBox="1"/>
          <p:nvPr/>
        </p:nvSpPr>
        <p:spPr>
          <a:xfrm>
            <a:off x="6672110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BC032-0D73-FB45-4BDD-E42621B5623D}"/>
              </a:ext>
            </a:extLst>
          </p:cNvPr>
          <p:cNvSpPr txBox="1"/>
          <p:nvPr/>
        </p:nvSpPr>
        <p:spPr>
          <a:xfrm>
            <a:off x="6727210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AE95D-4A50-CFBF-A39E-FB9AF70ECCA0}"/>
              </a:ext>
            </a:extLst>
          </p:cNvPr>
          <p:cNvSpPr txBox="1"/>
          <p:nvPr/>
        </p:nvSpPr>
        <p:spPr>
          <a:xfrm>
            <a:off x="6259937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53875-5F33-5398-98CF-E610A3551CD4}"/>
              </a:ext>
            </a:extLst>
          </p:cNvPr>
          <p:cNvSpPr txBox="1"/>
          <p:nvPr/>
        </p:nvSpPr>
        <p:spPr>
          <a:xfrm>
            <a:off x="6227758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D886B-3B2D-3E8E-BA6E-C33C24967270}"/>
              </a:ext>
            </a:extLst>
          </p:cNvPr>
          <p:cNvSpPr txBox="1"/>
          <p:nvPr/>
        </p:nvSpPr>
        <p:spPr>
          <a:xfrm>
            <a:off x="6282858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56866-567B-CF03-1FAC-8F4775A300AC}"/>
              </a:ext>
            </a:extLst>
          </p:cNvPr>
          <p:cNvSpPr txBox="1"/>
          <p:nvPr/>
        </p:nvSpPr>
        <p:spPr>
          <a:xfrm>
            <a:off x="5815585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9B07B-014B-24C2-134C-855CD9C67BD7}"/>
              </a:ext>
            </a:extLst>
          </p:cNvPr>
          <p:cNvSpPr txBox="1"/>
          <p:nvPr/>
        </p:nvSpPr>
        <p:spPr>
          <a:xfrm>
            <a:off x="5783406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1DCD7-BB80-790F-E1C0-FE7F387EC670}"/>
              </a:ext>
            </a:extLst>
          </p:cNvPr>
          <p:cNvSpPr txBox="1"/>
          <p:nvPr/>
        </p:nvSpPr>
        <p:spPr>
          <a:xfrm>
            <a:off x="5838506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A2A0B-33F4-C3B3-5A98-52CEC976510B}"/>
              </a:ext>
            </a:extLst>
          </p:cNvPr>
          <p:cNvSpPr txBox="1"/>
          <p:nvPr/>
        </p:nvSpPr>
        <p:spPr>
          <a:xfrm>
            <a:off x="537123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0CBD5-0C8E-8B70-D38C-3BE193938A81}"/>
              </a:ext>
            </a:extLst>
          </p:cNvPr>
          <p:cNvSpPr txBox="1"/>
          <p:nvPr/>
        </p:nvSpPr>
        <p:spPr>
          <a:xfrm>
            <a:off x="533905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94322-1140-13A4-D0BC-453CCB0EEEA9}"/>
              </a:ext>
            </a:extLst>
          </p:cNvPr>
          <p:cNvSpPr txBox="1"/>
          <p:nvPr/>
        </p:nvSpPr>
        <p:spPr>
          <a:xfrm>
            <a:off x="5394154" y="3429000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8005B-95AF-69C4-4D7A-216EC652D439}"/>
              </a:ext>
            </a:extLst>
          </p:cNvPr>
          <p:cNvSpPr txBox="1"/>
          <p:nvPr/>
        </p:nvSpPr>
        <p:spPr>
          <a:xfrm>
            <a:off x="4937223" y="2303362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AE196-D2BF-7417-5104-DD4A914AEC26}"/>
              </a:ext>
            </a:extLst>
          </p:cNvPr>
          <p:cNvSpPr txBox="1"/>
          <p:nvPr/>
        </p:nvSpPr>
        <p:spPr>
          <a:xfrm>
            <a:off x="4914574" y="2814578"/>
            <a:ext cx="46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699DD0-93E9-9C72-09B8-7DE97D418953}"/>
              </a:ext>
            </a:extLst>
          </p:cNvPr>
          <p:cNvSpPr txBox="1"/>
          <p:nvPr/>
        </p:nvSpPr>
        <p:spPr>
          <a:xfrm>
            <a:off x="7560814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BFF68-DA39-1013-D44C-736AAED8C608}"/>
              </a:ext>
            </a:extLst>
          </p:cNvPr>
          <p:cNvSpPr txBox="1"/>
          <p:nvPr/>
        </p:nvSpPr>
        <p:spPr>
          <a:xfrm>
            <a:off x="7187795" y="2015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14245F-B132-5B9A-3560-E2C704AACDDF}"/>
              </a:ext>
            </a:extLst>
          </p:cNvPr>
          <p:cNvSpPr txBox="1"/>
          <p:nvPr/>
        </p:nvSpPr>
        <p:spPr>
          <a:xfrm>
            <a:off x="6706476" y="2015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A08C4-4FAD-FD55-8440-C782FBC3066A}"/>
              </a:ext>
            </a:extLst>
          </p:cNvPr>
          <p:cNvSpPr txBox="1"/>
          <p:nvPr/>
        </p:nvSpPr>
        <p:spPr>
          <a:xfrm>
            <a:off x="5828114" y="2010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CDB4AC-CC31-7C50-58CF-10F88DCB315F}"/>
              </a:ext>
            </a:extLst>
          </p:cNvPr>
          <p:cNvSpPr txBox="1"/>
          <p:nvPr/>
        </p:nvSpPr>
        <p:spPr>
          <a:xfrm>
            <a:off x="5356237" y="20237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20"/>
                            </p:stCondLst>
                            <p:childTnLst>
                              <p:par>
                                <p:cTn id="6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20"/>
                            </p:stCondLst>
                            <p:childTnLst>
                              <p:par>
                                <p:cTn id="7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2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40"/>
                            </p:stCondLst>
                            <p:childTnLst>
                              <p:par>
                                <p:cTn id="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4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40"/>
                            </p:stCondLst>
                            <p:childTnLst>
                              <p:par>
                                <p:cTn id="11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040"/>
                            </p:stCondLst>
                            <p:childTnLst>
                              <p:par>
                                <p:cTn id="12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40"/>
                            </p:stCondLst>
                            <p:childTnLst>
                              <p:par>
                                <p:cTn id="133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4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540"/>
                            </p:stCondLst>
                            <p:childTnLst>
                              <p:par>
                                <p:cTn id="14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6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60"/>
                            </p:stCondLst>
                            <p:childTnLst>
                              <p:par>
                                <p:cTn id="166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6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8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60"/>
                            </p:stCondLst>
                            <p:childTnLst>
                              <p:par>
                                <p:cTn id="19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156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060"/>
                            </p:stCondLst>
                            <p:childTnLst>
                              <p:par>
                                <p:cTn id="20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580"/>
                            </p:stCondLst>
                            <p:childTnLst>
                              <p:par>
                                <p:cTn id="2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8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358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080"/>
                            </p:stCondLst>
                            <p:childTnLst>
                              <p:par>
                                <p:cTn id="23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80"/>
                            </p:stCondLst>
                            <p:childTnLst>
                              <p:par>
                                <p:cTn id="2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80"/>
                            </p:stCondLst>
                            <p:childTnLst>
                              <p:par>
                                <p:cTn id="248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600"/>
                            </p:stCondLst>
                            <p:childTnLst>
                              <p:par>
                                <p:cTn id="25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61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5" grpId="0"/>
      <p:bldP spid="15" grpId="1"/>
      <p:bldP spid="16" grpId="0"/>
      <p:bldP spid="16" grpId="1"/>
      <p:bldP spid="18" grpId="0" build="allAtOnce"/>
      <p:bldP spid="18" grpId="1" build="allAtOnce"/>
      <p:bldP spid="18" grpId="2" build="allAtOnce"/>
      <p:bldP spid="19" grpId="0"/>
      <p:bldP spid="19" grpId="1"/>
      <p:bldP spid="20" grpId="0"/>
      <p:bldP spid="21" grpId="0" build="allAtOnce"/>
      <p:bldP spid="21" grpId="1" build="allAtOnce"/>
      <p:bldP spid="21" grpId="2" build="allAtOnce"/>
      <p:bldP spid="22" grpId="0"/>
      <p:bldP spid="22" grpId="1"/>
      <p:bldP spid="23" grpId="0"/>
      <p:bldP spid="24" grpId="0"/>
      <p:bldP spid="24" grpId="1"/>
      <p:bldP spid="24" grpId="2"/>
      <p:bldP spid="24" grpId="3"/>
      <p:bldP spid="25" grpId="0"/>
      <p:bldP spid="25" grpId="1"/>
      <p:bldP spid="26" grpId="0"/>
      <p:bldP spid="27" grpId="0"/>
      <p:bldP spid="27" grpId="1"/>
      <p:bldP spid="28" grpId="0"/>
      <p:bldP spid="28" grpId="1"/>
      <p:bldP spid="29" grpId="0"/>
      <p:bldP spid="30" grpId="0"/>
      <p:bldP spid="30" grpId="1"/>
      <p:bldP spid="30" grpId="2"/>
      <p:bldP spid="30" grpId="3"/>
      <p:bldP spid="31" grpId="0"/>
      <p:bldP spid="31" grpId="1"/>
      <p:bldP spid="32" grpId="0"/>
      <p:bldP spid="33" grpId="0"/>
      <p:bldP spid="33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8" grpId="4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63491" cy="1325563"/>
          </a:xfrm>
        </p:spPr>
        <p:txBody>
          <a:bodyPr/>
          <a:lstStyle/>
          <a:p>
            <a:pPr algn="ctr"/>
            <a:r>
              <a:rPr lang="ru-RU" dirty="0"/>
              <a:t>Операция умножения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3E0DE07-8672-1B18-ED1D-7864D1F318F0}"/>
              </a:ext>
            </a:extLst>
          </p:cNvPr>
          <p:cNvCxnSpPr/>
          <p:nvPr/>
        </p:nvCxnSpPr>
        <p:spPr>
          <a:xfrm>
            <a:off x="4368799" y="2851147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8EFC107-8F98-D61E-C1A1-198B056BCE2A}"/>
              </a:ext>
            </a:extLst>
          </p:cNvPr>
          <p:cNvCxnSpPr/>
          <p:nvPr/>
        </p:nvCxnSpPr>
        <p:spPr>
          <a:xfrm>
            <a:off x="4368798" y="4263672"/>
            <a:ext cx="3583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2B0E8F-77F2-7055-7C65-DF4079D9FA14}"/>
              </a:ext>
            </a:extLst>
          </p:cNvPr>
          <p:cNvSpPr txBox="1"/>
          <p:nvPr/>
        </p:nvSpPr>
        <p:spPr>
          <a:xfrm>
            <a:off x="5018867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3AE7-D8DA-0ED9-D998-14E1D8AABF3A}"/>
              </a:ext>
            </a:extLst>
          </p:cNvPr>
          <p:cNvSpPr txBox="1"/>
          <p:nvPr/>
        </p:nvSpPr>
        <p:spPr>
          <a:xfrm>
            <a:off x="5511401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88D25-252F-D5C3-F9D6-70D876A70DA9}"/>
              </a:ext>
            </a:extLst>
          </p:cNvPr>
          <p:cNvSpPr txBox="1"/>
          <p:nvPr/>
        </p:nvSpPr>
        <p:spPr>
          <a:xfrm>
            <a:off x="6003935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A6706-9D57-26BE-BE22-9CCD391C183E}"/>
              </a:ext>
            </a:extLst>
          </p:cNvPr>
          <p:cNvSpPr txBox="1"/>
          <p:nvPr/>
        </p:nvSpPr>
        <p:spPr>
          <a:xfrm>
            <a:off x="6496469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80C31-DD3A-2B82-B971-17568DD98F64}"/>
              </a:ext>
            </a:extLst>
          </p:cNvPr>
          <p:cNvSpPr txBox="1"/>
          <p:nvPr/>
        </p:nvSpPr>
        <p:spPr>
          <a:xfrm>
            <a:off x="6989003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B0504-2234-FFC1-678B-2C31D8F9B588}"/>
              </a:ext>
            </a:extLst>
          </p:cNvPr>
          <p:cNvSpPr txBox="1"/>
          <p:nvPr/>
        </p:nvSpPr>
        <p:spPr>
          <a:xfrm>
            <a:off x="7481538" y="1542898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5CECD-9939-4D15-9457-E39FDD43998B}"/>
              </a:ext>
            </a:extLst>
          </p:cNvPr>
          <p:cNvSpPr txBox="1"/>
          <p:nvPr/>
        </p:nvSpPr>
        <p:spPr>
          <a:xfrm>
            <a:off x="7000469" y="213425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1F8FE-AC08-BCBD-2456-3AC15F2F767E}"/>
              </a:ext>
            </a:extLst>
          </p:cNvPr>
          <p:cNvSpPr txBox="1"/>
          <p:nvPr/>
        </p:nvSpPr>
        <p:spPr>
          <a:xfrm>
            <a:off x="7490072" y="2143261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8F33D-0B85-51C6-49F0-56350CEBB2E3}"/>
              </a:ext>
            </a:extLst>
          </p:cNvPr>
          <p:cNvSpPr txBox="1"/>
          <p:nvPr/>
        </p:nvSpPr>
        <p:spPr>
          <a:xfrm>
            <a:off x="752153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A226-E30E-2847-C095-A348E84EC886}"/>
              </a:ext>
            </a:extLst>
          </p:cNvPr>
          <p:cNvSpPr txBox="1"/>
          <p:nvPr/>
        </p:nvSpPr>
        <p:spPr>
          <a:xfrm>
            <a:off x="6985429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C94E1-C44C-7F07-A85D-8C1AA0B54E77}"/>
              </a:ext>
            </a:extLst>
          </p:cNvPr>
          <p:cNvSpPr txBox="1"/>
          <p:nvPr/>
        </p:nvSpPr>
        <p:spPr>
          <a:xfrm>
            <a:off x="700501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9C2E7-8E86-536D-49C0-743094D92781}"/>
              </a:ext>
            </a:extLst>
          </p:cNvPr>
          <p:cNvSpPr txBox="1"/>
          <p:nvPr/>
        </p:nvSpPr>
        <p:spPr>
          <a:xfrm>
            <a:off x="6449323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CD466-6257-7A87-F79B-ECAB63DFD53D}"/>
              </a:ext>
            </a:extLst>
          </p:cNvPr>
          <p:cNvSpPr txBox="1"/>
          <p:nvPr/>
        </p:nvSpPr>
        <p:spPr>
          <a:xfrm>
            <a:off x="6473683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3E03D-6430-8094-E1D8-B98A66DFBA72}"/>
              </a:ext>
            </a:extLst>
          </p:cNvPr>
          <p:cNvSpPr txBox="1"/>
          <p:nvPr/>
        </p:nvSpPr>
        <p:spPr>
          <a:xfrm>
            <a:off x="5942355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13052-4A14-5B34-E325-767D41F9AA03}"/>
              </a:ext>
            </a:extLst>
          </p:cNvPr>
          <p:cNvSpPr txBox="1"/>
          <p:nvPr/>
        </p:nvSpPr>
        <p:spPr>
          <a:xfrm>
            <a:off x="5913217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635C9-98D2-2D42-6764-163709933760}"/>
              </a:ext>
            </a:extLst>
          </p:cNvPr>
          <p:cNvSpPr txBox="1"/>
          <p:nvPr/>
        </p:nvSpPr>
        <p:spPr>
          <a:xfrm>
            <a:off x="5377111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BE65D-0922-5AB7-61EE-908CE508FE4F}"/>
              </a:ext>
            </a:extLst>
          </p:cNvPr>
          <p:cNvSpPr txBox="1"/>
          <p:nvPr/>
        </p:nvSpPr>
        <p:spPr>
          <a:xfrm>
            <a:off x="4841005" y="2959814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7D7FD1-BAA0-D1C0-4D5F-BAC1F52D2210}"/>
              </a:ext>
            </a:extLst>
          </p:cNvPr>
          <p:cNvSpPr txBox="1"/>
          <p:nvPr/>
        </p:nvSpPr>
        <p:spPr>
          <a:xfrm>
            <a:off x="5411027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BDD6DC-0D46-4B81-CD44-2DB4C094B280}"/>
              </a:ext>
            </a:extLst>
          </p:cNvPr>
          <p:cNvSpPr txBox="1"/>
          <p:nvPr/>
        </p:nvSpPr>
        <p:spPr>
          <a:xfrm>
            <a:off x="4879699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97F2F-C512-916D-D1AD-0EA51961A170}"/>
              </a:ext>
            </a:extLst>
          </p:cNvPr>
          <p:cNvSpPr txBox="1"/>
          <p:nvPr/>
        </p:nvSpPr>
        <p:spPr>
          <a:xfrm>
            <a:off x="4348371" y="3551169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61FFD-2E5F-066B-EA13-C33518A7DC6A}"/>
              </a:ext>
            </a:extLst>
          </p:cNvPr>
          <p:cNvSpPr txBox="1"/>
          <p:nvPr/>
        </p:nvSpPr>
        <p:spPr>
          <a:xfrm>
            <a:off x="7086586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51CAE1-B2BD-E4FD-0FE6-6A98547D53B3}"/>
              </a:ext>
            </a:extLst>
          </p:cNvPr>
          <p:cNvSpPr txBox="1"/>
          <p:nvPr/>
        </p:nvSpPr>
        <p:spPr>
          <a:xfrm>
            <a:off x="6608843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2F3BC-F0A3-613C-FC5A-9AB8B607B65D}"/>
              </a:ext>
            </a:extLst>
          </p:cNvPr>
          <p:cNvSpPr txBox="1"/>
          <p:nvPr/>
        </p:nvSpPr>
        <p:spPr>
          <a:xfrm>
            <a:off x="6108248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865F72-AA13-BB9F-5765-9B283D8C6180}"/>
              </a:ext>
            </a:extLst>
          </p:cNvPr>
          <p:cNvSpPr txBox="1"/>
          <p:nvPr/>
        </p:nvSpPr>
        <p:spPr>
          <a:xfrm>
            <a:off x="5592151" y="1199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617E5-8912-50A8-B083-FE0F33CC7DFC}"/>
              </a:ext>
            </a:extLst>
          </p:cNvPr>
          <p:cNvSpPr txBox="1"/>
          <p:nvPr/>
        </p:nvSpPr>
        <p:spPr>
          <a:xfrm>
            <a:off x="6608843" y="11851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9997A-AFF5-F9A1-C4EA-F9F5E0913C2B}"/>
              </a:ext>
            </a:extLst>
          </p:cNvPr>
          <p:cNvSpPr txBox="1"/>
          <p:nvPr/>
        </p:nvSpPr>
        <p:spPr>
          <a:xfrm>
            <a:off x="7086586" y="119077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CB221-8205-7EDE-BF5A-ABE9C9E194A4}"/>
              </a:ext>
            </a:extLst>
          </p:cNvPr>
          <p:cNvSpPr txBox="1"/>
          <p:nvPr/>
        </p:nvSpPr>
        <p:spPr>
          <a:xfrm>
            <a:off x="4362035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16DA1-F65E-782A-5764-B723D3EB4A23}"/>
              </a:ext>
            </a:extLst>
          </p:cNvPr>
          <p:cNvSpPr txBox="1"/>
          <p:nvPr/>
        </p:nvSpPr>
        <p:spPr>
          <a:xfrm>
            <a:off x="4881952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3767E-5A63-DBED-7348-D7C5222B9094}"/>
              </a:ext>
            </a:extLst>
          </p:cNvPr>
          <p:cNvSpPr txBox="1"/>
          <p:nvPr/>
        </p:nvSpPr>
        <p:spPr>
          <a:xfrm>
            <a:off x="5401869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AD4F2-6633-F489-91F2-078BF521C589}"/>
              </a:ext>
            </a:extLst>
          </p:cNvPr>
          <p:cNvSpPr txBox="1"/>
          <p:nvPr/>
        </p:nvSpPr>
        <p:spPr>
          <a:xfrm>
            <a:off x="5921786" y="4286533"/>
            <a:ext cx="50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935CB-3EC5-52F8-1F96-71113AB17446}"/>
              </a:ext>
            </a:extLst>
          </p:cNvPr>
          <p:cNvSpPr txBox="1"/>
          <p:nvPr/>
        </p:nvSpPr>
        <p:spPr>
          <a:xfrm>
            <a:off x="6441703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97FA5-B342-49BB-C8B1-64BD90C5ADC7}"/>
              </a:ext>
            </a:extLst>
          </p:cNvPr>
          <p:cNvSpPr txBox="1"/>
          <p:nvPr/>
        </p:nvSpPr>
        <p:spPr>
          <a:xfrm>
            <a:off x="6961620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F708B1-22DE-F709-5963-E0558B4E4956}"/>
              </a:ext>
            </a:extLst>
          </p:cNvPr>
          <p:cNvSpPr txBox="1"/>
          <p:nvPr/>
        </p:nvSpPr>
        <p:spPr>
          <a:xfrm>
            <a:off x="7481538" y="4286533"/>
            <a:ext cx="5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7ECD4-F9A3-9B7D-F2CE-112AD33C8C07}"/>
              </a:ext>
            </a:extLst>
          </p:cNvPr>
          <p:cNvSpPr txBox="1"/>
          <p:nvPr/>
        </p:nvSpPr>
        <p:spPr>
          <a:xfrm>
            <a:off x="5436164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A28240-6104-71B8-9F42-390250FB6E26}"/>
              </a:ext>
            </a:extLst>
          </p:cNvPr>
          <p:cNvSpPr txBox="1"/>
          <p:nvPr/>
        </p:nvSpPr>
        <p:spPr>
          <a:xfrm>
            <a:off x="4953277" y="28318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3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2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18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9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3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7" presetID="1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72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81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5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08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317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40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0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355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3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7500"/>
                            </p:stCondLst>
                            <p:childTnLst>
                              <p:par>
                                <p:cTn id="384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0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17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4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33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42" presetID="1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  <p:bldP spid="34" grpId="2"/>
      <p:bldP spid="34" grpId="3"/>
      <p:bldP spid="35" grpId="0"/>
      <p:bldP spid="36" grpId="0"/>
      <p:bldP spid="37" grpId="0"/>
      <p:bldP spid="39" grpId="0"/>
      <p:bldP spid="40" grpId="0"/>
      <p:bldP spid="41" grpId="0"/>
      <p:bldP spid="42" grpId="0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941455" cy="1325563"/>
          </a:xfrm>
        </p:spPr>
        <p:txBody>
          <a:bodyPr/>
          <a:lstStyle/>
          <a:p>
            <a:pPr algn="ctr"/>
            <a:r>
              <a:rPr lang="ru-RU" dirty="0"/>
              <a:t>Операция деления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DC825-0576-FEA7-275A-FA40FADB092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5894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38561-A490-E0BC-4FB1-EB8D4337CC1D}"/>
              </a:ext>
            </a:extLst>
          </p:cNvPr>
          <p:cNvSpPr txBox="1"/>
          <p:nvPr/>
        </p:nvSpPr>
        <p:spPr>
          <a:xfrm>
            <a:off x="4941878" y="294389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A88E-BD9E-8DD5-C9CB-36CCF1915320}"/>
              </a:ext>
            </a:extLst>
          </p:cNvPr>
          <p:cNvSpPr txBox="1"/>
          <p:nvPr/>
        </p:nvSpPr>
        <p:spPr>
          <a:xfrm>
            <a:off x="549371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62F52-0652-8282-F55C-0555A67C8EEB}"/>
              </a:ext>
            </a:extLst>
          </p:cNvPr>
          <p:cNvSpPr txBox="1"/>
          <p:nvPr/>
        </p:nvSpPr>
        <p:spPr>
          <a:xfrm>
            <a:off x="6667523" y="294389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FB45A-D535-BA47-5E98-09119B92AA33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AEF49-2CD1-6F4A-BFA1-652626AA5F8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97704-F4F1-98A8-B2E2-1170E66CA464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BBF55-17F1-3DF6-1EFD-BA42C1F7AA2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2D71-D5E7-C303-B1E9-8F8BDB8178C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4B3D1-D99F-802F-30C1-D1CD560A85D3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4292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C8439-5F68-2CF6-8AA4-7E3935DEB724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8FEE3-979D-7CA2-CD35-1168EED4D1DE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C7CEC-774A-1336-F5AA-9C3FB0C60B00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3728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E4C79-64BF-A6FD-A99E-575C5D581AA6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548B2-2701-C916-55C6-8B5676ED739D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770239-7DE2-0E5D-6AA0-E6B3AC49C4E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3164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23B66-0754-EE1A-2406-CB33C93DCA32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0C8DC-4CC3-0CC3-76E2-2D929D5E4866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7869-2A45-EB5C-5BC7-6D13C6DD566B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2600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0437-3592-98F5-82BC-BAF7A13E1E97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58A3E-EDF2-A8E2-A316-854EA379ECBD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D3BCA6-69D4-A1D6-CAA8-433181EBA469}"/>
              </a:ext>
            </a:extLst>
          </p:cNvPr>
          <p:cNvSpPr txBox="1"/>
          <p:nvPr/>
        </p:nvSpPr>
        <p:spPr>
          <a:xfrm>
            <a:off x="3847886" y="2944461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7F9CA-8F40-A8FD-5976-9EF6CCE0EB4F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98537-C90E-4E30-ED9B-443E3674A2F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F50A7-42D9-C432-405B-B7EEFC822F59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F8DDAD-7E32-653A-1E6C-86115F762B2B}"/>
              </a:ext>
            </a:extLst>
          </p:cNvPr>
          <p:cNvSpPr txBox="1"/>
          <p:nvPr/>
        </p:nvSpPr>
        <p:spPr>
          <a:xfrm>
            <a:off x="5749612" y="223600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A192-8DDD-0F1C-9CDA-8327D4FB081F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7EB4-6F1A-DA53-12F7-578ECCF106E3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1472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E2222-1FF1-0F28-10B0-4D5E95C1E8D4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908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1A2B02-89BA-25C8-BFE7-6E405761295E}"/>
              </a:ext>
            </a:extLst>
          </p:cNvPr>
          <p:cNvSpPr txBox="1"/>
          <p:nvPr/>
        </p:nvSpPr>
        <p:spPr>
          <a:xfrm>
            <a:off x="7443568" y="2943895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6D5948-929D-F2F6-953C-B0DBD9897B71}"/>
              </a:ext>
            </a:extLst>
          </p:cNvPr>
          <p:cNvSpPr txBox="1"/>
          <p:nvPr/>
        </p:nvSpPr>
        <p:spPr>
          <a:xfrm>
            <a:off x="3718042" y="294446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4F4DF6-5320-BFF5-DD61-B7C9A23C5D65}"/>
              </a:ext>
            </a:extLst>
          </p:cNvPr>
          <p:cNvSpPr txBox="1"/>
          <p:nvPr/>
        </p:nvSpPr>
        <p:spPr>
          <a:xfrm>
            <a:off x="7313724" y="2943895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4856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1A073-1451-35C6-83B5-7668AE941229}"/>
              </a:ext>
            </a:extLst>
          </p:cNvPr>
          <p:cNvSpPr txBox="1"/>
          <p:nvPr/>
        </p:nvSpPr>
        <p:spPr>
          <a:xfrm>
            <a:off x="5619769" y="223600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500"/>
                            </p:stCondLst>
                            <p:childTnLst>
                              <p:par>
                                <p:cTn id="1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6" grpId="1"/>
      <p:bldP spid="37" grpId="0"/>
      <p:bldP spid="37" grpId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7501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1885</TotalTime>
  <Words>195</Words>
  <Application>Microsoft Office PowerPoint</Application>
  <PresentationFormat>Широкоэкранный</PresentationFormat>
  <Paragraphs>144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Длинная арифметика</vt:lpstr>
      <vt:lpstr>История длинной арифметики</vt:lpstr>
      <vt:lpstr>ЯП с длинной арифметикой</vt:lpstr>
      <vt:lpstr>Операция сложения</vt:lpstr>
      <vt:lpstr>Операция вычитания</vt:lpstr>
      <vt:lpstr>Операция умножения</vt:lpstr>
      <vt:lpstr>Операция деления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25</cp:revision>
  <dcterms:created xsi:type="dcterms:W3CDTF">2022-12-03T05:18:41Z</dcterms:created>
  <dcterms:modified xsi:type="dcterms:W3CDTF">2022-12-22T04:20:20Z</dcterms:modified>
</cp:coreProperties>
</file>