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52240-B17E-62C5-1A20-75CD21D6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7718B-1A40-D28C-70B2-02A8FF9FD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C5980-F591-BD26-7849-47A354A4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77AF8-2C6A-4A08-664B-77147DA9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62E91-1F59-ADEC-B7FF-18D38B2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36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C48D3-BCED-789F-A489-553AAA36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9A51BC-E4D3-0C25-D978-03CAFD36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240CF-8895-AD75-7EB9-AA85A6A7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1B30D-8E4F-2CAD-F987-31F30775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31994-C845-4351-78C4-00DFC69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10C3DA-33C4-A382-982A-2F2516154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D8C2A4-8171-D863-0A16-344B835A3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C5CB8-022E-A5AA-A91F-F6417FDB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B583A-53CB-8ED4-5CDB-FB44079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7F26-37D0-5F9B-4EA3-2C1BD7E9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FE85C-EE0B-97E8-C97D-9CBDB273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42B54-8641-E339-A4E6-C39E6B6C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26F607-F043-DD14-E84F-9665BB6C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F3035-6970-BFD6-C5A9-545ADBE2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1CC19-8826-830F-20C8-CCAC0AC9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5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009E-8700-43E7-B70E-4816D08F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AC490-2F73-EBE9-7786-0D45C8E3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1B10C-5935-5FCA-D73D-2641AFEC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48C98-D5BE-C74E-E2CC-A937533F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F48DE-D6EF-7FA9-5480-5479D5D8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F6AFA-4A17-42E6-6A3B-21679FBC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45145-B67B-A1A3-030C-0B182025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E441B9-041F-FA87-789A-F7D68358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968358-A1F8-F7BC-2605-F77EA384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92897-BE54-4FEB-A060-D9DD1CBF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FD5A71-503F-3DD7-A1FC-F50598DD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B7113-7FDC-291F-155D-E1DCDE4B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99F088-A4F4-AA27-51C8-BA6555E2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942E7D-BCCE-595D-1BB7-25BD4730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812FF6-9EA3-FBF6-0F5E-466959038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0C0E30-58CD-F37A-C888-37173AC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583854-355D-A7E6-A86B-4AEDC733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8D21D9-B827-CC10-73AA-198B15D7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1ED67-0A35-84C4-BF32-9CCF219E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4E929-1826-CCFB-91FF-C8F72BE1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E866E5-CFC5-3A1B-9D61-0E5FD35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6A1D1-56B2-1163-DD23-3516FDA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7799E-05BB-5250-F371-3B1A4AB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F8AAC7-8791-8B32-87E8-EF7D3B04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B92935-178A-E8F8-04D7-5BBF556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130C9-AB5F-52D3-5D20-E208366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C0452-3650-8A9D-361F-FFC65A07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DCAF3-20EB-B4A8-C679-876995E9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5491E6-DD8B-C1F5-F42E-E1DAF641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4F2728-8DF9-0D30-54FC-2A85ED16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48942-54C6-5F2D-E5B1-5CD780E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E3E919-8ABC-1977-897A-D80EC81C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D223-4471-3C98-A8EE-3205D7A9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774F2-5DC4-4938-C926-6C5326D37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7B395-DB53-3588-8F83-1549FE85B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7FEC1C-7DAB-F9DE-BF5C-2837F8D3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5E0C7-EEE5-4501-2BF0-8918CF9E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BB8174-4396-4B64-D166-0395DE43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4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2F87B-67ED-68E0-7CC6-9F8DDD44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C8EC35-2988-B8A4-B48C-819704E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887FD-6911-AB72-5ED3-708B264B7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E4FB-2FC9-4BFA-B8DE-F3C32A3D4E30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C2DEB-D938-69EB-2118-3A0DF3FFC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E9E12-5AAD-E5B5-8651-A766B997B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38759-D6D6-E613-1DB6-9CC1F8B77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Длинная арифметика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479AC-92D2-5640-7F80-CE54E4AF7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8341" y="5263972"/>
            <a:ext cx="6007223" cy="943329"/>
          </a:xfrm>
        </p:spPr>
        <p:txBody>
          <a:bodyPr/>
          <a:lstStyle/>
          <a:p>
            <a:pPr algn="r"/>
            <a:r>
              <a:rPr lang="ru-RU" dirty="0"/>
              <a:t>Обучающийся Щербак Ирина Сергеевна</a:t>
            </a:r>
          </a:p>
          <a:p>
            <a:pPr algn="r"/>
            <a:r>
              <a:rPr lang="ru-RU" dirty="0"/>
              <a:t>Руководитель </a:t>
            </a:r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57251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041F2-28BC-4283-FC47-C0CC4BEA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B2C323-1206-59ED-FF9F-EE588750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837" y="1446865"/>
            <a:ext cx="6268325" cy="3581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C3660-0BC2-876F-78E9-77F172E7379B}"/>
              </a:ext>
            </a:extLst>
          </p:cNvPr>
          <p:cNvSpPr txBox="1"/>
          <p:nvPr/>
        </p:nvSpPr>
        <p:spPr>
          <a:xfrm>
            <a:off x="4182861" y="5122415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Первый бизнес-компьютер </a:t>
            </a:r>
            <a:r>
              <a:rPr lang="en-US"/>
              <a:t>IBM 702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31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C2EBE-D20A-972B-F9DC-1D47579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D953-EFBF-1F84-337D-935AD383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571246"/>
          </a:xfrm>
        </p:spPr>
        <p:txBody>
          <a:bodyPr>
            <a:noAutofit/>
          </a:bodyPr>
          <a:lstStyle/>
          <a:p>
            <a:r>
              <a:rPr lang="ru-RU" dirty="0"/>
              <a:t>Языки, которые поддерживают длинную арифметику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1E610F-E86B-F265-3179-AE97AE64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85" y="2722817"/>
            <a:ext cx="1378080" cy="9629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4C0070-89D4-9727-5312-9C2653EA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419" y="2983745"/>
            <a:ext cx="791107" cy="7020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3A82B4-20E5-A9D4-B597-9841F3B4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650" y="2822512"/>
            <a:ext cx="1217968" cy="863275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28475A9F-30B4-D368-80D8-841F4AFFDF45}"/>
              </a:ext>
            </a:extLst>
          </p:cNvPr>
          <p:cNvSpPr txBox="1">
            <a:spLocks/>
          </p:cNvSpPr>
          <p:nvPr/>
        </p:nvSpPr>
        <p:spPr>
          <a:xfrm>
            <a:off x="962488" y="1825625"/>
            <a:ext cx="4523913" cy="530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чего и как работает алгоритм?</a:t>
            </a:r>
          </a:p>
        </p:txBody>
      </p:sp>
    </p:spTree>
    <p:extLst>
      <p:ext uri="{BB962C8B-B14F-4D97-AF65-F5344CB8AC3E}">
        <p14:creationId xmlns:p14="http://schemas.microsoft.com/office/powerpoint/2010/main" val="132907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92CFA-83E0-6234-ABAB-0758B0F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Сложение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4519E-12C5-8424-28E3-307ACADC40F8}"/>
              </a:ext>
            </a:extLst>
          </p:cNvPr>
          <p:cNvSpPr txBox="1"/>
          <p:nvPr/>
        </p:nvSpPr>
        <p:spPr>
          <a:xfrm>
            <a:off x="683582" y="2157274"/>
            <a:ext cx="241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1234567890987654321</a:t>
            </a:r>
            <a:endParaRPr lang="en-US" dirty="0"/>
          </a:p>
          <a:p>
            <a:pPr algn="r"/>
            <a:r>
              <a:rPr lang="ru-RU" dirty="0"/>
              <a:t>123456789</a:t>
            </a:r>
            <a:endParaRPr lang="en-US" dirty="0"/>
          </a:p>
          <a:p>
            <a:pPr algn="r"/>
            <a:r>
              <a:rPr lang="ru-RU" dirty="0"/>
              <a:t>1234567891111111110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475C0-8602-D096-14FE-B592F12EE456}"/>
              </a:ext>
            </a:extLst>
          </p:cNvPr>
          <p:cNvSpPr txBox="1"/>
          <p:nvPr/>
        </p:nvSpPr>
        <p:spPr>
          <a:xfrm>
            <a:off x="683582" y="1576843"/>
            <a:ext cx="216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5326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8311B-3BDE-C236-8A10-8A1BBA81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Вычитание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513A8-A0E0-112E-E4A4-56C7367F0DD2}"/>
              </a:ext>
            </a:extLst>
          </p:cNvPr>
          <p:cNvSpPr txBox="1"/>
          <p:nvPr/>
        </p:nvSpPr>
        <p:spPr>
          <a:xfrm>
            <a:off x="683582" y="2157274"/>
            <a:ext cx="241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1234567890987654321</a:t>
            </a:r>
            <a:endParaRPr lang="en-US" dirty="0"/>
          </a:p>
          <a:p>
            <a:pPr algn="r"/>
            <a:r>
              <a:rPr lang="ru-RU" dirty="0"/>
              <a:t>123456789</a:t>
            </a:r>
            <a:endParaRPr lang="en-US" dirty="0"/>
          </a:p>
          <a:p>
            <a:pPr algn="r"/>
            <a:r>
              <a:rPr lang="ru-RU" dirty="0"/>
              <a:t>1234567890864197532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F3E64-7D52-0079-06B2-F1A51D6CD0F7}"/>
              </a:ext>
            </a:extLst>
          </p:cNvPr>
          <p:cNvSpPr txBox="1"/>
          <p:nvPr/>
        </p:nvSpPr>
        <p:spPr>
          <a:xfrm>
            <a:off x="683582" y="1576843"/>
            <a:ext cx="216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58801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FF468-3AB2-B331-DBD1-4F22C518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Умножение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EA5D0-4124-E541-7EB4-D7ABE58C7C83}"/>
              </a:ext>
            </a:extLst>
          </p:cNvPr>
          <p:cNvSpPr txBox="1"/>
          <p:nvPr/>
        </p:nvSpPr>
        <p:spPr>
          <a:xfrm>
            <a:off x="683581" y="2157274"/>
            <a:ext cx="337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1234567890987654321</a:t>
            </a:r>
            <a:endParaRPr lang="en-US" dirty="0"/>
          </a:p>
          <a:p>
            <a:pPr algn="r"/>
            <a:r>
              <a:rPr lang="ru-RU" dirty="0"/>
              <a:t>123456789</a:t>
            </a:r>
            <a:endParaRPr lang="en-US" dirty="0"/>
          </a:p>
          <a:p>
            <a:pPr algn="r"/>
            <a:r>
              <a:rPr lang="ru-RU" dirty="0"/>
              <a:t>152415787623837841112635269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10FAC-CFB8-3C19-78B7-140984BEE6FA}"/>
              </a:ext>
            </a:extLst>
          </p:cNvPr>
          <p:cNvSpPr txBox="1"/>
          <p:nvPr/>
        </p:nvSpPr>
        <p:spPr>
          <a:xfrm>
            <a:off x="683582" y="1576843"/>
            <a:ext cx="216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385230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63F97-6DD1-453B-E916-B1D4341C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Деление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C2D7B-93BC-BE0C-F49A-C2655C71D16A}"/>
              </a:ext>
            </a:extLst>
          </p:cNvPr>
          <p:cNvSpPr txBox="1"/>
          <p:nvPr/>
        </p:nvSpPr>
        <p:spPr>
          <a:xfrm>
            <a:off x="838200" y="2271119"/>
            <a:ext cx="243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1234567890987654321</a:t>
            </a:r>
            <a:endParaRPr lang="en-US" dirty="0"/>
          </a:p>
          <a:p>
            <a:pPr algn="r"/>
            <a:r>
              <a:rPr lang="ru-RU" dirty="0"/>
              <a:t>123456789</a:t>
            </a:r>
            <a:endParaRPr lang="en-US" dirty="0"/>
          </a:p>
          <a:p>
            <a:pPr algn="r"/>
            <a:r>
              <a:rPr lang="ru-RU" dirty="0"/>
              <a:t>10000000008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51D3D-55DA-F3CA-DA8D-01F0562A9AA1}"/>
              </a:ext>
            </a:extLst>
          </p:cNvPr>
          <p:cNvSpPr txBox="1"/>
          <p:nvPr/>
        </p:nvSpPr>
        <p:spPr>
          <a:xfrm>
            <a:off x="838201" y="1690688"/>
            <a:ext cx="216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78811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E80EF-A414-84E4-6D2F-6C107D39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EFEEA-4D1D-17B2-08D2-2710CA80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79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87</TotalTime>
  <Words>50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Длинная арифметика</vt:lpstr>
      <vt:lpstr>История</vt:lpstr>
      <vt:lpstr>Информация</vt:lpstr>
      <vt:lpstr>Сложение</vt:lpstr>
      <vt:lpstr>Вычитание</vt:lpstr>
      <vt:lpstr>Умножение</vt:lpstr>
      <vt:lpstr>Деление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Shcherbak</dc:creator>
  <cp:lastModifiedBy>Irina Shcherbak</cp:lastModifiedBy>
  <cp:revision>5</cp:revision>
  <dcterms:created xsi:type="dcterms:W3CDTF">2022-12-03T05:18:41Z</dcterms:created>
  <dcterms:modified xsi:type="dcterms:W3CDTF">2022-12-10T06:55:59Z</dcterms:modified>
</cp:coreProperties>
</file>