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FD6"/>
    <a:srgbClr val="EAF0D9"/>
    <a:srgbClr val="CCAF9B"/>
    <a:srgbClr val="EEFCF6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6658D-4634-42D1-9A05-C4D2C07DBBAD}" type="datetimeFigureOut">
              <a:rPr lang="ru-RU" smtClean="0"/>
              <a:t>20.12.2022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63466-9361-43DB-957E-DC07A2EF28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759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152240-B17E-62C5-1A20-75CD21D68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97718B-1A40-D28C-70B2-02A8FF9FD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EC5980-F591-BD26-7849-47A354A4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3597-7EE7-48F1-8BF8-6E375B91E988}" type="datetime1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D77AF8-2C6A-4A08-664B-77147DA9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D62E91-1F59-ADEC-B7FF-18D38B2C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36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C48D3-BCED-789F-A489-553AAA367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9A51BC-E4D3-0C25-D978-03CAFD36C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A240CF-8895-AD75-7EB9-AA85A6A7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DE2BD-AD1F-4291-88F2-B919D162DD3D}" type="datetime1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51B30D-8E4F-2CAD-F987-31F307755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B31994-C845-4351-78C4-00DFC696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33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110C3DA-33C4-A382-982A-2F2516154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D8C2A4-8171-D863-0A16-344B835A3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6C5CB8-022E-A5AA-A91F-F6417FDB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FF6F-0CCB-45AD-B309-A353702B36CB}" type="datetime1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FB583A-53CB-8ED4-5CDB-FB44079F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CA7F26-37D0-5F9B-4EA3-2C1BD7E9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34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FE85C-EE0B-97E8-C97D-9CBDB273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642B54-8641-E339-A4E6-C39E6B6C2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26F607-F043-DD14-E84F-9665BB6C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071C-F5B1-417C-B6D4-154737659200}" type="datetime1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9F3035-6970-BFD6-C5A9-545ADBE2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01CC19-8826-830F-20C8-CCAC0AC9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15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D009E-8700-43E7-B70E-4816D08F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AAC490-2F73-EBE9-7786-0D45C8E3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71B10C-5935-5FCA-D73D-2641AFEC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811E-4B61-49C9-B163-92D2B3E34F71}" type="datetime1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C48C98-D5BE-C74E-E2CC-A937533FA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2F48DE-D6EF-7FA9-5480-5479D5D8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28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F6AFA-4A17-42E6-6A3B-21679FBC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B45145-B67B-A1A3-030C-0B1820253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E441B9-041F-FA87-789A-F7D683587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968358-A1F8-F7BC-2605-F77EA384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1911-6D22-486F-86C1-100DC2970064}" type="datetime1">
              <a:rPr lang="ru-RU" smtClean="0"/>
              <a:t>20.12.2022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992897-BE54-4FEB-A060-D9DD1CBF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FD5A71-503F-3DD7-A1FC-F50598DD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40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B7113-7FDC-291F-155D-E1DCDE4B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99F088-A4F4-AA27-51C8-BA6555E2D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942E7D-BCCE-595D-1BB7-25BD47302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812FF6-9EA3-FBF6-0F5E-466959038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20C0E30-58CD-F37A-C888-37173AC17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1583854-355D-A7E6-A86B-4AEDC733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4187-F404-40F9-A673-83E5F0C12008}" type="datetime1">
              <a:rPr lang="ru-RU" smtClean="0"/>
              <a:t>20.12.2022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58D21D9-B827-CC10-73AA-198B15D7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41ED67-0A35-84C4-BF32-9CCF219E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30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14E929-1826-CCFB-91FF-C8F72BE1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6E866E5-CFC5-3A1B-9D61-0E5FD35B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5464-09F7-420A-A40E-11B80538160C}" type="datetime1">
              <a:rPr lang="ru-RU" smtClean="0"/>
              <a:t>20.12.2022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56A1D1-56B2-1163-DD23-3516FDAB6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F7799E-05BB-5250-F371-3B1A4AB4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19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1F8AAC7-8791-8B32-87E8-EF7D3B04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1F6D-BCB7-42A4-83CB-67E87B2E74CA}" type="datetime1">
              <a:rPr lang="ru-RU" smtClean="0"/>
              <a:t>20.12.2022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EB92935-178A-E8F8-04D7-5BBF5568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9130C9-AB5F-52D3-5D20-E2083660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67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C0452-3650-8A9D-361F-FFC65A074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5DCAF3-20EB-B4A8-C679-876995E9F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5491E6-DD8B-C1F5-F42E-E1DAF6414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4F2728-8DF9-0D30-54FC-2A85ED160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A07B-5406-4104-971B-A99D5A22CDAC}" type="datetime1">
              <a:rPr lang="ru-RU" smtClean="0"/>
              <a:t>20.12.2022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E48942-54C6-5F2D-E5B1-5CD780ED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E3E919-8ABC-1977-897A-D80EC81C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31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6D223-4471-3C98-A8EE-3205D7A9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C774F2-5DC4-4938-C926-6C5326D37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77B395-DB53-3588-8F83-1549FE85B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7FEC1C-7DAB-F9DE-BF5C-2837F8D3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69F6-C722-40EE-BBF1-849EE4AF4492}" type="datetime1">
              <a:rPr lang="ru-RU" smtClean="0"/>
              <a:t>20.12.2022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F5E0C7-EEE5-4501-2BF0-8918CF9E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BB8174-4396-4B64-D166-0395DE43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44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EADFD6"/>
            </a:gs>
            <a:gs pos="100000">
              <a:srgbClr val="CCAF9B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2F87B-67ED-68E0-7CC6-9F8DDD44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C8EC35-2988-B8A4-B48C-819704E7D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4887FD-6911-AB72-5ED3-708B264B7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C24D1-FFBB-4266-9F44-7F33F26E68DC}" type="datetime1">
              <a:rPr lang="ru-RU" smtClean="0"/>
              <a:t>20.12.2022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AC2DEB-D938-69EB-2118-3A0DF3FFC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5E9E12-5AAD-E5B5-8651-A766B997B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3546C-676A-44AE-A9E1-3A83FC125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35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38759-D6D6-E613-1DB6-9CC1F8B77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3650" y="2572792"/>
            <a:ext cx="7289381" cy="943329"/>
          </a:xfrm>
        </p:spPr>
        <p:txBody>
          <a:bodyPr>
            <a:normAutofit/>
          </a:bodyPr>
          <a:lstStyle/>
          <a:p>
            <a:r>
              <a:rPr lang="ru-RU" dirty="0"/>
              <a:t>Длинная арифметика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A479AC-92D2-5640-7F80-CE54E4AF7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4369" y="5263972"/>
            <a:ext cx="5501195" cy="943329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dirty="0"/>
              <a:t>Обучающийся Щербак Ирина Сергеевна Б9121-09.03.03пикд</a:t>
            </a:r>
          </a:p>
          <a:p>
            <a:pPr algn="r"/>
            <a:r>
              <a:rPr lang="ru-RU" dirty="0"/>
              <a:t>Руководитель </a:t>
            </a:r>
            <a:r>
              <a:rPr lang="ru-RU" dirty="0" err="1"/>
              <a:t>Кленин</a:t>
            </a:r>
            <a:r>
              <a:rPr lang="ru-RU" dirty="0"/>
              <a:t> Александр Сергеевич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96654-8AC7-4BB6-3DDC-C76C56D9214E}"/>
              </a:ext>
            </a:extLst>
          </p:cNvPr>
          <p:cNvSpPr txBox="1"/>
          <p:nvPr/>
        </p:nvSpPr>
        <p:spPr>
          <a:xfrm flipH="1">
            <a:off x="3378618" y="287525"/>
            <a:ext cx="465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Дальневосточный федеральный университет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1C680-C9C8-7686-CE6B-94E3120E7079}"/>
              </a:ext>
            </a:extLst>
          </p:cNvPr>
          <p:cNvSpPr txBox="1"/>
          <p:nvPr/>
        </p:nvSpPr>
        <p:spPr>
          <a:xfrm flipH="1">
            <a:off x="4445826" y="2035376"/>
            <a:ext cx="330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Алгоритмы и структуры данных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DEF192-1636-E15C-DAB3-7CA830383332}"/>
              </a:ext>
            </a:extLst>
          </p:cNvPr>
          <p:cNvSpPr txBox="1"/>
          <p:nvPr/>
        </p:nvSpPr>
        <p:spPr>
          <a:xfrm>
            <a:off x="5375427" y="6201143"/>
            <a:ext cx="66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57251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041F2-28BC-4283-FC47-C0CC4BEA9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История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EB2C323-1206-59ED-FF9F-EE5887500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1837" y="1446865"/>
            <a:ext cx="6268325" cy="3581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5C3660-0BC2-876F-78E9-77F172E7379B}"/>
              </a:ext>
            </a:extLst>
          </p:cNvPr>
          <p:cNvSpPr txBox="1"/>
          <p:nvPr/>
        </p:nvSpPr>
        <p:spPr>
          <a:xfrm>
            <a:off x="4182861" y="5122415"/>
            <a:ext cx="38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Первый бизнес-компьютер </a:t>
            </a:r>
            <a:r>
              <a:rPr lang="en-US"/>
              <a:t>IBM 702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5C71FB-9045-E3C7-D389-24A7EB686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31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C2EBE-D20A-972B-F9DC-1D47579A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Информация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CFD953-EFBF-1F84-337D-935AD383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571246"/>
          </a:xfrm>
        </p:spPr>
        <p:txBody>
          <a:bodyPr>
            <a:noAutofit/>
          </a:bodyPr>
          <a:lstStyle/>
          <a:p>
            <a:r>
              <a:rPr lang="ru-RU" dirty="0"/>
              <a:t>Языки, которые поддерживают длинную арифметику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Ruby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1E610F-E86B-F265-3179-AE97AE64B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526" y="2938446"/>
            <a:ext cx="1378080" cy="96297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24C0070-89D4-9727-5312-9C2653EAB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900" y="3780058"/>
            <a:ext cx="791107" cy="70204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A3A82B4-20E5-A9D4-B597-9841F3B49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6188" y="2396871"/>
            <a:ext cx="1217968" cy="863275"/>
          </a:xfrm>
          <a:prstGeom prst="rect">
            <a:avLst/>
          </a:prstGeom>
        </p:spPr>
      </p:pic>
      <p:sp>
        <p:nvSpPr>
          <p:cNvPr id="10" name="Объект 2">
            <a:extLst>
              <a:ext uri="{FF2B5EF4-FFF2-40B4-BE49-F238E27FC236}">
                <a16:creationId xmlns:a16="http://schemas.microsoft.com/office/drawing/2014/main" id="{28475A9F-30B4-D368-80D8-841F4AFFDF45}"/>
              </a:ext>
            </a:extLst>
          </p:cNvPr>
          <p:cNvSpPr txBox="1">
            <a:spLocks/>
          </p:cNvSpPr>
          <p:nvPr/>
        </p:nvSpPr>
        <p:spPr>
          <a:xfrm>
            <a:off x="962488" y="1825625"/>
            <a:ext cx="4523913" cy="530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Для чего и как работает алгоритм?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8A656C-C0F5-6A19-0A7B-C6EAC266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07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92CFA-83E0-6234-ABAB-0758B0F7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Сложение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BAC932-8B41-0C0D-A033-F20317E7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4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1B5160-7C9C-9725-2033-344EC89C3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70" y="1499480"/>
            <a:ext cx="5837312" cy="499339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621D70-6510-BCF4-5579-071350505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004" y="1499480"/>
            <a:ext cx="3029373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8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8311B-3BDE-C236-8A10-8A1BBA81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Вычитание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55BFFB-C15B-318A-E359-645386D7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5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CFBEA6-46B3-3112-8059-DFEF581DE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410" y="1857549"/>
            <a:ext cx="2886113" cy="377775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9054F7E-5605-0FCC-C25A-FFC9C71F5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34" y="1027906"/>
            <a:ext cx="2915057" cy="389626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448178A-49EA-10A0-04C3-FCD81E035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126" y="2976040"/>
            <a:ext cx="3667637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1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6FF468-3AB2-B331-DBD1-4F22C518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Умножение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348F10-20A1-6333-3185-4B35ECC5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6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993812A-18E8-7CC8-00C0-F01A59BCB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9959"/>
            <a:ext cx="4647642" cy="469541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4BB45C7-3B9D-7527-BC7E-D5FBADA70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160" y="1439959"/>
            <a:ext cx="3945578" cy="469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0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063F97-6DD1-453B-E916-B1D4341C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Деление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B0A080-AFB4-DBD1-34F0-42869CB2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7</a:t>
            </a:fld>
            <a:endParaRPr lang="ru-RU"/>
          </a:p>
        </p:txBody>
      </p:sp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3F074DAF-E11C-1C4C-4A48-E522E926C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57" y="2903439"/>
            <a:ext cx="2562583" cy="1514686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26E7A428-2D09-70F3-F835-293F0381B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484" y="2570016"/>
            <a:ext cx="2705478" cy="2181529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DE7494A4-5731-D592-90A0-823148C70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006" y="2708148"/>
            <a:ext cx="3362794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1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CE80EF-A414-84E4-6D2F-6C107D39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EFEEA-4D1D-17B2-08D2-2710CA808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EC9D3B-9194-BE21-F364-39EF2731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546C-676A-44AE-A9E1-3A83FC1251F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4796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372</TotalTime>
  <Words>53</Words>
  <Application>Microsoft Office PowerPoint</Application>
  <PresentationFormat>Широкоэкранный</PresentationFormat>
  <Paragraphs>26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Длинная арифметика</vt:lpstr>
      <vt:lpstr>История</vt:lpstr>
      <vt:lpstr>Информация</vt:lpstr>
      <vt:lpstr>Сложение</vt:lpstr>
      <vt:lpstr>Вычитание</vt:lpstr>
      <vt:lpstr>Умножение</vt:lpstr>
      <vt:lpstr>Деление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Irina Shcherbak</dc:creator>
  <cp:lastModifiedBy>Irina Shcherbak</cp:lastModifiedBy>
  <cp:revision>15</cp:revision>
  <dcterms:created xsi:type="dcterms:W3CDTF">2022-12-03T05:18:41Z</dcterms:created>
  <dcterms:modified xsi:type="dcterms:W3CDTF">2022-12-20T01:41:28Z</dcterms:modified>
</cp:coreProperties>
</file>