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80bcdf5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80bcdf5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75700"/>
            <a:ext cx="780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IDEA! - AI CHATBOT CLI and UI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42225" y="1248000"/>
            <a:ext cx="82332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 chatbot is a AI computer software program that's designed to simulate human conversation.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Users communicate with these tools using a chat interface or via voice, just like they would converse with another person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 Usa Cases:  commerce (e-commerce via chat), education, entertainment, finance, health, news, and productivity.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 </a:t>
            </a:r>
            <a:endParaRPr b="1"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065" y="3573579"/>
            <a:ext cx="3042795" cy="105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065" y="3156461"/>
            <a:ext cx="3397626" cy="16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741" y="3156450"/>
            <a:ext cx="3482150" cy="163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ctrTitle"/>
          </p:nvPr>
        </p:nvSpPr>
        <p:spPr>
          <a:xfrm>
            <a:off x="269600" y="1211650"/>
            <a:ext cx="8369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CHATBOT - UI Angular with Dialog Flow - Demo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4458975" y="35508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Reena B Thomas</a:t>
            </a:r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450"/>
            <a:ext cx="8816225" cy="48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ctrTitle"/>
          </p:nvPr>
        </p:nvSpPr>
        <p:spPr>
          <a:xfrm>
            <a:off x="278675" y="766375"/>
            <a:ext cx="92511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                     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824000" y="175700"/>
            <a:ext cx="7806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Why AI CHATBOT?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593984" y="1092075"/>
            <a:ext cx="81243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Manage tedious product configuration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Reduce human intervention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Automated Email Sending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Quick Technical Support ticket resolution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TAC technotes for frequent issues.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PSIRT vulnerabilities impacting module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for quicker TAC communication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        </a:t>
            </a:r>
            <a:endParaRPr b="1"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208" y="1610264"/>
            <a:ext cx="3065592" cy="228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824000" y="596825"/>
            <a:ext cx="7328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do we secure ChatBot technology?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824000" y="2171100"/>
            <a:ext cx="7047000" cy="28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Two Factor Authentication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Use a Web Application Firewall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User IDs an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End To End Encryption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Authentication Timeouts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Messages that Self-Destruct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2537781" y="218069"/>
            <a:ext cx="72246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CHATBOT - CLI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2937900" y="1385978"/>
            <a:ext cx="3268199" cy="33895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Components Required: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Numpy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Nltk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tfLearn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Json File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Python &gt;=2.6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824000" y="375625"/>
            <a:ext cx="73335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CHATBOT CLI - Flow Diagram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17"/>
          <p:cNvGrpSpPr/>
          <p:nvPr/>
        </p:nvGrpSpPr>
        <p:grpSpPr>
          <a:xfrm>
            <a:off x="1031034" y="1439407"/>
            <a:ext cx="7506200" cy="2868801"/>
            <a:chOff x="533125" y="1393399"/>
            <a:chExt cx="7506200" cy="2868801"/>
          </a:xfrm>
        </p:grpSpPr>
        <p:sp>
          <p:nvSpPr>
            <p:cNvPr id="307" name="Google Shape;307;p17"/>
            <p:cNvSpPr/>
            <p:nvPr/>
          </p:nvSpPr>
          <p:spPr>
            <a:xfrm flipH="1" rot="10800000">
              <a:off x="1769020" y="2854500"/>
              <a:ext cx="175500" cy="128100"/>
            </a:xfrm>
            <a:prstGeom prst="leftArrow">
              <a:avLst>
                <a:gd fmla="val 45003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366900" y="2256725"/>
              <a:ext cx="127200" cy="1893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42175" y="1393400"/>
              <a:ext cx="1699200" cy="85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Json Intents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(Tags + Patterns + Responses)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940000" y="1393400"/>
              <a:ext cx="1416900" cy="85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Extraction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698363" y="1393400"/>
              <a:ext cx="1472100" cy="81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NLTK  Word Tokenizer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(Pattern + Tag)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480963" y="2571750"/>
              <a:ext cx="1217400" cy="74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Prediction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997938" y="2571750"/>
              <a:ext cx="1126200" cy="74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 Intent 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622425" y="1393399"/>
              <a:ext cx="1416900" cy="81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Preprocess Data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(Stemming + BOW)	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913125" y="2544450"/>
              <a:ext cx="1126200" cy="74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Training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(DNN)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234800" y="2544450"/>
              <a:ext cx="1217400" cy="74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Loading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3125" y="2571750"/>
              <a:ext cx="1217400" cy="81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Automated Actions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676125" y="3644200"/>
              <a:ext cx="827100" cy="61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Input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532375" y="1829600"/>
              <a:ext cx="308100" cy="12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411538" y="1756850"/>
              <a:ext cx="232200" cy="12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6320325" y="1736450"/>
              <a:ext cx="232200" cy="127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 flipH="1" rot="10800000">
              <a:off x="6541813" y="2914350"/>
              <a:ext cx="281700" cy="128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 flipH="1" rot="10800000">
              <a:off x="4825725" y="2854500"/>
              <a:ext cx="281700" cy="128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 flipH="1" rot="10800000">
              <a:off x="3177576" y="2914350"/>
              <a:ext cx="199800" cy="1281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980625" y="3387425"/>
              <a:ext cx="127200" cy="1893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ctrTitle"/>
          </p:nvPr>
        </p:nvSpPr>
        <p:spPr>
          <a:xfrm>
            <a:off x="742225" y="131775"/>
            <a:ext cx="7197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CHATBOT - CLI 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824000" y="1420675"/>
            <a:ext cx="42555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32" name="Google Shape;3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00" y="830000"/>
            <a:ext cx="8902000" cy="42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ctrTitle"/>
          </p:nvPr>
        </p:nvSpPr>
        <p:spPr>
          <a:xfrm>
            <a:off x="74762" y="296150"/>
            <a:ext cx="8810446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Common AI Techniques used in ChatBots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>
            <p:ph idx="1" type="subTitle"/>
          </p:nvPr>
        </p:nvSpPr>
        <p:spPr>
          <a:xfrm>
            <a:off x="2865389" y="1673524"/>
            <a:ext cx="3920725" cy="3252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Named Entity Recognitions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Augmentation Capacities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Personality AI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Conversational AI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Problem Solving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ctrTitle"/>
          </p:nvPr>
        </p:nvSpPr>
        <p:spPr>
          <a:xfrm>
            <a:off x="451400" y="277975"/>
            <a:ext cx="7806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AI CHATBOT Development Frameworks - UI</a:t>
            </a:r>
            <a:endParaRPr/>
          </a:p>
        </p:txBody>
      </p:sp>
      <p:sp>
        <p:nvSpPr>
          <p:cNvPr id="344" name="Google Shape;344;p20"/>
          <p:cNvSpPr txBox="1"/>
          <p:nvPr>
            <p:ph idx="1" type="subTitle"/>
          </p:nvPr>
        </p:nvSpPr>
        <p:spPr>
          <a:xfrm>
            <a:off x="3031679" y="1650521"/>
            <a:ext cx="4341030" cy="2791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Microsoft Bot Framework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Rasa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Wit.ai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Dialog Flow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IBM Watson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Amazon Lex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ctrTitle"/>
          </p:nvPr>
        </p:nvSpPr>
        <p:spPr>
          <a:xfrm>
            <a:off x="558023" y="159082"/>
            <a:ext cx="7806000" cy="1476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CHATBOT - UI Angular with Dialog 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 txBox="1"/>
          <p:nvPr>
            <p:ph idx="1" type="subTitle"/>
          </p:nvPr>
        </p:nvSpPr>
        <p:spPr>
          <a:xfrm>
            <a:off x="793630" y="1695412"/>
            <a:ext cx="8047490" cy="2606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Google’s Dialog Flow for Chat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400"/>
              <a:t>Agents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400"/>
              <a:t>Intents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400"/>
              <a:t>Entities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400"/>
              <a:t>Annotations</a:t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400"/>
              <a:t>Fulfillment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These agents will be integrated to Angular to perform automated configuration actions,online help,etc via Web Hooks with help of Node Js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