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47-83CA-B8CA-C9B2-C494FA1F1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F8EA9-0862-F5F5-9FD9-F8413FAD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0A3A-971F-1E77-5FA6-B2893205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2C32-5842-8435-49F3-C6EFC3E2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56CE-0D6B-2D02-18DB-1517977E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E990-54C8-CAD0-9782-7D69B1DB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98A92-93BE-8A94-64CD-232EF315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C526-54E8-A9E8-D605-018C04F7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90324-08EC-7C90-BDFD-6631978C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C7D4-A559-292A-2A33-4986F280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DB5C0-9E80-B9C7-C599-7BFB0679C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2D6C4-65B0-FF2B-AF46-F36D35472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A547-78B5-3884-60DE-3B0D49CE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117D-DE00-682A-A387-FAF52C19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A759-51C9-0962-B9A4-484084B6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7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6C66-D3BD-5197-8A75-3DCFFDEA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9136-07DE-E7E7-8E8C-35773C84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0833-9DF2-2F62-8714-C4990422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ACFF-5B67-1382-7F9A-FEE99294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DD4E7-060E-CDBC-7551-0C406544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115F-123A-DC22-50BE-B69404F8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1A80-D77B-10CE-2BE8-0897A2420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1867-9DDD-0CAC-2F83-3FA907F5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501B-142B-0535-B129-91F29602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57BE-98A9-8CB8-46DC-8E8D8B2A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9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145E-FFF9-92FC-D2BC-FFE2DDD3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64A0-ED1A-642F-F136-AD4C3E90E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3A7B6-8BBC-B741-3DAC-C8ADA430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78044-A5AC-5589-A4FB-EEFA76A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3D639-76DD-8AEE-1764-754C8D67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B38BF-5E59-C8ED-EF5C-1577E3DF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9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7073-E6C7-63FA-300A-708FDA3D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A8FB7-7416-E828-E22A-16118E53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B8D28-F8CD-7180-0EC4-A1DF860E4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3FCB6-5929-345D-B73F-8DA4EE20E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D905B-561E-1FDC-B034-CDCDA4C11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0C2FE-52E9-590A-D9B1-404B5B06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AF7D1-A473-5F02-4158-8FA07B50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48F20-1603-759C-CD0E-0EF187E5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13B4-07DA-126A-7E19-6A8E7386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E5810-066E-6C60-7C7D-FD3D7F84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76B1E-8AC7-5FCE-35C4-1DB24FBB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C06D3-2871-AF96-F447-2707839E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7595A-9D33-6F00-BCA1-06D3D6C7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6485B-7F04-AC56-0FB5-613A9C62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BD440-1999-0643-9DF7-240F84AD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6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F967-D3B2-D919-B263-9D90F1F7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0E7B-CF4F-4BB4-30E2-A0CCBBB5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176C1-49B9-A799-4A99-B9F0AC016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3296A-6000-24BB-576A-A0D0E3B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46C07-7554-1B6F-01FF-824944E6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F997-717B-5826-C489-E8DC2461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F52C-2E8B-57F4-EB57-69DDD308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003C4-12FD-2DF7-4DCB-C648B4C7C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343C6-D9A0-F060-C18A-F8BC9A873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81220-8077-C1EC-D83F-8BD432F4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50E93-08D5-04AF-49BD-81117B76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31482-56A0-90B2-75C4-99617F1C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AA7AD-BF61-EE0A-E3EB-9B9249C3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A95E-E1B5-6091-57C7-C1E3E093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E4E5C-A214-7759-51C4-667FC9A99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821E-05BB-4FF9-857A-3804A3E4227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7F62-AB5F-E101-8DF8-E714FA736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7F36-5FD6-774C-7026-113A17C6C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C27D-6892-40A2-9019-7DBA6E81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DFB9-2E25-163A-3065-830D8C917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4AC5F-DC00-76E1-2DCF-2F1EE7295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Airline vs. Motor Vehicles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Reenie Christudass</a:t>
            </a:r>
          </a:p>
        </p:txBody>
      </p:sp>
    </p:spTree>
    <p:extLst>
      <p:ext uri="{BB962C8B-B14F-4D97-AF65-F5344CB8AC3E}">
        <p14:creationId xmlns:p14="http://schemas.microsoft.com/office/powerpoint/2010/main" val="25598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0EB96D-EA47-22F1-A5FE-BCBDD79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/>
              <a:t>AIRLINE ACCIDENT USA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BB0237-5C39-B776-CDE3-E5FEF0BB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Aviation Safety Network (ASN) provides up-to-date, reliable authoritative information on airliner accidents</a:t>
            </a:r>
          </a:p>
          <a:p>
            <a:r>
              <a:rPr lang="en-US" sz="1700" dirty="0"/>
              <a:t>Gathered data from ASN wiki based on airline accidents for the year 2020 for the USA</a:t>
            </a:r>
          </a:p>
          <a:p>
            <a:r>
              <a:rPr lang="en-US" sz="1700" dirty="0"/>
              <a:t>For the year 2020, 56 fatalities were recorded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DC86FD-859A-C64D-4F11-09A642E3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56991"/>
            <a:ext cx="6656832" cy="44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0EB96D-EA47-22F1-A5FE-BCBDD79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/>
              <a:t>AIRLINE ACCIDENT USA</a:t>
            </a:r>
          </a:p>
        </p:txBody>
      </p:sp>
      <p:sp>
        <p:nvSpPr>
          <p:cNvPr id="77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BB0237-5C39-B776-CDE3-E5FEF0BB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Donut graph represents the quarter in which most fatalities occurred</a:t>
            </a:r>
          </a:p>
          <a:p>
            <a:r>
              <a:rPr lang="en-US" sz="1700" dirty="0"/>
              <a:t>Q1 had more accidents compared to Q2, Q3 and Q4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BA77B-D893-5913-F667-4DDD49447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2" r="190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8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0EB96D-EA47-22F1-A5FE-BCBDD79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/>
              <a:t>AIRLINE ACCIDENT USA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BB0237-5C39-B776-CDE3-E5FEF0BB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Cessna, Beech, and Boeing are the airline types involved in more accidents compared to other plane types</a:t>
            </a:r>
          </a:p>
          <a:p>
            <a:r>
              <a:rPr lang="en-US" sz="1700" dirty="0"/>
              <a:t> Airlines involved in fatalities were small planes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D4720-7E24-F837-C439-6BA8D068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939169"/>
            <a:ext cx="6656832" cy="28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9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0EB96D-EA47-22F1-A5FE-BCBDD79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 dirty="0"/>
              <a:t>VEHICLE ACCIDENT USA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BB0237-5C39-B776-CDE3-E5FEF0BB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Fatality Analysis Reporting System (FARS) is a nationwide census providing National Highway Traffic Safety Administration (NHTSA) regarding fatal injuries suffered in motor vehicle traffic crashes</a:t>
            </a:r>
          </a:p>
          <a:p>
            <a:r>
              <a:rPr lang="en-US" sz="1700" dirty="0"/>
              <a:t>For the Year 2020, 39K fatalities were recorded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AA32B-8312-5B46-963C-6BCDFA93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14" y="1428378"/>
            <a:ext cx="4654789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9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0EB96D-EA47-22F1-A5FE-BCBDD79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 dirty="0"/>
              <a:t>VEHICLE ACCIDENT USA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BB0237-5C39-B776-CDE3-E5FEF0BB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Shape map shows the state which has more fatalities. </a:t>
            </a:r>
          </a:p>
          <a:p>
            <a:r>
              <a:rPr lang="en-US" sz="1700" dirty="0"/>
              <a:t>California, Texas, and Florida have recorded more fatalities</a:t>
            </a:r>
          </a:p>
          <a:p>
            <a:r>
              <a:rPr lang="en-US" sz="1700" dirty="0"/>
              <a:t>These three states are the most populated and highlighted in dark blue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FB79F-5701-54DE-2AFD-A86C3A7B5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66" y="633619"/>
            <a:ext cx="5893103" cy="39118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B8373-6062-0C86-DDEE-C661F004D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349" y="2684465"/>
            <a:ext cx="1584931" cy="13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3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0EB96D-EA47-22F1-A5FE-BCBDD79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 dirty="0"/>
              <a:t>VEHICLE ACCIDENT USA DUE TO WEATHER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BB0237-5C39-B776-CDE3-E5FEF0BB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More fatalities were seen during normal daylight condition</a:t>
            </a:r>
          </a:p>
          <a:p>
            <a:r>
              <a:rPr lang="en-US" sz="1700" dirty="0"/>
              <a:t>Weather has minimal impact on the fatalities or accidents</a:t>
            </a:r>
          </a:p>
          <a:p>
            <a:r>
              <a:rPr lang="en-US" sz="1700" dirty="0"/>
              <a:t>Fewer fatalities were observed during extreme weather conditions, snow/sleet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735B6-38AD-0D83-8617-641048DF2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42" y="633619"/>
            <a:ext cx="6488818" cy="525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8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0EB96D-EA47-22F1-A5FE-BCBDD79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 dirty="0"/>
              <a:t>VEHICLE ACCIDENT USA - TIME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BB0237-5C39-B776-CDE3-E5FEF0BB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More accidents happened from 6 PM to 9 PM</a:t>
            </a:r>
          </a:p>
          <a:p>
            <a:r>
              <a:rPr lang="en-US" sz="1700" dirty="0"/>
              <a:t>There are no patterns during which day most of the accidents happened</a:t>
            </a: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65D75-4213-FDC1-00DF-FEC500B4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22" y="1171300"/>
            <a:ext cx="6343976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242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Fatalities</vt:lpstr>
      <vt:lpstr>AIRLINE ACCIDENT USA</vt:lpstr>
      <vt:lpstr>AIRLINE ACCIDENT USA</vt:lpstr>
      <vt:lpstr>AIRLINE ACCIDENT USA</vt:lpstr>
      <vt:lpstr>VEHICLE ACCIDENT USA</vt:lpstr>
      <vt:lpstr>VEHICLE ACCIDENT USA</vt:lpstr>
      <vt:lpstr>VEHICLE ACCIDENT USA DUE TO WEATHER</vt:lpstr>
      <vt:lpstr>VEHICLE ACCIDENT USA -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Fatalities</dc:title>
  <dc:creator>Reenie Christudass</dc:creator>
  <cp:lastModifiedBy>Reenie Christudass</cp:lastModifiedBy>
  <cp:revision>4</cp:revision>
  <dcterms:created xsi:type="dcterms:W3CDTF">2023-01-21T16:17:33Z</dcterms:created>
  <dcterms:modified xsi:type="dcterms:W3CDTF">2023-01-22T22:20:14Z</dcterms:modified>
</cp:coreProperties>
</file>