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16981" y="1276784"/>
            <a:ext cx="7943850" cy="292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96288" y="4160945"/>
            <a:ext cx="9717405" cy="4138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jp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29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2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87374"/>
              <a:ext cx="18287999" cy="68865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5065942" cy="522394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85764" y="4975114"/>
              <a:ext cx="5219712" cy="34502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66265" y="4340542"/>
              <a:ext cx="1486234" cy="30032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266266" y="3911505"/>
              <a:ext cx="1486535" cy="858519"/>
            </a:xfrm>
            <a:custGeom>
              <a:avLst/>
              <a:gdLst/>
              <a:ahLst/>
              <a:cxnLst/>
              <a:rect l="l" t="t" r="r" b="b"/>
              <a:pathLst>
                <a:path w="1486534" h="858520">
                  <a:moveTo>
                    <a:pt x="743120" y="858073"/>
                  </a:moveTo>
                  <a:lnTo>
                    <a:pt x="0" y="429036"/>
                  </a:lnTo>
                  <a:lnTo>
                    <a:pt x="743120" y="0"/>
                  </a:lnTo>
                  <a:lnTo>
                    <a:pt x="1486240" y="429036"/>
                  </a:lnTo>
                  <a:lnTo>
                    <a:pt x="743120" y="858073"/>
                  </a:lnTo>
                  <a:close/>
                </a:path>
              </a:pathLst>
            </a:custGeom>
            <a:solidFill>
              <a:srgbClr val="79F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22206" y="3960291"/>
              <a:ext cx="814220" cy="8142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34314" y="4265701"/>
              <a:ext cx="109775" cy="2364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22264" y="4172880"/>
              <a:ext cx="104798" cy="23081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71152" y="4393965"/>
              <a:ext cx="429246" cy="35719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871152" y="4393966"/>
              <a:ext cx="429259" cy="272415"/>
            </a:xfrm>
            <a:custGeom>
              <a:avLst/>
              <a:gdLst/>
              <a:ahLst/>
              <a:cxnLst/>
              <a:rect l="l" t="t" r="r" b="b"/>
              <a:pathLst>
                <a:path w="429259" h="272414">
                  <a:moveTo>
                    <a:pt x="416440" y="271893"/>
                  </a:moveTo>
                  <a:lnTo>
                    <a:pt x="423798" y="244905"/>
                  </a:lnTo>
                  <a:lnTo>
                    <a:pt x="427605" y="221652"/>
                  </a:lnTo>
                  <a:lnTo>
                    <a:pt x="429031" y="205156"/>
                  </a:lnTo>
                  <a:lnTo>
                    <a:pt x="429246" y="198413"/>
                  </a:lnTo>
                  <a:lnTo>
                    <a:pt x="0" y="0"/>
                  </a:lnTo>
                  <a:lnTo>
                    <a:pt x="5129" y="48811"/>
                  </a:lnTo>
                  <a:lnTo>
                    <a:pt x="416440" y="2718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368661" y="6700291"/>
              <a:ext cx="252095" cy="146050"/>
            </a:xfrm>
            <a:custGeom>
              <a:avLst/>
              <a:gdLst/>
              <a:ahLst/>
              <a:cxnLst/>
              <a:rect l="l" t="t" r="r" b="b"/>
              <a:pathLst>
                <a:path w="252094" h="146050">
                  <a:moveTo>
                    <a:pt x="126007" y="145493"/>
                  </a:moveTo>
                  <a:lnTo>
                    <a:pt x="0" y="72764"/>
                  </a:lnTo>
                  <a:lnTo>
                    <a:pt x="126037" y="0"/>
                  </a:lnTo>
                  <a:lnTo>
                    <a:pt x="252015" y="72746"/>
                  </a:lnTo>
                  <a:lnTo>
                    <a:pt x="126007" y="145493"/>
                  </a:lnTo>
                  <a:close/>
                </a:path>
              </a:pathLst>
            </a:custGeom>
            <a:solidFill>
              <a:srgbClr val="79F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67183" y="3267935"/>
              <a:ext cx="1486235" cy="300328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3368659" y="6773054"/>
              <a:ext cx="126364" cy="363855"/>
            </a:xfrm>
            <a:custGeom>
              <a:avLst/>
              <a:gdLst/>
              <a:ahLst/>
              <a:cxnLst/>
              <a:rect l="l" t="t" r="r" b="b"/>
              <a:pathLst>
                <a:path w="126365" h="363854">
                  <a:moveTo>
                    <a:pt x="126007" y="363744"/>
                  </a:moveTo>
                  <a:lnTo>
                    <a:pt x="0" y="290998"/>
                  </a:lnTo>
                  <a:lnTo>
                    <a:pt x="0" y="0"/>
                  </a:lnTo>
                  <a:lnTo>
                    <a:pt x="126007" y="72728"/>
                  </a:lnTo>
                  <a:lnTo>
                    <a:pt x="126007" y="363744"/>
                  </a:lnTo>
                  <a:close/>
                </a:path>
              </a:pathLst>
            </a:custGeom>
            <a:solidFill>
              <a:srgbClr val="250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494673" y="6773036"/>
              <a:ext cx="126364" cy="363855"/>
            </a:xfrm>
            <a:custGeom>
              <a:avLst/>
              <a:gdLst/>
              <a:ahLst/>
              <a:cxnLst/>
              <a:rect l="l" t="t" r="r" b="b"/>
              <a:pathLst>
                <a:path w="126365" h="363854">
                  <a:moveTo>
                    <a:pt x="0" y="363768"/>
                  </a:moveTo>
                  <a:lnTo>
                    <a:pt x="0" y="72752"/>
                  </a:lnTo>
                  <a:lnTo>
                    <a:pt x="126007" y="0"/>
                  </a:lnTo>
                  <a:lnTo>
                    <a:pt x="126007" y="291016"/>
                  </a:lnTo>
                  <a:lnTo>
                    <a:pt x="0" y="363768"/>
                  </a:lnTo>
                  <a:close/>
                </a:path>
              </a:pathLst>
            </a:custGeom>
            <a:solidFill>
              <a:srgbClr val="73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009374" y="2838906"/>
              <a:ext cx="3344545" cy="2574290"/>
            </a:xfrm>
            <a:custGeom>
              <a:avLst/>
              <a:gdLst/>
              <a:ahLst/>
              <a:cxnLst/>
              <a:rect l="l" t="t" r="r" b="b"/>
              <a:pathLst>
                <a:path w="3344544" h="2574290">
                  <a:moveTo>
                    <a:pt x="743115" y="2359672"/>
                  </a:moveTo>
                  <a:lnTo>
                    <a:pt x="371640" y="2145157"/>
                  </a:lnTo>
                  <a:lnTo>
                    <a:pt x="0" y="2359723"/>
                  </a:lnTo>
                  <a:lnTo>
                    <a:pt x="371563" y="2574188"/>
                  </a:lnTo>
                  <a:lnTo>
                    <a:pt x="743115" y="2359672"/>
                  </a:lnTo>
                  <a:close/>
                </a:path>
                <a:path w="3344544" h="2574290">
                  <a:moveTo>
                    <a:pt x="3344037" y="429044"/>
                  </a:moveTo>
                  <a:lnTo>
                    <a:pt x="2600922" y="0"/>
                  </a:lnTo>
                  <a:lnTo>
                    <a:pt x="1857794" y="429044"/>
                  </a:lnTo>
                  <a:lnTo>
                    <a:pt x="2600922" y="858075"/>
                  </a:lnTo>
                  <a:lnTo>
                    <a:pt x="3344037" y="429044"/>
                  </a:lnTo>
                  <a:close/>
                </a:path>
              </a:pathLst>
            </a:custGeom>
            <a:solidFill>
              <a:srgbClr val="79F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09380" y="5198568"/>
              <a:ext cx="743125" cy="235977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4238741" y="1980752"/>
              <a:ext cx="743585" cy="429259"/>
            </a:xfrm>
            <a:custGeom>
              <a:avLst/>
              <a:gdLst/>
              <a:ahLst/>
              <a:cxnLst/>
              <a:rect l="l" t="t" r="r" b="b"/>
              <a:pathLst>
                <a:path w="743584" h="429260">
                  <a:moveTo>
                    <a:pt x="371557" y="429031"/>
                  </a:moveTo>
                  <a:lnTo>
                    <a:pt x="0" y="214569"/>
                  </a:lnTo>
                  <a:lnTo>
                    <a:pt x="371634" y="0"/>
                  </a:lnTo>
                  <a:lnTo>
                    <a:pt x="743114" y="214515"/>
                  </a:lnTo>
                  <a:lnTo>
                    <a:pt x="371557" y="429031"/>
                  </a:lnTo>
                  <a:close/>
                </a:path>
              </a:pathLst>
            </a:custGeom>
            <a:solidFill>
              <a:srgbClr val="79F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238741" y="2195262"/>
              <a:ext cx="743119" cy="107263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2997102" y="5413430"/>
              <a:ext cx="252095" cy="146050"/>
            </a:xfrm>
            <a:custGeom>
              <a:avLst/>
              <a:gdLst/>
              <a:ahLst/>
              <a:cxnLst/>
              <a:rect l="l" t="t" r="r" b="b"/>
              <a:pathLst>
                <a:path w="252094" h="146050">
                  <a:moveTo>
                    <a:pt x="126007" y="145493"/>
                  </a:moveTo>
                  <a:lnTo>
                    <a:pt x="0" y="72764"/>
                  </a:lnTo>
                  <a:lnTo>
                    <a:pt x="126037" y="0"/>
                  </a:lnTo>
                  <a:lnTo>
                    <a:pt x="252015" y="72746"/>
                  </a:lnTo>
                  <a:lnTo>
                    <a:pt x="126007" y="145493"/>
                  </a:lnTo>
                  <a:close/>
                </a:path>
              </a:pathLst>
            </a:custGeom>
            <a:solidFill>
              <a:srgbClr val="79F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997102" y="5486193"/>
              <a:ext cx="126364" cy="363855"/>
            </a:xfrm>
            <a:custGeom>
              <a:avLst/>
              <a:gdLst/>
              <a:ahLst/>
              <a:cxnLst/>
              <a:rect l="l" t="t" r="r" b="b"/>
              <a:pathLst>
                <a:path w="126365" h="363854">
                  <a:moveTo>
                    <a:pt x="126007" y="363744"/>
                  </a:moveTo>
                  <a:lnTo>
                    <a:pt x="0" y="290998"/>
                  </a:lnTo>
                  <a:lnTo>
                    <a:pt x="0" y="0"/>
                  </a:lnTo>
                  <a:lnTo>
                    <a:pt x="126007" y="72728"/>
                  </a:lnTo>
                  <a:lnTo>
                    <a:pt x="126007" y="363744"/>
                  </a:lnTo>
                  <a:close/>
                </a:path>
              </a:pathLst>
            </a:custGeom>
            <a:solidFill>
              <a:srgbClr val="250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123110" y="5486176"/>
              <a:ext cx="126364" cy="363855"/>
            </a:xfrm>
            <a:custGeom>
              <a:avLst/>
              <a:gdLst/>
              <a:ahLst/>
              <a:cxnLst/>
              <a:rect l="l" t="t" r="r" b="b"/>
              <a:pathLst>
                <a:path w="126365" h="363854">
                  <a:moveTo>
                    <a:pt x="0" y="363768"/>
                  </a:moveTo>
                  <a:lnTo>
                    <a:pt x="0" y="72752"/>
                  </a:lnTo>
                  <a:lnTo>
                    <a:pt x="126007" y="0"/>
                  </a:lnTo>
                  <a:lnTo>
                    <a:pt x="126007" y="291016"/>
                  </a:lnTo>
                  <a:lnTo>
                    <a:pt x="0" y="363768"/>
                  </a:lnTo>
                  <a:close/>
                </a:path>
              </a:pathLst>
            </a:custGeom>
            <a:solidFill>
              <a:srgbClr val="73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752500" y="3911505"/>
              <a:ext cx="1113968" cy="300322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2625903" y="7344110"/>
              <a:ext cx="252095" cy="146050"/>
            </a:xfrm>
            <a:custGeom>
              <a:avLst/>
              <a:gdLst/>
              <a:ahLst/>
              <a:cxnLst/>
              <a:rect l="l" t="t" r="r" b="b"/>
              <a:pathLst>
                <a:path w="252095" h="146050">
                  <a:moveTo>
                    <a:pt x="126007" y="145493"/>
                  </a:moveTo>
                  <a:lnTo>
                    <a:pt x="0" y="72764"/>
                  </a:lnTo>
                  <a:lnTo>
                    <a:pt x="126037" y="0"/>
                  </a:lnTo>
                  <a:lnTo>
                    <a:pt x="252015" y="72746"/>
                  </a:lnTo>
                  <a:lnTo>
                    <a:pt x="126007" y="145493"/>
                  </a:lnTo>
                  <a:close/>
                </a:path>
              </a:pathLst>
            </a:custGeom>
            <a:solidFill>
              <a:srgbClr val="79F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625902" y="7416875"/>
              <a:ext cx="126364" cy="363855"/>
            </a:xfrm>
            <a:custGeom>
              <a:avLst/>
              <a:gdLst/>
              <a:ahLst/>
              <a:cxnLst/>
              <a:rect l="l" t="t" r="r" b="b"/>
              <a:pathLst>
                <a:path w="126365" h="363854">
                  <a:moveTo>
                    <a:pt x="126007" y="363744"/>
                  </a:moveTo>
                  <a:lnTo>
                    <a:pt x="0" y="290998"/>
                  </a:lnTo>
                  <a:lnTo>
                    <a:pt x="0" y="0"/>
                  </a:lnTo>
                  <a:lnTo>
                    <a:pt x="126007" y="72728"/>
                  </a:lnTo>
                  <a:lnTo>
                    <a:pt x="126007" y="363744"/>
                  </a:lnTo>
                  <a:close/>
                </a:path>
              </a:pathLst>
            </a:custGeom>
            <a:solidFill>
              <a:srgbClr val="250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751911" y="7416857"/>
              <a:ext cx="126364" cy="363855"/>
            </a:xfrm>
            <a:custGeom>
              <a:avLst/>
              <a:gdLst/>
              <a:ahLst/>
              <a:cxnLst/>
              <a:rect l="l" t="t" r="r" b="b"/>
              <a:pathLst>
                <a:path w="126365" h="363854">
                  <a:moveTo>
                    <a:pt x="0" y="363768"/>
                  </a:moveTo>
                  <a:lnTo>
                    <a:pt x="0" y="72752"/>
                  </a:lnTo>
                  <a:lnTo>
                    <a:pt x="126007" y="0"/>
                  </a:lnTo>
                  <a:lnTo>
                    <a:pt x="126007" y="291016"/>
                  </a:lnTo>
                  <a:lnTo>
                    <a:pt x="0" y="363768"/>
                  </a:lnTo>
                  <a:close/>
                </a:path>
              </a:pathLst>
            </a:custGeom>
            <a:solidFill>
              <a:srgbClr val="73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381300" y="5842180"/>
              <a:ext cx="742405" cy="171636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3740581" y="6911165"/>
              <a:ext cx="252095" cy="146050"/>
            </a:xfrm>
            <a:custGeom>
              <a:avLst/>
              <a:gdLst/>
              <a:ahLst/>
              <a:cxnLst/>
              <a:rect l="l" t="t" r="r" b="b"/>
              <a:pathLst>
                <a:path w="252094" h="146050">
                  <a:moveTo>
                    <a:pt x="126007" y="145493"/>
                  </a:moveTo>
                  <a:lnTo>
                    <a:pt x="0" y="72764"/>
                  </a:lnTo>
                  <a:lnTo>
                    <a:pt x="126037" y="0"/>
                  </a:lnTo>
                  <a:lnTo>
                    <a:pt x="252015" y="72746"/>
                  </a:lnTo>
                  <a:lnTo>
                    <a:pt x="126007" y="145493"/>
                  </a:lnTo>
                  <a:close/>
                </a:path>
              </a:pathLst>
            </a:custGeom>
            <a:solidFill>
              <a:srgbClr val="79F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740581" y="6983929"/>
              <a:ext cx="126364" cy="363855"/>
            </a:xfrm>
            <a:custGeom>
              <a:avLst/>
              <a:gdLst/>
              <a:ahLst/>
              <a:cxnLst/>
              <a:rect l="l" t="t" r="r" b="b"/>
              <a:pathLst>
                <a:path w="126365" h="363854">
                  <a:moveTo>
                    <a:pt x="126007" y="363744"/>
                  </a:moveTo>
                  <a:lnTo>
                    <a:pt x="0" y="290998"/>
                  </a:lnTo>
                  <a:lnTo>
                    <a:pt x="0" y="0"/>
                  </a:lnTo>
                  <a:lnTo>
                    <a:pt x="126007" y="72728"/>
                  </a:lnTo>
                  <a:lnTo>
                    <a:pt x="126007" y="363744"/>
                  </a:lnTo>
                  <a:close/>
                </a:path>
              </a:pathLst>
            </a:custGeom>
            <a:solidFill>
              <a:srgbClr val="250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866587" y="6983905"/>
              <a:ext cx="126364" cy="363855"/>
            </a:xfrm>
            <a:custGeom>
              <a:avLst/>
              <a:gdLst/>
              <a:ahLst/>
              <a:cxnLst/>
              <a:rect l="l" t="t" r="r" b="b"/>
              <a:pathLst>
                <a:path w="126365" h="363854">
                  <a:moveTo>
                    <a:pt x="0" y="363768"/>
                  </a:moveTo>
                  <a:lnTo>
                    <a:pt x="0" y="72752"/>
                  </a:lnTo>
                  <a:lnTo>
                    <a:pt x="126007" y="0"/>
                  </a:lnTo>
                  <a:lnTo>
                    <a:pt x="126007" y="291016"/>
                  </a:lnTo>
                  <a:lnTo>
                    <a:pt x="0" y="363768"/>
                  </a:lnTo>
                  <a:close/>
                </a:path>
              </a:pathLst>
            </a:custGeom>
            <a:solidFill>
              <a:srgbClr val="73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598382" y="6485983"/>
              <a:ext cx="252095" cy="146050"/>
            </a:xfrm>
            <a:custGeom>
              <a:avLst/>
              <a:gdLst/>
              <a:ahLst/>
              <a:cxnLst/>
              <a:rect l="l" t="t" r="r" b="b"/>
              <a:pathLst>
                <a:path w="252094" h="146050">
                  <a:moveTo>
                    <a:pt x="126007" y="145493"/>
                  </a:moveTo>
                  <a:lnTo>
                    <a:pt x="0" y="72764"/>
                  </a:lnTo>
                  <a:lnTo>
                    <a:pt x="126037" y="0"/>
                  </a:lnTo>
                  <a:lnTo>
                    <a:pt x="252015" y="72746"/>
                  </a:lnTo>
                  <a:lnTo>
                    <a:pt x="126007" y="145493"/>
                  </a:lnTo>
                  <a:close/>
                </a:path>
              </a:pathLst>
            </a:custGeom>
            <a:solidFill>
              <a:srgbClr val="79F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598378" y="6558748"/>
              <a:ext cx="126364" cy="363855"/>
            </a:xfrm>
            <a:custGeom>
              <a:avLst/>
              <a:gdLst/>
              <a:ahLst/>
              <a:cxnLst/>
              <a:rect l="l" t="t" r="r" b="b"/>
              <a:pathLst>
                <a:path w="126365" h="363854">
                  <a:moveTo>
                    <a:pt x="126007" y="363744"/>
                  </a:moveTo>
                  <a:lnTo>
                    <a:pt x="0" y="290998"/>
                  </a:lnTo>
                  <a:lnTo>
                    <a:pt x="0" y="0"/>
                  </a:lnTo>
                  <a:lnTo>
                    <a:pt x="126007" y="72728"/>
                  </a:lnTo>
                  <a:lnTo>
                    <a:pt x="126007" y="363744"/>
                  </a:lnTo>
                  <a:close/>
                </a:path>
              </a:pathLst>
            </a:custGeom>
            <a:solidFill>
              <a:srgbClr val="250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724392" y="6558729"/>
              <a:ext cx="126364" cy="363855"/>
            </a:xfrm>
            <a:custGeom>
              <a:avLst/>
              <a:gdLst/>
              <a:ahLst/>
              <a:cxnLst/>
              <a:rect l="l" t="t" r="r" b="b"/>
              <a:pathLst>
                <a:path w="126365" h="363854">
                  <a:moveTo>
                    <a:pt x="0" y="363768"/>
                  </a:moveTo>
                  <a:lnTo>
                    <a:pt x="0" y="72752"/>
                  </a:lnTo>
                  <a:lnTo>
                    <a:pt x="126007" y="0"/>
                  </a:lnTo>
                  <a:lnTo>
                    <a:pt x="126007" y="291016"/>
                  </a:lnTo>
                  <a:lnTo>
                    <a:pt x="0" y="363768"/>
                  </a:lnTo>
                  <a:close/>
                </a:path>
              </a:pathLst>
            </a:custGeom>
            <a:solidFill>
              <a:srgbClr val="73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511226" y="7117057"/>
              <a:ext cx="252095" cy="146050"/>
            </a:xfrm>
            <a:custGeom>
              <a:avLst/>
              <a:gdLst/>
              <a:ahLst/>
              <a:cxnLst/>
              <a:rect l="l" t="t" r="r" b="b"/>
              <a:pathLst>
                <a:path w="252095" h="146050">
                  <a:moveTo>
                    <a:pt x="126007" y="145493"/>
                  </a:moveTo>
                  <a:lnTo>
                    <a:pt x="0" y="72764"/>
                  </a:lnTo>
                  <a:lnTo>
                    <a:pt x="126037" y="0"/>
                  </a:lnTo>
                  <a:lnTo>
                    <a:pt x="252015" y="72746"/>
                  </a:lnTo>
                  <a:lnTo>
                    <a:pt x="126007" y="145493"/>
                  </a:lnTo>
                  <a:close/>
                </a:path>
              </a:pathLst>
            </a:custGeom>
            <a:solidFill>
              <a:srgbClr val="79F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495977" y="5409234"/>
              <a:ext cx="1114318" cy="257813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1511219" y="7189822"/>
              <a:ext cx="126364" cy="363855"/>
            </a:xfrm>
            <a:custGeom>
              <a:avLst/>
              <a:gdLst/>
              <a:ahLst/>
              <a:cxnLst/>
              <a:rect l="l" t="t" r="r" b="b"/>
              <a:pathLst>
                <a:path w="126365" h="363854">
                  <a:moveTo>
                    <a:pt x="126007" y="363744"/>
                  </a:moveTo>
                  <a:lnTo>
                    <a:pt x="0" y="290998"/>
                  </a:lnTo>
                  <a:lnTo>
                    <a:pt x="0" y="0"/>
                  </a:lnTo>
                  <a:lnTo>
                    <a:pt x="126007" y="72728"/>
                  </a:lnTo>
                  <a:lnTo>
                    <a:pt x="126007" y="363744"/>
                  </a:lnTo>
                  <a:close/>
                </a:path>
              </a:pathLst>
            </a:custGeom>
            <a:solidFill>
              <a:srgbClr val="250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996762" y="5296523"/>
              <a:ext cx="1099418" cy="140389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1637233" y="7189804"/>
              <a:ext cx="126364" cy="363855"/>
            </a:xfrm>
            <a:custGeom>
              <a:avLst/>
              <a:gdLst/>
              <a:ahLst/>
              <a:cxnLst/>
              <a:rect l="l" t="t" r="r" b="b"/>
              <a:pathLst>
                <a:path w="126365" h="363854">
                  <a:moveTo>
                    <a:pt x="0" y="363768"/>
                  </a:moveTo>
                  <a:lnTo>
                    <a:pt x="0" y="72752"/>
                  </a:lnTo>
                  <a:lnTo>
                    <a:pt x="126007" y="0"/>
                  </a:lnTo>
                  <a:lnTo>
                    <a:pt x="126007" y="291016"/>
                  </a:lnTo>
                  <a:lnTo>
                    <a:pt x="0" y="363768"/>
                  </a:lnTo>
                  <a:close/>
                </a:path>
              </a:pathLst>
            </a:custGeom>
            <a:solidFill>
              <a:srgbClr val="73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266623" y="6258638"/>
              <a:ext cx="742404" cy="107285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606131" y="5509117"/>
              <a:ext cx="104798" cy="23081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389104" y="5601937"/>
              <a:ext cx="109775" cy="23647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332794" y="5730202"/>
              <a:ext cx="429246" cy="35719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5332794" y="5730202"/>
              <a:ext cx="429259" cy="272415"/>
            </a:xfrm>
            <a:custGeom>
              <a:avLst/>
              <a:gdLst/>
              <a:ahLst/>
              <a:cxnLst/>
              <a:rect l="l" t="t" r="r" b="b"/>
              <a:pathLst>
                <a:path w="429259" h="272414">
                  <a:moveTo>
                    <a:pt x="12806" y="271893"/>
                  </a:moveTo>
                  <a:lnTo>
                    <a:pt x="5448" y="244905"/>
                  </a:lnTo>
                  <a:lnTo>
                    <a:pt x="1641" y="221652"/>
                  </a:lnTo>
                  <a:lnTo>
                    <a:pt x="215" y="205156"/>
                  </a:lnTo>
                  <a:lnTo>
                    <a:pt x="0" y="198413"/>
                  </a:lnTo>
                  <a:lnTo>
                    <a:pt x="429246" y="0"/>
                  </a:lnTo>
                  <a:lnTo>
                    <a:pt x="424117" y="48811"/>
                  </a:lnTo>
                  <a:lnTo>
                    <a:pt x="12806" y="271893"/>
                  </a:lnTo>
                  <a:close/>
                </a:path>
              </a:pathLst>
            </a:custGeom>
            <a:solidFill>
              <a:srgbClr val="FFFFFF">
                <a:alpha val="3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610297" y="6485774"/>
              <a:ext cx="1114677" cy="150159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3495618" y="6056629"/>
              <a:ext cx="2229485" cy="1501775"/>
            </a:xfrm>
            <a:custGeom>
              <a:avLst/>
              <a:gdLst/>
              <a:ahLst/>
              <a:cxnLst/>
              <a:rect l="l" t="t" r="r" b="b"/>
              <a:pathLst>
                <a:path w="2229484" h="1501775">
                  <a:moveTo>
                    <a:pt x="743115" y="1287208"/>
                  </a:moveTo>
                  <a:lnTo>
                    <a:pt x="371551" y="1072692"/>
                  </a:lnTo>
                  <a:lnTo>
                    <a:pt x="0" y="1287208"/>
                  </a:lnTo>
                  <a:lnTo>
                    <a:pt x="371551" y="1501724"/>
                  </a:lnTo>
                  <a:lnTo>
                    <a:pt x="743115" y="1287208"/>
                  </a:lnTo>
                  <a:close/>
                </a:path>
                <a:path w="2229484" h="1501775">
                  <a:moveTo>
                    <a:pt x="2229358" y="429145"/>
                  </a:moveTo>
                  <a:lnTo>
                    <a:pt x="1486242" y="0"/>
                  </a:lnTo>
                  <a:lnTo>
                    <a:pt x="371563" y="643661"/>
                  </a:lnTo>
                  <a:lnTo>
                    <a:pt x="1114679" y="1072692"/>
                  </a:lnTo>
                  <a:lnTo>
                    <a:pt x="2229358" y="429145"/>
                  </a:lnTo>
                  <a:close/>
                </a:path>
              </a:pathLst>
            </a:custGeom>
            <a:solidFill>
              <a:srgbClr val="79F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495621" y="7343830"/>
              <a:ext cx="743120" cy="64354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235507" y="7138942"/>
              <a:ext cx="18168" cy="2739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4240050" y="7144580"/>
              <a:ext cx="9525" cy="5715"/>
            </a:xfrm>
            <a:custGeom>
              <a:avLst/>
              <a:gdLst/>
              <a:ahLst/>
              <a:cxnLst/>
              <a:rect l="l" t="t" r="r" b="b"/>
              <a:pathLst>
                <a:path w="9525" h="5715">
                  <a:moveTo>
                    <a:pt x="0" y="5244"/>
                  </a:moveTo>
                  <a:lnTo>
                    <a:pt x="9084" y="0"/>
                  </a:lnTo>
                </a:path>
              </a:pathLst>
            </a:custGeom>
            <a:ln w="3175">
              <a:solidFill>
                <a:srgbClr val="2500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4240050" y="7147202"/>
              <a:ext cx="9525" cy="5715"/>
            </a:xfrm>
            <a:custGeom>
              <a:avLst/>
              <a:gdLst/>
              <a:ahLst/>
              <a:cxnLst/>
              <a:rect l="l" t="t" r="r" b="b"/>
              <a:pathLst>
                <a:path w="9525" h="5715">
                  <a:moveTo>
                    <a:pt x="0" y="5244"/>
                  </a:moveTo>
                  <a:lnTo>
                    <a:pt x="9084" y="0"/>
                  </a:lnTo>
                </a:path>
              </a:pathLst>
            </a:custGeom>
            <a:ln w="3175">
              <a:solidFill>
                <a:srgbClr val="2500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240050" y="7149824"/>
              <a:ext cx="9525" cy="5715"/>
            </a:xfrm>
            <a:custGeom>
              <a:avLst/>
              <a:gdLst/>
              <a:ahLst/>
              <a:cxnLst/>
              <a:rect l="l" t="t" r="r" b="b"/>
              <a:pathLst>
                <a:path w="9525" h="5715">
                  <a:moveTo>
                    <a:pt x="0" y="5244"/>
                  </a:moveTo>
                  <a:lnTo>
                    <a:pt x="9084" y="0"/>
                  </a:lnTo>
                </a:path>
              </a:pathLst>
            </a:custGeom>
            <a:ln w="3175">
              <a:solidFill>
                <a:srgbClr val="2500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240050" y="7152447"/>
              <a:ext cx="9525" cy="5715"/>
            </a:xfrm>
            <a:custGeom>
              <a:avLst/>
              <a:gdLst/>
              <a:ahLst/>
              <a:cxnLst/>
              <a:rect l="l" t="t" r="r" b="b"/>
              <a:pathLst>
                <a:path w="9525" h="5715">
                  <a:moveTo>
                    <a:pt x="0" y="5244"/>
                  </a:moveTo>
                  <a:lnTo>
                    <a:pt x="9084" y="0"/>
                  </a:lnTo>
                </a:path>
              </a:pathLst>
            </a:custGeom>
            <a:ln w="3175">
              <a:solidFill>
                <a:srgbClr val="2500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5962704" y="5414996"/>
              <a:ext cx="2325370" cy="4872355"/>
            </a:xfrm>
            <a:custGeom>
              <a:avLst/>
              <a:gdLst/>
              <a:ahLst/>
              <a:cxnLst/>
              <a:rect l="l" t="t" r="r" b="b"/>
              <a:pathLst>
                <a:path w="2325369" h="4872355">
                  <a:moveTo>
                    <a:pt x="2325293" y="499678"/>
                  </a:moveTo>
                  <a:lnTo>
                    <a:pt x="2310023" y="497796"/>
                  </a:lnTo>
                  <a:lnTo>
                    <a:pt x="2292633" y="487611"/>
                  </a:lnTo>
                  <a:lnTo>
                    <a:pt x="2281892" y="470570"/>
                  </a:lnTo>
                  <a:lnTo>
                    <a:pt x="2278354" y="447109"/>
                  </a:lnTo>
                  <a:lnTo>
                    <a:pt x="2282054" y="425320"/>
                  </a:lnTo>
                  <a:lnTo>
                    <a:pt x="2292343" y="409221"/>
                  </a:lnTo>
                  <a:lnTo>
                    <a:pt x="2308697" y="399202"/>
                  </a:lnTo>
                  <a:lnTo>
                    <a:pt x="2325293" y="396512"/>
                  </a:lnTo>
                  <a:lnTo>
                    <a:pt x="2325293" y="499678"/>
                  </a:lnTo>
                  <a:close/>
                </a:path>
                <a:path w="2325369" h="4872355">
                  <a:moveTo>
                    <a:pt x="2325293" y="60977"/>
                  </a:moveTo>
                  <a:lnTo>
                    <a:pt x="2316964" y="58821"/>
                  </a:lnTo>
                  <a:lnTo>
                    <a:pt x="2306540" y="51740"/>
                  </a:lnTo>
                  <a:lnTo>
                    <a:pt x="2300733" y="41424"/>
                  </a:lnTo>
                  <a:lnTo>
                    <a:pt x="2299621" y="27843"/>
                  </a:lnTo>
                  <a:lnTo>
                    <a:pt x="2303049" y="14436"/>
                  </a:lnTo>
                  <a:lnTo>
                    <a:pt x="2310419" y="5190"/>
                  </a:lnTo>
                  <a:lnTo>
                    <a:pt x="2321198" y="196"/>
                  </a:lnTo>
                  <a:lnTo>
                    <a:pt x="2325293" y="0"/>
                  </a:lnTo>
                  <a:lnTo>
                    <a:pt x="2325293" y="60977"/>
                  </a:lnTo>
                  <a:close/>
                </a:path>
                <a:path w="2325369" h="4872355">
                  <a:moveTo>
                    <a:pt x="868275" y="2394481"/>
                  </a:moveTo>
                  <a:lnTo>
                    <a:pt x="841365" y="2388398"/>
                  </a:lnTo>
                  <a:lnTo>
                    <a:pt x="821412" y="2374962"/>
                  </a:lnTo>
                  <a:lnTo>
                    <a:pt x="808728" y="2354506"/>
                  </a:lnTo>
                  <a:lnTo>
                    <a:pt x="803625" y="2327367"/>
                  </a:lnTo>
                  <a:lnTo>
                    <a:pt x="808451" y="2300195"/>
                  </a:lnTo>
                  <a:lnTo>
                    <a:pt x="823444" y="2278205"/>
                  </a:lnTo>
                  <a:lnTo>
                    <a:pt x="845929" y="2263976"/>
                  </a:lnTo>
                  <a:lnTo>
                    <a:pt x="873227" y="2260084"/>
                  </a:lnTo>
                  <a:lnTo>
                    <a:pt x="899999" y="2266149"/>
                  </a:lnTo>
                  <a:lnTo>
                    <a:pt x="919659" y="2279391"/>
                  </a:lnTo>
                  <a:lnTo>
                    <a:pt x="932343" y="2299139"/>
                  </a:lnTo>
                  <a:lnTo>
                    <a:pt x="938191" y="2324720"/>
                  </a:lnTo>
                  <a:lnTo>
                    <a:pt x="932691" y="2353362"/>
                  </a:lnTo>
                  <a:lnTo>
                    <a:pt x="917659" y="2376098"/>
                  </a:lnTo>
                  <a:lnTo>
                    <a:pt x="895413" y="2390586"/>
                  </a:lnTo>
                  <a:lnTo>
                    <a:pt x="868275" y="2394481"/>
                  </a:lnTo>
                  <a:close/>
                </a:path>
                <a:path w="2325369" h="4872355">
                  <a:moveTo>
                    <a:pt x="1949711" y="1787926"/>
                  </a:moveTo>
                  <a:lnTo>
                    <a:pt x="1912296" y="1787926"/>
                  </a:lnTo>
                  <a:lnTo>
                    <a:pt x="1875198" y="1775226"/>
                  </a:lnTo>
                  <a:lnTo>
                    <a:pt x="1845403" y="1762526"/>
                  </a:lnTo>
                  <a:lnTo>
                    <a:pt x="1825804" y="1724426"/>
                  </a:lnTo>
                  <a:lnTo>
                    <a:pt x="1819294" y="1686326"/>
                  </a:lnTo>
                  <a:lnTo>
                    <a:pt x="1827191" y="1660926"/>
                  </a:lnTo>
                  <a:lnTo>
                    <a:pt x="1847151" y="1622826"/>
                  </a:lnTo>
                  <a:lnTo>
                    <a:pt x="1876447" y="1610126"/>
                  </a:lnTo>
                  <a:lnTo>
                    <a:pt x="1912350" y="1597426"/>
                  </a:lnTo>
                  <a:lnTo>
                    <a:pt x="1949749" y="1610126"/>
                  </a:lnTo>
                  <a:lnTo>
                    <a:pt x="1980114" y="1622826"/>
                  </a:lnTo>
                  <a:lnTo>
                    <a:pt x="2000495" y="1660926"/>
                  </a:lnTo>
                  <a:lnTo>
                    <a:pt x="2007940" y="1699026"/>
                  </a:lnTo>
                  <a:lnTo>
                    <a:pt x="2000482" y="1737126"/>
                  </a:lnTo>
                  <a:lnTo>
                    <a:pt x="1980090" y="1762526"/>
                  </a:lnTo>
                  <a:lnTo>
                    <a:pt x="1949711" y="1787926"/>
                  </a:lnTo>
                  <a:close/>
                </a:path>
                <a:path w="2325369" h="4872355">
                  <a:moveTo>
                    <a:pt x="2325293" y="1800626"/>
                  </a:moveTo>
                  <a:lnTo>
                    <a:pt x="2286946" y="1787926"/>
                  </a:lnTo>
                  <a:lnTo>
                    <a:pt x="2255014" y="1762526"/>
                  </a:lnTo>
                  <a:lnTo>
                    <a:pt x="2233745" y="1737126"/>
                  </a:lnTo>
                  <a:lnTo>
                    <a:pt x="2226063" y="1699026"/>
                  </a:lnTo>
                  <a:lnTo>
                    <a:pt x="2234390" y="1648226"/>
                  </a:lnTo>
                  <a:lnTo>
                    <a:pt x="2257034" y="1622826"/>
                  </a:lnTo>
                  <a:lnTo>
                    <a:pt x="2290753" y="1597426"/>
                  </a:lnTo>
                  <a:lnTo>
                    <a:pt x="2325293" y="1597426"/>
                  </a:lnTo>
                  <a:lnTo>
                    <a:pt x="2325293" y="1800626"/>
                  </a:lnTo>
                  <a:close/>
                </a:path>
                <a:path w="2325369" h="4872355">
                  <a:moveTo>
                    <a:pt x="1525597" y="1775226"/>
                  </a:moveTo>
                  <a:lnTo>
                    <a:pt x="1462542" y="1775226"/>
                  </a:lnTo>
                  <a:lnTo>
                    <a:pt x="1436682" y="1749826"/>
                  </a:lnTo>
                  <a:lnTo>
                    <a:pt x="1419539" y="1724426"/>
                  </a:lnTo>
                  <a:lnTo>
                    <a:pt x="1414272" y="1686326"/>
                  </a:lnTo>
                  <a:lnTo>
                    <a:pt x="1422137" y="1660926"/>
                  </a:lnTo>
                  <a:lnTo>
                    <a:pt x="1440424" y="1635526"/>
                  </a:lnTo>
                  <a:lnTo>
                    <a:pt x="1466164" y="1622826"/>
                  </a:lnTo>
                  <a:lnTo>
                    <a:pt x="1496389" y="1610126"/>
                  </a:lnTo>
                  <a:lnTo>
                    <a:pt x="1527945" y="1622826"/>
                  </a:lnTo>
                  <a:lnTo>
                    <a:pt x="1554336" y="1635526"/>
                  </a:lnTo>
                  <a:lnTo>
                    <a:pt x="1572323" y="1660926"/>
                  </a:lnTo>
                  <a:lnTo>
                    <a:pt x="1578666" y="1699026"/>
                  </a:lnTo>
                  <a:lnTo>
                    <a:pt x="1571283" y="1724426"/>
                  </a:lnTo>
                  <a:lnTo>
                    <a:pt x="1552482" y="1749826"/>
                  </a:lnTo>
                  <a:lnTo>
                    <a:pt x="1525597" y="1775226"/>
                  </a:lnTo>
                  <a:close/>
                </a:path>
                <a:path w="2325369" h="4872355">
                  <a:moveTo>
                    <a:pt x="2163475" y="2003826"/>
                  </a:moveTo>
                  <a:lnTo>
                    <a:pt x="2080018" y="2003826"/>
                  </a:lnTo>
                  <a:lnTo>
                    <a:pt x="2046692" y="1978426"/>
                  </a:lnTo>
                  <a:lnTo>
                    <a:pt x="2024511" y="1940326"/>
                  </a:lnTo>
                  <a:lnTo>
                    <a:pt x="2016310" y="1902226"/>
                  </a:lnTo>
                  <a:lnTo>
                    <a:pt x="2024429" y="1864126"/>
                  </a:lnTo>
                  <a:lnTo>
                    <a:pt x="2047324" y="1826026"/>
                  </a:lnTo>
                  <a:lnTo>
                    <a:pt x="2081967" y="1800626"/>
                  </a:lnTo>
                  <a:lnTo>
                    <a:pt x="2166605" y="1800626"/>
                  </a:lnTo>
                  <a:lnTo>
                    <a:pt x="2199334" y="1826026"/>
                  </a:lnTo>
                  <a:lnTo>
                    <a:pt x="2220747" y="1864126"/>
                  </a:lnTo>
                  <a:lnTo>
                    <a:pt x="2228074" y="1902226"/>
                  </a:lnTo>
                  <a:lnTo>
                    <a:pt x="2219526" y="1953026"/>
                  </a:lnTo>
                  <a:lnTo>
                    <a:pt x="2197046" y="1978426"/>
                  </a:lnTo>
                  <a:lnTo>
                    <a:pt x="2163475" y="2003826"/>
                  </a:lnTo>
                  <a:close/>
                </a:path>
                <a:path w="2325369" h="4872355">
                  <a:moveTo>
                    <a:pt x="1737840" y="1991126"/>
                  </a:moveTo>
                  <a:lnTo>
                    <a:pt x="1665150" y="1991126"/>
                  </a:lnTo>
                  <a:lnTo>
                    <a:pt x="1636568" y="1965726"/>
                  </a:lnTo>
                  <a:lnTo>
                    <a:pt x="1617614" y="1940326"/>
                  </a:lnTo>
                  <a:lnTo>
                    <a:pt x="1611176" y="1902226"/>
                  </a:lnTo>
                  <a:lnTo>
                    <a:pt x="1619636" y="1864126"/>
                  </a:lnTo>
                  <a:lnTo>
                    <a:pt x="1641124" y="1838726"/>
                  </a:lnTo>
                  <a:lnTo>
                    <a:pt x="1672249" y="1813326"/>
                  </a:lnTo>
                  <a:lnTo>
                    <a:pt x="1744938" y="1813326"/>
                  </a:lnTo>
                  <a:lnTo>
                    <a:pt x="1773520" y="1838726"/>
                  </a:lnTo>
                  <a:lnTo>
                    <a:pt x="1792474" y="1864126"/>
                  </a:lnTo>
                  <a:lnTo>
                    <a:pt x="1798912" y="1902226"/>
                  </a:lnTo>
                  <a:lnTo>
                    <a:pt x="1790451" y="1940326"/>
                  </a:lnTo>
                  <a:lnTo>
                    <a:pt x="1768963" y="1965726"/>
                  </a:lnTo>
                  <a:lnTo>
                    <a:pt x="1737840" y="1991126"/>
                  </a:lnTo>
                  <a:close/>
                </a:path>
                <a:path w="2325369" h="4872355">
                  <a:moveTo>
                    <a:pt x="2325293" y="2232426"/>
                  </a:moveTo>
                  <a:lnTo>
                    <a:pt x="2325156" y="2232426"/>
                  </a:lnTo>
                  <a:lnTo>
                    <a:pt x="2279302" y="2219726"/>
                  </a:lnTo>
                  <a:lnTo>
                    <a:pt x="2243310" y="2194326"/>
                  </a:lnTo>
                  <a:lnTo>
                    <a:pt x="2220366" y="2156226"/>
                  </a:lnTo>
                  <a:lnTo>
                    <a:pt x="2213658" y="2105426"/>
                  </a:lnTo>
                  <a:lnTo>
                    <a:pt x="2224575" y="2054626"/>
                  </a:lnTo>
                  <a:lnTo>
                    <a:pt x="2250429" y="2029226"/>
                  </a:lnTo>
                  <a:lnTo>
                    <a:pt x="2287929" y="2003826"/>
                  </a:lnTo>
                  <a:lnTo>
                    <a:pt x="2325293" y="1991126"/>
                  </a:lnTo>
                  <a:lnTo>
                    <a:pt x="2325293" y="2232426"/>
                  </a:lnTo>
                  <a:close/>
                </a:path>
                <a:path w="2325369" h="4872355">
                  <a:moveTo>
                    <a:pt x="1912494" y="2219726"/>
                  </a:moveTo>
                  <a:lnTo>
                    <a:pt x="1870922" y="2207026"/>
                  </a:lnTo>
                  <a:lnTo>
                    <a:pt x="1837766" y="2181626"/>
                  </a:lnTo>
                  <a:lnTo>
                    <a:pt x="1815914" y="2156226"/>
                  </a:lnTo>
                  <a:lnTo>
                    <a:pt x="1808256" y="2105426"/>
                  </a:lnTo>
                  <a:lnTo>
                    <a:pt x="1816689" y="2067326"/>
                  </a:lnTo>
                  <a:lnTo>
                    <a:pt x="1839218" y="2041926"/>
                  </a:lnTo>
                  <a:lnTo>
                    <a:pt x="1872887" y="2016526"/>
                  </a:lnTo>
                  <a:lnTo>
                    <a:pt x="1914740" y="2003826"/>
                  </a:lnTo>
                  <a:lnTo>
                    <a:pt x="1956305" y="2016526"/>
                  </a:lnTo>
                  <a:lnTo>
                    <a:pt x="1989462" y="2041926"/>
                  </a:lnTo>
                  <a:lnTo>
                    <a:pt x="2011318" y="2067326"/>
                  </a:lnTo>
                  <a:lnTo>
                    <a:pt x="2018978" y="2118126"/>
                  </a:lnTo>
                  <a:lnTo>
                    <a:pt x="2010548" y="2156226"/>
                  </a:lnTo>
                  <a:lnTo>
                    <a:pt x="1988022" y="2194326"/>
                  </a:lnTo>
                  <a:lnTo>
                    <a:pt x="1954354" y="2207026"/>
                  </a:lnTo>
                  <a:lnTo>
                    <a:pt x="1912494" y="2219726"/>
                  </a:lnTo>
                  <a:close/>
                </a:path>
                <a:path w="2325369" h="4872355">
                  <a:moveTo>
                    <a:pt x="1492506" y="2207026"/>
                  </a:moveTo>
                  <a:lnTo>
                    <a:pt x="1457159" y="2194326"/>
                  </a:lnTo>
                  <a:lnTo>
                    <a:pt x="1428462" y="2168926"/>
                  </a:lnTo>
                  <a:lnTo>
                    <a:pt x="1409917" y="2143526"/>
                  </a:lnTo>
                  <a:lnTo>
                    <a:pt x="1405024" y="2105426"/>
                  </a:lnTo>
                  <a:lnTo>
                    <a:pt x="1415005" y="2067326"/>
                  </a:lnTo>
                  <a:lnTo>
                    <a:pt x="1436537" y="2041926"/>
                  </a:lnTo>
                  <a:lnTo>
                    <a:pt x="1466165" y="2029226"/>
                  </a:lnTo>
                  <a:lnTo>
                    <a:pt x="1500435" y="2016526"/>
                  </a:lnTo>
                  <a:lnTo>
                    <a:pt x="1535783" y="2029226"/>
                  </a:lnTo>
                  <a:lnTo>
                    <a:pt x="1564480" y="2054626"/>
                  </a:lnTo>
                  <a:lnTo>
                    <a:pt x="1583025" y="2080026"/>
                  </a:lnTo>
                  <a:lnTo>
                    <a:pt x="1587917" y="2118126"/>
                  </a:lnTo>
                  <a:lnTo>
                    <a:pt x="1577935" y="2156226"/>
                  </a:lnTo>
                  <a:lnTo>
                    <a:pt x="1556403" y="2181626"/>
                  </a:lnTo>
                  <a:lnTo>
                    <a:pt x="1526775" y="2194326"/>
                  </a:lnTo>
                  <a:lnTo>
                    <a:pt x="1492506" y="2207026"/>
                  </a:lnTo>
                  <a:close/>
                </a:path>
                <a:path w="2325369" h="4872355">
                  <a:moveTo>
                    <a:pt x="2161088" y="2435626"/>
                  </a:moveTo>
                  <a:lnTo>
                    <a:pt x="2114613" y="2435626"/>
                  </a:lnTo>
                  <a:lnTo>
                    <a:pt x="2070117" y="2422926"/>
                  </a:lnTo>
                  <a:lnTo>
                    <a:pt x="2035184" y="2397526"/>
                  </a:lnTo>
                  <a:lnTo>
                    <a:pt x="2012859" y="2359426"/>
                  </a:lnTo>
                  <a:lnTo>
                    <a:pt x="2006185" y="2308626"/>
                  </a:lnTo>
                  <a:lnTo>
                    <a:pt x="2017568" y="2270526"/>
                  </a:lnTo>
                  <a:lnTo>
                    <a:pt x="2044868" y="2232426"/>
                  </a:lnTo>
                  <a:lnTo>
                    <a:pt x="2084373" y="2207026"/>
                  </a:lnTo>
                  <a:lnTo>
                    <a:pt x="2132370" y="2207026"/>
                  </a:lnTo>
                  <a:lnTo>
                    <a:pt x="2176403" y="2219726"/>
                  </a:lnTo>
                  <a:lnTo>
                    <a:pt x="2210701" y="2245126"/>
                  </a:lnTo>
                  <a:lnTo>
                    <a:pt x="2232253" y="2283226"/>
                  </a:lnTo>
                  <a:lnTo>
                    <a:pt x="2238052" y="2334026"/>
                  </a:lnTo>
                  <a:lnTo>
                    <a:pt x="2226330" y="2372126"/>
                  </a:lnTo>
                  <a:lnTo>
                    <a:pt x="2199501" y="2410226"/>
                  </a:lnTo>
                  <a:lnTo>
                    <a:pt x="2161088" y="2435626"/>
                  </a:lnTo>
                  <a:close/>
                </a:path>
                <a:path w="2325369" h="4872355">
                  <a:moveTo>
                    <a:pt x="1706804" y="2422926"/>
                  </a:moveTo>
                  <a:lnTo>
                    <a:pt x="1667494" y="2410226"/>
                  </a:lnTo>
                  <a:lnTo>
                    <a:pt x="1634336" y="2397526"/>
                  </a:lnTo>
                  <a:lnTo>
                    <a:pt x="1611243" y="2359426"/>
                  </a:lnTo>
                  <a:lnTo>
                    <a:pt x="1602128" y="2321326"/>
                  </a:lnTo>
                  <a:lnTo>
                    <a:pt x="1609728" y="2283226"/>
                  </a:lnTo>
                  <a:lnTo>
                    <a:pt x="1631642" y="2245126"/>
                  </a:lnTo>
                  <a:lnTo>
                    <a:pt x="1664088" y="2232426"/>
                  </a:lnTo>
                  <a:lnTo>
                    <a:pt x="1703285" y="2219726"/>
                  </a:lnTo>
                  <a:lnTo>
                    <a:pt x="1742601" y="2219726"/>
                  </a:lnTo>
                  <a:lnTo>
                    <a:pt x="1775758" y="2245126"/>
                  </a:lnTo>
                  <a:lnTo>
                    <a:pt x="1798847" y="2283226"/>
                  </a:lnTo>
                  <a:lnTo>
                    <a:pt x="1807960" y="2321326"/>
                  </a:lnTo>
                  <a:lnTo>
                    <a:pt x="1800360" y="2359426"/>
                  </a:lnTo>
                  <a:lnTo>
                    <a:pt x="1778446" y="2397526"/>
                  </a:lnTo>
                  <a:lnTo>
                    <a:pt x="1746000" y="2410226"/>
                  </a:lnTo>
                  <a:lnTo>
                    <a:pt x="1706804" y="2422926"/>
                  </a:lnTo>
                  <a:close/>
                </a:path>
                <a:path w="2325369" h="4872355">
                  <a:moveTo>
                    <a:pt x="2325293" y="2651526"/>
                  </a:moveTo>
                  <a:lnTo>
                    <a:pt x="2280596" y="2651526"/>
                  </a:lnTo>
                  <a:lnTo>
                    <a:pt x="2240012" y="2626126"/>
                  </a:lnTo>
                  <a:lnTo>
                    <a:pt x="2213281" y="2575326"/>
                  </a:lnTo>
                  <a:lnTo>
                    <a:pt x="2204008" y="2524526"/>
                  </a:lnTo>
                  <a:lnTo>
                    <a:pt x="2214104" y="2473726"/>
                  </a:lnTo>
                  <a:lnTo>
                    <a:pt x="2240802" y="2435626"/>
                  </a:lnTo>
                  <a:lnTo>
                    <a:pt x="2280627" y="2410226"/>
                  </a:lnTo>
                  <a:lnTo>
                    <a:pt x="2325293" y="2397526"/>
                  </a:lnTo>
                  <a:lnTo>
                    <a:pt x="2325293" y="2651526"/>
                  </a:lnTo>
                  <a:close/>
                </a:path>
                <a:path w="2325369" h="4872355">
                  <a:moveTo>
                    <a:pt x="1955175" y="2638826"/>
                  </a:moveTo>
                  <a:lnTo>
                    <a:pt x="1868580" y="2638826"/>
                  </a:lnTo>
                  <a:lnTo>
                    <a:pt x="1832841" y="2613426"/>
                  </a:lnTo>
                  <a:lnTo>
                    <a:pt x="1808719" y="2575326"/>
                  </a:lnTo>
                  <a:lnTo>
                    <a:pt x="1800327" y="2524526"/>
                  </a:lnTo>
                  <a:lnTo>
                    <a:pt x="1810276" y="2486426"/>
                  </a:lnTo>
                  <a:lnTo>
                    <a:pt x="1835602" y="2448326"/>
                  </a:lnTo>
                  <a:lnTo>
                    <a:pt x="1872060" y="2422926"/>
                  </a:lnTo>
                  <a:lnTo>
                    <a:pt x="1915409" y="2410226"/>
                  </a:lnTo>
                  <a:lnTo>
                    <a:pt x="1958654" y="2422926"/>
                  </a:lnTo>
                  <a:lnTo>
                    <a:pt x="1994392" y="2448326"/>
                  </a:lnTo>
                  <a:lnTo>
                    <a:pt x="2018513" y="2486426"/>
                  </a:lnTo>
                  <a:lnTo>
                    <a:pt x="2026906" y="2537226"/>
                  </a:lnTo>
                  <a:lnTo>
                    <a:pt x="2016957" y="2575326"/>
                  </a:lnTo>
                  <a:lnTo>
                    <a:pt x="1991633" y="2613426"/>
                  </a:lnTo>
                  <a:lnTo>
                    <a:pt x="1955175" y="2638826"/>
                  </a:lnTo>
                  <a:close/>
                </a:path>
                <a:path w="2325369" h="4872355">
                  <a:moveTo>
                    <a:pt x="1496953" y="2626126"/>
                  </a:moveTo>
                  <a:lnTo>
                    <a:pt x="1459101" y="2613426"/>
                  </a:lnTo>
                  <a:lnTo>
                    <a:pt x="1428773" y="2600726"/>
                  </a:lnTo>
                  <a:lnTo>
                    <a:pt x="1408587" y="2562626"/>
                  </a:lnTo>
                  <a:lnTo>
                    <a:pt x="1401162" y="2524526"/>
                  </a:lnTo>
                  <a:lnTo>
                    <a:pt x="1408257" y="2486426"/>
                  </a:lnTo>
                  <a:lnTo>
                    <a:pt x="1428156" y="2461026"/>
                  </a:lnTo>
                  <a:lnTo>
                    <a:pt x="1458264" y="2435626"/>
                  </a:lnTo>
                  <a:lnTo>
                    <a:pt x="1533838" y="2435626"/>
                  </a:lnTo>
                  <a:lnTo>
                    <a:pt x="1564167" y="2461026"/>
                  </a:lnTo>
                  <a:lnTo>
                    <a:pt x="1584355" y="2486426"/>
                  </a:lnTo>
                  <a:lnTo>
                    <a:pt x="1591780" y="2524526"/>
                  </a:lnTo>
                  <a:lnTo>
                    <a:pt x="1584684" y="2562626"/>
                  </a:lnTo>
                  <a:lnTo>
                    <a:pt x="1564785" y="2600726"/>
                  </a:lnTo>
                  <a:lnTo>
                    <a:pt x="1534676" y="2613426"/>
                  </a:lnTo>
                  <a:lnTo>
                    <a:pt x="1496953" y="2626126"/>
                  </a:lnTo>
                  <a:close/>
                </a:path>
                <a:path w="2325369" h="4872355">
                  <a:moveTo>
                    <a:pt x="2120514" y="2867426"/>
                  </a:moveTo>
                  <a:lnTo>
                    <a:pt x="2074660" y="2854726"/>
                  </a:lnTo>
                  <a:lnTo>
                    <a:pt x="2036483" y="2829326"/>
                  </a:lnTo>
                  <a:lnTo>
                    <a:pt x="2010112" y="2791226"/>
                  </a:lnTo>
                  <a:lnTo>
                    <a:pt x="1999675" y="2740426"/>
                  </a:lnTo>
                  <a:lnTo>
                    <a:pt x="2008732" y="2689626"/>
                  </a:lnTo>
                  <a:lnTo>
                    <a:pt x="2035076" y="2651526"/>
                  </a:lnTo>
                  <a:lnTo>
                    <a:pt x="2074116" y="2626126"/>
                  </a:lnTo>
                  <a:lnTo>
                    <a:pt x="2121261" y="2613426"/>
                  </a:lnTo>
                  <a:lnTo>
                    <a:pt x="2168542" y="2626126"/>
                  </a:lnTo>
                  <a:lnTo>
                    <a:pt x="2207931" y="2651526"/>
                  </a:lnTo>
                  <a:lnTo>
                    <a:pt x="2234846" y="2689626"/>
                  </a:lnTo>
                  <a:lnTo>
                    <a:pt x="2244707" y="2740426"/>
                  </a:lnTo>
                  <a:lnTo>
                    <a:pt x="2234474" y="2791226"/>
                  </a:lnTo>
                  <a:lnTo>
                    <a:pt x="2207264" y="2829326"/>
                  </a:lnTo>
                  <a:lnTo>
                    <a:pt x="2167727" y="2854726"/>
                  </a:lnTo>
                  <a:lnTo>
                    <a:pt x="2120514" y="2867426"/>
                  </a:lnTo>
                  <a:close/>
                </a:path>
                <a:path w="2325369" h="4872355">
                  <a:moveTo>
                    <a:pt x="1704736" y="2842026"/>
                  </a:moveTo>
                  <a:lnTo>
                    <a:pt x="1663349" y="2829326"/>
                  </a:lnTo>
                  <a:lnTo>
                    <a:pt x="1630098" y="2816626"/>
                  </a:lnTo>
                  <a:lnTo>
                    <a:pt x="1607987" y="2778526"/>
                  </a:lnTo>
                  <a:lnTo>
                    <a:pt x="1600022" y="2740426"/>
                  </a:lnTo>
                  <a:lnTo>
                    <a:pt x="1608199" y="2702326"/>
                  </a:lnTo>
                  <a:lnTo>
                    <a:pt x="1630495" y="2664226"/>
                  </a:lnTo>
                  <a:lnTo>
                    <a:pt x="1663887" y="2638826"/>
                  </a:lnTo>
                  <a:lnTo>
                    <a:pt x="1746737" y="2638826"/>
                  </a:lnTo>
                  <a:lnTo>
                    <a:pt x="1779988" y="2664226"/>
                  </a:lnTo>
                  <a:lnTo>
                    <a:pt x="1802100" y="2702326"/>
                  </a:lnTo>
                  <a:lnTo>
                    <a:pt x="1810066" y="2740426"/>
                  </a:lnTo>
                  <a:lnTo>
                    <a:pt x="1801890" y="2778526"/>
                  </a:lnTo>
                  <a:lnTo>
                    <a:pt x="1779594" y="2816626"/>
                  </a:lnTo>
                  <a:lnTo>
                    <a:pt x="1746201" y="2829326"/>
                  </a:lnTo>
                  <a:lnTo>
                    <a:pt x="1704736" y="2842026"/>
                  </a:lnTo>
                  <a:close/>
                </a:path>
                <a:path w="2325369" h="4872355">
                  <a:moveTo>
                    <a:pt x="2325293" y="3070626"/>
                  </a:moveTo>
                  <a:lnTo>
                    <a:pt x="2268970" y="3070626"/>
                  </a:lnTo>
                  <a:lnTo>
                    <a:pt x="2228467" y="3032526"/>
                  </a:lnTo>
                  <a:lnTo>
                    <a:pt x="2201822" y="2994426"/>
                  </a:lnTo>
                  <a:lnTo>
                    <a:pt x="2192587" y="2943626"/>
                  </a:lnTo>
                  <a:lnTo>
                    <a:pt x="2202624" y="2892826"/>
                  </a:lnTo>
                  <a:lnTo>
                    <a:pt x="2229193" y="2854726"/>
                  </a:lnTo>
                  <a:lnTo>
                    <a:pt x="2268884" y="2829326"/>
                  </a:lnTo>
                  <a:lnTo>
                    <a:pt x="2318286" y="2816626"/>
                  </a:lnTo>
                  <a:lnTo>
                    <a:pt x="2325293" y="2816626"/>
                  </a:lnTo>
                  <a:lnTo>
                    <a:pt x="2325293" y="3070626"/>
                  </a:lnTo>
                  <a:close/>
                </a:path>
                <a:path w="2325369" h="4872355">
                  <a:moveTo>
                    <a:pt x="1947542" y="3057926"/>
                  </a:moveTo>
                  <a:lnTo>
                    <a:pt x="1859634" y="3057926"/>
                  </a:lnTo>
                  <a:lnTo>
                    <a:pt x="1822716" y="3032526"/>
                  </a:lnTo>
                  <a:lnTo>
                    <a:pt x="1797878" y="2994426"/>
                  </a:lnTo>
                  <a:lnTo>
                    <a:pt x="1789517" y="2943626"/>
                  </a:lnTo>
                  <a:lnTo>
                    <a:pt x="1799748" y="2905526"/>
                  </a:lnTo>
                  <a:lnTo>
                    <a:pt x="1825096" y="2867426"/>
                  </a:lnTo>
                  <a:lnTo>
                    <a:pt x="1861461" y="2842026"/>
                  </a:lnTo>
                  <a:lnTo>
                    <a:pt x="1904741" y="2829326"/>
                  </a:lnTo>
                  <a:lnTo>
                    <a:pt x="1947987" y="2842026"/>
                  </a:lnTo>
                  <a:lnTo>
                    <a:pt x="1983709" y="2867426"/>
                  </a:lnTo>
                  <a:lnTo>
                    <a:pt x="2007977" y="2905526"/>
                  </a:lnTo>
                  <a:lnTo>
                    <a:pt x="2016861" y="2943626"/>
                  </a:lnTo>
                  <a:lnTo>
                    <a:pt x="2007773" y="2994426"/>
                  </a:lnTo>
                  <a:lnTo>
                    <a:pt x="1983360" y="3032526"/>
                  </a:lnTo>
                  <a:lnTo>
                    <a:pt x="1947542" y="3057926"/>
                  </a:lnTo>
                  <a:close/>
                </a:path>
                <a:path w="2325369" h="4872355">
                  <a:moveTo>
                    <a:pt x="1485315" y="3045226"/>
                  </a:moveTo>
                  <a:lnTo>
                    <a:pt x="1446578" y="3032526"/>
                  </a:lnTo>
                  <a:lnTo>
                    <a:pt x="1416083" y="3019826"/>
                  </a:lnTo>
                  <a:lnTo>
                    <a:pt x="1396505" y="2981726"/>
                  </a:lnTo>
                  <a:lnTo>
                    <a:pt x="1390517" y="2943626"/>
                  </a:lnTo>
                  <a:lnTo>
                    <a:pt x="1399247" y="2905526"/>
                  </a:lnTo>
                  <a:lnTo>
                    <a:pt x="1420425" y="2880126"/>
                  </a:lnTo>
                  <a:lnTo>
                    <a:pt x="1451358" y="2854726"/>
                  </a:lnTo>
                  <a:lnTo>
                    <a:pt x="1526468" y="2854726"/>
                  </a:lnTo>
                  <a:lnTo>
                    <a:pt x="1555887" y="2880126"/>
                  </a:lnTo>
                  <a:lnTo>
                    <a:pt x="1575099" y="2905526"/>
                  </a:lnTo>
                  <a:lnTo>
                    <a:pt x="1581588" y="2943626"/>
                  </a:lnTo>
                  <a:lnTo>
                    <a:pt x="1573748" y="2981726"/>
                  </a:lnTo>
                  <a:lnTo>
                    <a:pt x="1553366" y="3019826"/>
                  </a:lnTo>
                  <a:lnTo>
                    <a:pt x="1523026" y="3032526"/>
                  </a:lnTo>
                  <a:lnTo>
                    <a:pt x="1485315" y="3045226"/>
                  </a:lnTo>
                  <a:close/>
                </a:path>
                <a:path w="2325369" h="4872355">
                  <a:moveTo>
                    <a:pt x="2109118" y="3273826"/>
                  </a:moveTo>
                  <a:lnTo>
                    <a:pt x="2063815" y="3261126"/>
                  </a:lnTo>
                  <a:lnTo>
                    <a:pt x="2027411" y="3235726"/>
                  </a:lnTo>
                  <a:lnTo>
                    <a:pt x="2003068" y="3197626"/>
                  </a:lnTo>
                  <a:lnTo>
                    <a:pt x="1993948" y="3159526"/>
                  </a:lnTo>
                  <a:lnTo>
                    <a:pt x="2002650" y="3108726"/>
                  </a:lnTo>
                  <a:lnTo>
                    <a:pt x="2027443" y="3070626"/>
                  </a:lnTo>
                  <a:lnTo>
                    <a:pt x="2064952" y="3045226"/>
                  </a:lnTo>
                  <a:lnTo>
                    <a:pt x="2111802" y="3032526"/>
                  </a:lnTo>
                  <a:lnTo>
                    <a:pt x="2158644" y="3045226"/>
                  </a:lnTo>
                  <a:lnTo>
                    <a:pt x="2196135" y="3070626"/>
                  </a:lnTo>
                  <a:lnTo>
                    <a:pt x="2220903" y="3108726"/>
                  </a:lnTo>
                  <a:lnTo>
                    <a:pt x="2229576" y="3159526"/>
                  </a:lnTo>
                  <a:lnTo>
                    <a:pt x="2219945" y="3210326"/>
                  </a:lnTo>
                  <a:lnTo>
                    <a:pt x="2194350" y="3235726"/>
                  </a:lnTo>
                  <a:lnTo>
                    <a:pt x="2156254" y="3261126"/>
                  </a:lnTo>
                  <a:lnTo>
                    <a:pt x="2109118" y="3273826"/>
                  </a:lnTo>
                  <a:close/>
                </a:path>
                <a:path w="2325369" h="4872355">
                  <a:moveTo>
                    <a:pt x="1696065" y="3261126"/>
                  </a:moveTo>
                  <a:lnTo>
                    <a:pt x="1655141" y="3248426"/>
                  </a:lnTo>
                  <a:lnTo>
                    <a:pt x="1621358" y="3223026"/>
                  </a:lnTo>
                  <a:lnTo>
                    <a:pt x="1598644" y="3197626"/>
                  </a:lnTo>
                  <a:lnTo>
                    <a:pt x="1590932" y="3159526"/>
                  </a:lnTo>
                  <a:lnTo>
                    <a:pt x="1600107" y="3108726"/>
                  </a:lnTo>
                  <a:lnTo>
                    <a:pt x="1623071" y="3083326"/>
                  </a:lnTo>
                  <a:lnTo>
                    <a:pt x="1656174" y="3057926"/>
                  </a:lnTo>
                  <a:lnTo>
                    <a:pt x="1735199" y="3057926"/>
                  </a:lnTo>
                  <a:lnTo>
                    <a:pt x="1767820" y="3083326"/>
                  </a:lnTo>
                  <a:lnTo>
                    <a:pt x="1790047" y="3121426"/>
                  </a:lnTo>
                  <a:lnTo>
                    <a:pt x="1798298" y="3159526"/>
                  </a:lnTo>
                  <a:lnTo>
                    <a:pt x="1790176" y="3197626"/>
                  </a:lnTo>
                  <a:lnTo>
                    <a:pt x="1768051" y="3223026"/>
                  </a:lnTo>
                  <a:lnTo>
                    <a:pt x="1735491" y="3248426"/>
                  </a:lnTo>
                  <a:lnTo>
                    <a:pt x="1696065" y="3261126"/>
                  </a:lnTo>
                  <a:close/>
                </a:path>
                <a:path w="2325369" h="4872355">
                  <a:moveTo>
                    <a:pt x="2325293" y="3489726"/>
                  </a:moveTo>
                  <a:lnTo>
                    <a:pt x="2319414" y="3489726"/>
                  </a:lnTo>
                  <a:lnTo>
                    <a:pt x="2272348" y="3477026"/>
                  </a:lnTo>
                  <a:lnTo>
                    <a:pt x="2233605" y="3451626"/>
                  </a:lnTo>
                  <a:lnTo>
                    <a:pt x="2207577" y="3413526"/>
                  </a:lnTo>
                  <a:lnTo>
                    <a:pt x="2198658" y="3362726"/>
                  </a:lnTo>
                  <a:lnTo>
                    <a:pt x="2208961" y="3311926"/>
                  </a:lnTo>
                  <a:lnTo>
                    <a:pt x="2235062" y="3273826"/>
                  </a:lnTo>
                  <a:lnTo>
                    <a:pt x="2272962" y="3248426"/>
                  </a:lnTo>
                  <a:lnTo>
                    <a:pt x="2325293" y="3248426"/>
                  </a:lnTo>
                  <a:lnTo>
                    <a:pt x="2325293" y="3489726"/>
                  </a:lnTo>
                  <a:close/>
                </a:path>
                <a:path w="2325369" h="4872355">
                  <a:moveTo>
                    <a:pt x="1904990" y="3477026"/>
                  </a:moveTo>
                  <a:lnTo>
                    <a:pt x="1861716" y="3464326"/>
                  </a:lnTo>
                  <a:lnTo>
                    <a:pt x="1827187" y="3438926"/>
                  </a:lnTo>
                  <a:lnTo>
                    <a:pt x="1804394" y="3413526"/>
                  </a:lnTo>
                  <a:lnTo>
                    <a:pt x="1796330" y="3362726"/>
                  </a:lnTo>
                  <a:lnTo>
                    <a:pt x="1804520" y="3324626"/>
                  </a:lnTo>
                  <a:lnTo>
                    <a:pt x="1826639" y="3286526"/>
                  </a:lnTo>
                  <a:lnTo>
                    <a:pt x="1859867" y="3261126"/>
                  </a:lnTo>
                  <a:lnTo>
                    <a:pt x="1944659" y="3261126"/>
                  </a:lnTo>
                  <a:lnTo>
                    <a:pt x="1979189" y="3286526"/>
                  </a:lnTo>
                  <a:lnTo>
                    <a:pt x="2001982" y="3324626"/>
                  </a:lnTo>
                  <a:lnTo>
                    <a:pt x="2010046" y="3362726"/>
                  </a:lnTo>
                  <a:lnTo>
                    <a:pt x="2001856" y="3413526"/>
                  </a:lnTo>
                  <a:lnTo>
                    <a:pt x="1979737" y="3438926"/>
                  </a:lnTo>
                  <a:lnTo>
                    <a:pt x="1946508" y="3464326"/>
                  </a:lnTo>
                  <a:lnTo>
                    <a:pt x="1904990" y="3477026"/>
                  </a:lnTo>
                  <a:close/>
                </a:path>
                <a:path w="2325369" h="4872355">
                  <a:moveTo>
                    <a:pt x="1517788" y="3451626"/>
                  </a:moveTo>
                  <a:lnTo>
                    <a:pt x="1446623" y="3451626"/>
                  </a:lnTo>
                  <a:lnTo>
                    <a:pt x="1417836" y="3426226"/>
                  </a:lnTo>
                  <a:lnTo>
                    <a:pt x="1398899" y="3400826"/>
                  </a:lnTo>
                  <a:lnTo>
                    <a:pt x="1393059" y="3362726"/>
                  </a:lnTo>
                  <a:lnTo>
                    <a:pt x="1402249" y="3324626"/>
                  </a:lnTo>
                  <a:lnTo>
                    <a:pt x="1423842" y="3299226"/>
                  </a:lnTo>
                  <a:lnTo>
                    <a:pt x="1454297" y="3273826"/>
                  </a:lnTo>
                  <a:lnTo>
                    <a:pt x="1490072" y="3273826"/>
                  </a:lnTo>
                  <a:lnTo>
                    <a:pt x="1525462" y="3286526"/>
                  </a:lnTo>
                  <a:lnTo>
                    <a:pt x="1554249" y="3299226"/>
                  </a:lnTo>
                  <a:lnTo>
                    <a:pt x="1573185" y="3337326"/>
                  </a:lnTo>
                  <a:lnTo>
                    <a:pt x="1579025" y="3362726"/>
                  </a:lnTo>
                  <a:lnTo>
                    <a:pt x="1569836" y="3400826"/>
                  </a:lnTo>
                  <a:lnTo>
                    <a:pt x="1548243" y="3438926"/>
                  </a:lnTo>
                  <a:lnTo>
                    <a:pt x="1517788" y="3451626"/>
                  </a:lnTo>
                  <a:close/>
                </a:path>
                <a:path w="2325369" h="4872355">
                  <a:moveTo>
                    <a:pt x="2155160" y="3680226"/>
                  </a:moveTo>
                  <a:lnTo>
                    <a:pt x="2069486" y="3680226"/>
                  </a:lnTo>
                  <a:lnTo>
                    <a:pt x="2033890" y="3654826"/>
                  </a:lnTo>
                  <a:lnTo>
                    <a:pt x="2010147" y="3616726"/>
                  </a:lnTo>
                  <a:lnTo>
                    <a:pt x="2002143" y="3565926"/>
                  </a:lnTo>
                  <a:lnTo>
                    <a:pt x="2011722" y="3527826"/>
                  </a:lnTo>
                  <a:lnTo>
                    <a:pt x="2035803" y="3489726"/>
                  </a:lnTo>
                  <a:lnTo>
                    <a:pt x="2070784" y="3477026"/>
                  </a:lnTo>
                  <a:lnTo>
                    <a:pt x="2113064" y="3464326"/>
                  </a:lnTo>
                  <a:lnTo>
                    <a:pt x="2155176" y="3477026"/>
                  </a:lnTo>
                  <a:lnTo>
                    <a:pt x="2189613" y="3502426"/>
                  </a:lnTo>
                  <a:lnTo>
                    <a:pt x="2212854" y="3527826"/>
                  </a:lnTo>
                  <a:lnTo>
                    <a:pt x="2221381" y="3578626"/>
                  </a:lnTo>
                  <a:lnTo>
                    <a:pt x="2212847" y="3616726"/>
                  </a:lnTo>
                  <a:lnTo>
                    <a:pt x="2189600" y="3654826"/>
                  </a:lnTo>
                  <a:lnTo>
                    <a:pt x="2155160" y="3680226"/>
                  </a:lnTo>
                  <a:close/>
                </a:path>
                <a:path w="2325369" h="4872355">
                  <a:moveTo>
                    <a:pt x="1729787" y="3667526"/>
                  </a:moveTo>
                  <a:lnTo>
                    <a:pt x="1690473" y="3667526"/>
                  </a:lnTo>
                  <a:lnTo>
                    <a:pt x="1653471" y="3654826"/>
                  </a:lnTo>
                  <a:lnTo>
                    <a:pt x="1624241" y="3642126"/>
                  </a:lnTo>
                  <a:lnTo>
                    <a:pt x="1605276" y="3604026"/>
                  </a:lnTo>
                  <a:lnTo>
                    <a:pt x="1599069" y="3565926"/>
                  </a:lnTo>
                  <a:lnTo>
                    <a:pt x="1607199" y="3527826"/>
                  </a:lnTo>
                  <a:lnTo>
                    <a:pt x="1627848" y="3502426"/>
                  </a:lnTo>
                  <a:lnTo>
                    <a:pt x="1658384" y="3489726"/>
                  </a:lnTo>
                  <a:lnTo>
                    <a:pt x="1696170" y="3477026"/>
                  </a:lnTo>
                  <a:lnTo>
                    <a:pt x="1733581" y="3489726"/>
                  </a:lnTo>
                  <a:lnTo>
                    <a:pt x="1763397" y="3502426"/>
                  </a:lnTo>
                  <a:lnTo>
                    <a:pt x="1783097" y="3540526"/>
                  </a:lnTo>
                  <a:lnTo>
                    <a:pt x="1790162" y="3578626"/>
                  </a:lnTo>
                  <a:lnTo>
                    <a:pt x="1782449" y="3616726"/>
                  </a:lnTo>
                  <a:lnTo>
                    <a:pt x="1761385" y="3642126"/>
                  </a:lnTo>
                  <a:lnTo>
                    <a:pt x="1729787" y="3667526"/>
                  </a:lnTo>
                  <a:close/>
                </a:path>
                <a:path w="2325369" h="4872355">
                  <a:moveTo>
                    <a:pt x="1902813" y="3883426"/>
                  </a:moveTo>
                  <a:lnTo>
                    <a:pt x="1863759" y="3870726"/>
                  </a:lnTo>
                  <a:lnTo>
                    <a:pt x="1832814" y="3845326"/>
                  </a:lnTo>
                  <a:lnTo>
                    <a:pt x="1812704" y="3819926"/>
                  </a:lnTo>
                  <a:lnTo>
                    <a:pt x="1806152" y="3781826"/>
                  </a:lnTo>
                  <a:lnTo>
                    <a:pt x="1814351" y="3743726"/>
                  </a:lnTo>
                  <a:lnTo>
                    <a:pt x="1835049" y="3718326"/>
                  </a:lnTo>
                  <a:lnTo>
                    <a:pt x="1865652" y="3692926"/>
                  </a:lnTo>
                  <a:lnTo>
                    <a:pt x="1903563" y="3680226"/>
                  </a:lnTo>
                  <a:lnTo>
                    <a:pt x="1942608" y="3692926"/>
                  </a:lnTo>
                  <a:lnTo>
                    <a:pt x="1973554" y="3718326"/>
                  </a:lnTo>
                  <a:lnTo>
                    <a:pt x="1993669" y="3743726"/>
                  </a:lnTo>
                  <a:lnTo>
                    <a:pt x="2000224" y="3781826"/>
                  </a:lnTo>
                  <a:lnTo>
                    <a:pt x="1992024" y="3819926"/>
                  </a:lnTo>
                  <a:lnTo>
                    <a:pt x="1971326" y="3858026"/>
                  </a:lnTo>
                  <a:lnTo>
                    <a:pt x="1940725" y="3870726"/>
                  </a:lnTo>
                  <a:lnTo>
                    <a:pt x="1902813" y="3883426"/>
                  </a:lnTo>
                  <a:close/>
                </a:path>
                <a:path w="2325369" h="4872355">
                  <a:moveTo>
                    <a:pt x="2317897" y="3896126"/>
                  </a:moveTo>
                  <a:lnTo>
                    <a:pt x="2275359" y="3883426"/>
                  </a:lnTo>
                  <a:lnTo>
                    <a:pt x="2241518" y="3858026"/>
                  </a:lnTo>
                  <a:lnTo>
                    <a:pt x="2219498" y="3819926"/>
                  </a:lnTo>
                  <a:lnTo>
                    <a:pt x="2212421" y="3781826"/>
                  </a:lnTo>
                  <a:lnTo>
                    <a:pt x="2221687" y="3743726"/>
                  </a:lnTo>
                  <a:lnTo>
                    <a:pt x="2244728" y="3705626"/>
                  </a:lnTo>
                  <a:lnTo>
                    <a:pt x="2278554" y="3680226"/>
                  </a:lnTo>
                  <a:lnTo>
                    <a:pt x="2325293" y="3680226"/>
                  </a:lnTo>
                  <a:lnTo>
                    <a:pt x="2325293" y="3883426"/>
                  </a:lnTo>
                  <a:lnTo>
                    <a:pt x="2317897" y="3896126"/>
                  </a:lnTo>
                  <a:close/>
                </a:path>
                <a:path w="2325369" h="4872355">
                  <a:moveTo>
                    <a:pt x="1483672" y="3870726"/>
                  </a:moveTo>
                  <a:lnTo>
                    <a:pt x="1451597" y="3858026"/>
                  </a:lnTo>
                  <a:lnTo>
                    <a:pt x="1425789" y="3845326"/>
                  </a:lnTo>
                  <a:lnTo>
                    <a:pt x="1408568" y="3819926"/>
                  </a:lnTo>
                  <a:lnTo>
                    <a:pt x="1402253" y="3781826"/>
                  </a:lnTo>
                  <a:lnTo>
                    <a:pt x="1408896" y="3743726"/>
                  </a:lnTo>
                  <a:lnTo>
                    <a:pt x="1427240" y="3718326"/>
                  </a:lnTo>
                  <a:lnTo>
                    <a:pt x="1454630" y="3705626"/>
                  </a:lnTo>
                  <a:lnTo>
                    <a:pt x="1488410" y="3692926"/>
                  </a:lnTo>
                  <a:lnTo>
                    <a:pt x="1520485" y="3705626"/>
                  </a:lnTo>
                  <a:lnTo>
                    <a:pt x="1546294" y="3718326"/>
                  </a:lnTo>
                  <a:lnTo>
                    <a:pt x="1563516" y="3743726"/>
                  </a:lnTo>
                  <a:lnTo>
                    <a:pt x="1569832" y="3781826"/>
                  </a:lnTo>
                  <a:lnTo>
                    <a:pt x="1563189" y="3819926"/>
                  </a:lnTo>
                  <a:lnTo>
                    <a:pt x="1544844" y="3845326"/>
                  </a:lnTo>
                  <a:lnTo>
                    <a:pt x="1517453" y="3858026"/>
                  </a:lnTo>
                  <a:lnTo>
                    <a:pt x="1483672" y="3870726"/>
                  </a:lnTo>
                  <a:close/>
                </a:path>
                <a:path w="2325369" h="4872355">
                  <a:moveTo>
                    <a:pt x="1289227" y="696580"/>
                  </a:moveTo>
                  <a:lnTo>
                    <a:pt x="1272804" y="694314"/>
                  </a:lnTo>
                  <a:lnTo>
                    <a:pt x="1260111" y="686738"/>
                  </a:lnTo>
                  <a:lnTo>
                    <a:pt x="1251767" y="674522"/>
                  </a:lnTo>
                  <a:lnTo>
                    <a:pt x="1248391" y="658338"/>
                  </a:lnTo>
                  <a:lnTo>
                    <a:pt x="1250606" y="641906"/>
                  </a:lnTo>
                  <a:lnTo>
                    <a:pt x="1258168" y="629216"/>
                  </a:lnTo>
                  <a:lnTo>
                    <a:pt x="1270386" y="620863"/>
                  </a:lnTo>
                  <a:lnTo>
                    <a:pt x="1286565" y="617443"/>
                  </a:lnTo>
                  <a:lnTo>
                    <a:pt x="1302727" y="619696"/>
                  </a:lnTo>
                  <a:lnTo>
                    <a:pt x="1314924" y="627417"/>
                  </a:lnTo>
                  <a:lnTo>
                    <a:pt x="1323394" y="639754"/>
                  </a:lnTo>
                  <a:lnTo>
                    <a:pt x="1328376" y="655850"/>
                  </a:lnTo>
                  <a:lnTo>
                    <a:pt x="1324528" y="672051"/>
                  </a:lnTo>
                  <a:lnTo>
                    <a:pt x="1316844" y="684755"/>
                  </a:lnTo>
                  <a:lnTo>
                    <a:pt x="1305139" y="693189"/>
                  </a:lnTo>
                  <a:lnTo>
                    <a:pt x="1289227" y="696580"/>
                  </a:lnTo>
                  <a:close/>
                </a:path>
                <a:path w="2325369" h="4872355">
                  <a:moveTo>
                    <a:pt x="1284873" y="1128541"/>
                  </a:moveTo>
                  <a:lnTo>
                    <a:pt x="1263261" y="1124275"/>
                  </a:lnTo>
                  <a:lnTo>
                    <a:pt x="1247367" y="1113698"/>
                  </a:lnTo>
                  <a:lnTo>
                    <a:pt x="1237472" y="1097259"/>
                  </a:lnTo>
                  <a:lnTo>
                    <a:pt x="1233860" y="1075409"/>
                  </a:lnTo>
                  <a:lnTo>
                    <a:pt x="1237323" y="1052022"/>
                  </a:lnTo>
                  <a:lnTo>
                    <a:pt x="1247855" y="1035314"/>
                  </a:lnTo>
                  <a:lnTo>
                    <a:pt x="1264425" y="1024711"/>
                  </a:lnTo>
                  <a:lnTo>
                    <a:pt x="1286005" y="1019644"/>
                  </a:lnTo>
                  <a:lnTo>
                    <a:pt x="1310509" y="1024876"/>
                  </a:lnTo>
                  <a:lnTo>
                    <a:pt x="1328199" y="1035956"/>
                  </a:lnTo>
                  <a:lnTo>
                    <a:pt x="1338743" y="1053047"/>
                  </a:lnTo>
                  <a:lnTo>
                    <a:pt x="1341807" y="1076316"/>
                  </a:lnTo>
                  <a:lnTo>
                    <a:pt x="1337353" y="1099597"/>
                  </a:lnTo>
                  <a:lnTo>
                    <a:pt x="1325978" y="1116211"/>
                  </a:lnTo>
                  <a:lnTo>
                    <a:pt x="1308283" y="1125934"/>
                  </a:lnTo>
                  <a:lnTo>
                    <a:pt x="1284873" y="1128541"/>
                  </a:lnTo>
                  <a:close/>
                </a:path>
                <a:path w="2325369" h="4872355">
                  <a:moveTo>
                    <a:pt x="1496052" y="485041"/>
                  </a:moveTo>
                  <a:lnTo>
                    <a:pt x="1481383" y="481412"/>
                  </a:lnTo>
                  <a:lnTo>
                    <a:pt x="1470120" y="474215"/>
                  </a:lnTo>
                  <a:lnTo>
                    <a:pt x="1462878" y="463438"/>
                  </a:lnTo>
                  <a:lnTo>
                    <a:pt x="1460275" y="449069"/>
                  </a:lnTo>
                  <a:lnTo>
                    <a:pt x="1462970" y="432856"/>
                  </a:lnTo>
                  <a:lnTo>
                    <a:pt x="1470813" y="420901"/>
                  </a:lnTo>
                  <a:lnTo>
                    <a:pt x="1483173" y="413774"/>
                  </a:lnTo>
                  <a:lnTo>
                    <a:pt x="1499419" y="412048"/>
                  </a:lnTo>
                  <a:lnTo>
                    <a:pt x="1513749" y="415491"/>
                  </a:lnTo>
                  <a:lnTo>
                    <a:pt x="1524460" y="423355"/>
                  </a:lnTo>
                  <a:lnTo>
                    <a:pt x="1530978" y="435032"/>
                  </a:lnTo>
                  <a:lnTo>
                    <a:pt x="1532731" y="449917"/>
                  </a:lnTo>
                  <a:lnTo>
                    <a:pt x="1529578" y="464223"/>
                  </a:lnTo>
                  <a:lnTo>
                    <a:pt x="1522082" y="474832"/>
                  </a:lnTo>
                  <a:lnTo>
                    <a:pt x="1510741" y="481765"/>
                  </a:lnTo>
                  <a:lnTo>
                    <a:pt x="1496052" y="485041"/>
                  </a:lnTo>
                  <a:close/>
                </a:path>
                <a:path w="2325369" h="4872355">
                  <a:moveTo>
                    <a:pt x="1492820" y="919897"/>
                  </a:moveTo>
                  <a:lnTo>
                    <a:pt x="1469795" y="912804"/>
                  </a:lnTo>
                  <a:lnTo>
                    <a:pt x="1453673" y="900314"/>
                  </a:lnTo>
                  <a:lnTo>
                    <a:pt x="1444842" y="882400"/>
                  </a:lnTo>
                  <a:lnTo>
                    <a:pt x="1443688" y="859033"/>
                  </a:lnTo>
                  <a:lnTo>
                    <a:pt x="1449581" y="837633"/>
                  </a:lnTo>
                  <a:lnTo>
                    <a:pt x="1461505" y="822652"/>
                  </a:lnTo>
                  <a:lnTo>
                    <a:pt x="1478766" y="814285"/>
                  </a:lnTo>
                  <a:lnTo>
                    <a:pt x="1500673" y="812724"/>
                  </a:lnTo>
                  <a:lnTo>
                    <a:pt x="1523670" y="818403"/>
                  </a:lnTo>
                  <a:lnTo>
                    <a:pt x="1539509" y="830745"/>
                  </a:lnTo>
                  <a:lnTo>
                    <a:pt x="1548077" y="849037"/>
                  </a:lnTo>
                  <a:lnTo>
                    <a:pt x="1549261" y="872566"/>
                  </a:lnTo>
                  <a:lnTo>
                    <a:pt x="1543418" y="893798"/>
                  </a:lnTo>
                  <a:lnTo>
                    <a:pt x="1531414" y="908299"/>
                  </a:lnTo>
                  <a:lnTo>
                    <a:pt x="1514223" y="916766"/>
                  </a:lnTo>
                  <a:lnTo>
                    <a:pt x="1492820" y="919897"/>
                  </a:lnTo>
                  <a:close/>
                </a:path>
                <a:path w="2325369" h="4872355">
                  <a:moveTo>
                    <a:pt x="1492581" y="1353350"/>
                  </a:moveTo>
                  <a:lnTo>
                    <a:pt x="1466210" y="1345980"/>
                  </a:lnTo>
                  <a:lnTo>
                    <a:pt x="1444717" y="1329310"/>
                  </a:lnTo>
                  <a:lnTo>
                    <a:pt x="1430650" y="1306190"/>
                  </a:lnTo>
                  <a:lnTo>
                    <a:pt x="1426557" y="1279471"/>
                  </a:lnTo>
                  <a:lnTo>
                    <a:pt x="1433920" y="1253074"/>
                  </a:lnTo>
                  <a:lnTo>
                    <a:pt x="1450573" y="1231559"/>
                  </a:lnTo>
                  <a:lnTo>
                    <a:pt x="1473669" y="1217479"/>
                  </a:lnTo>
                  <a:lnTo>
                    <a:pt x="1500361" y="1213381"/>
                  </a:lnTo>
                  <a:lnTo>
                    <a:pt x="1526734" y="1220752"/>
                  </a:lnTo>
                  <a:lnTo>
                    <a:pt x="1548230" y="1237424"/>
                  </a:lnTo>
                  <a:lnTo>
                    <a:pt x="1562301" y="1260544"/>
                  </a:lnTo>
                  <a:lnTo>
                    <a:pt x="1566396" y="1287259"/>
                  </a:lnTo>
                  <a:lnTo>
                    <a:pt x="1559029" y="1313649"/>
                  </a:lnTo>
                  <a:lnTo>
                    <a:pt x="1542369" y="1335164"/>
                  </a:lnTo>
                  <a:lnTo>
                    <a:pt x="1519269" y="1349249"/>
                  </a:lnTo>
                  <a:lnTo>
                    <a:pt x="1492581" y="1353350"/>
                  </a:lnTo>
                  <a:close/>
                </a:path>
                <a:path w="2325369" h="4872355">
                  <a:moveTo>
                    <a:pt x="1284022" y="1561074"/>
                  </a:moveTo>
                  <a:lnTo>
                    <a:pt x="1257621" y="1553775"/>
                  </a:lnTo>
                  <a:lnTo>
                    <a:pt x="1236422" y="1537154"/>
                  </a:lnTo>
                  <a:lnTo>
                    <a:pt x="1222838" y="1513975"/>
                  </a:lnTo>
                  <a:lnTo>
                    <a:pt x="1219283" y="1486997"/>
                  </a:lnTo>
                  <a:lnTo>
                    <a:pt x="1227064" y="1460413"/>
                  </a:lnTo>
                  <a:lnTo>
                    <a:pt x="1243979" y="1439315"/>
                  </a:lnTo>
                  <a:lnTo>
                    <a:pt x="1267295" y="1426312"/>
                  </a:lnTo>
                  <a:lnTo>
                    <a:pt x="1294279" y="1424015"/>
                  </a:lnTo>
                  <a:lnTo>
                    <a:pt x="1320766" y="1431813"/>
                  </a:lnTo>
                  <a:lnTo>
                    <a:pt x="1340116" y="1446489"/>
                  </a:lnTo>
                  <a:lnTo>
                    <a:pt x="1352058" y="1467608"/>
                  </a:lnTo>
                  <a:lnTo>
                    <a:pt x="1356323" y="1494736"/>
                  </a:lnTo>
                  <a:lnTo>
                    <a:pt x="1350451" y="1521322"/>
                  </a:lnTo>
                  <a:lnTo>
                    <a:pt x="1334324" y="1542892"/>
                  </a:lnTo>
                  <a:lnTo>
                    <a:pt x="1311121" y="1556968"/>
                  </a:lnTo>
                  <a:lnTo>
                    <a:pt x="1284022" y="1561074"/>
                  </a:lnTo>
                  <a:close/>
                </a:path>
                <a:path w="2325369" h="4872355">
                  <a:moveTo>
                    <a:pt x="868669" y="1543936"/>
                  </a:moveTo>
                  <a:lnTo>
                    <a:pt x="847066" y="1539452"/>
                  </a:lnTo>
                  <a:lnTo>
                    <a:pt x="831224" y="1528601"/>
                  </a:lnTo>
                  <a:lnTo>
                    <a:pt x="821701" y="1511950"/>
                  </a:lnTo>
                  <a:lnTo>
                    <a:pt x="819054" y="1490064"/>
                  </a:lnTo>
                  <a:lnTo>
                    <a:pt x="823450" y="1468476"/>
                  </a:lnTo>
                  <a:lnTo>
                    <a:pt x="834279" y="1452667"/>
                  </a:lnTo>
                  <a:lnTo>
                    <a:pt x="850943" y="1443121"/>
                  </a:lnTo>
                  <a:lnTo>
                    <a:pt x="872841" y="1440323"/>
                  </a:lnTo>
                  <a:lnTo>
                    <a:pt x="894237" y="1444788"/>
                  </a:lnTo>
                  <a:lnTo>
                    <a:pt x="909360" y="1455765"/>
                  </a:lnTo>
                  <a:lnTo>
                    <a:pt x="919012" y="1471885"/>
                  </a:lnTo>
                  <a:lnTo>
                    <a:pt x="923995" y="1491779"/>
                  </a:lnTo>
                  <a:lnTo>
                    <a:pt x="917645" y="1514489"/>
                  </a:lnTo>
                  <a:lnTo>
                    <a:pt x="906557" y="1531175"/>
                  </a:lnTo>
                  <a:lnTo>
                    <a:pt x="890357" y="1541203"/>
                  </a:lnTo>
                  <a:lnTo>
                    <a:pt x="868669" y="1543936"/>
                  </a:lnTo>
                  <a:close/>
                </a:path>
                <a:path w="2325369" h="4872355">
                  <a:moveTo>
                    <a:pt x="872084" y="1114151"/>
                  </a:moveTo>
                  <a:lnTo>
                    <a:pt x="855656" y="1111885"/>
                  </a:lnTo>
                  <a:lnTo>
                    <a:pt x="842962" y="1104303"/>
                  </a:lnTo>
                  <a:lnTo>
                    <a:pt x="834619" y="1092085"/>
                  </a:lnTo>
                  <a:lnTo>
                    <a:pt x="831245" y="1075907"/>
                  </a:lnTo>
                  <a:lnTo>
                    <a:pt x="833460" y="1059484"/>
                  </a:lnTo>
                  <a:lnTo>
                    <a:pt x="841024" y="1046793"/>
                  </a:lnTo>
                  <a:lnTo>
                    <a:pt x="853244" y="1038435"/>
                  </a:lnTo>
                  <a:lnTo>
                    <a:pt x="869426" y="1035013"/>
                  </a:lnTo>
                  <a:lnTo>
                    <a:pt x="885588" y="1037264"/>
                  </a:lnTo>
                  <a:lnTo>
                    <a:pt x="897786" y="1044981"/>
                  </a:lnTo>
                  <a:lnTo>
                    <a:pt x="906255" y="1057314"/>
                  </a:lnTo>
                  <a:lnTo>
                    <a:pt x="911230" y="1073414"/>
                  </a:lnTo>
                  <a:lnTo>
                    <a:pt x="907385" y="1089620"/>
                  </a:lnTo>
                  <a:lnTo>
                    <a:pt x="899701" y="1102325"/>
                  </a:lnTo>
                  <a:lnTo>
                    <a:pt x="887995" y="1110758"/>
                  </a:lnTo>
                  <a:lnTo>
                    <a:pt x="872084" y="1114151"/>
                  </a:lnTo>
                  <a:close/>
                </a:path>
                <a:path w="2325369" h="4872355">
                  <a:moveTo>
                    <a:pt x="868961" y="1971101"/>
                  </a:moveTo>
                  <a:lnTo>
                    <a:pt x="843173" y="1965889"/>
                  </a:lnTo>
                  <a:lnTo>
                    <a:pt x="824132" y="1952858"/>
                  </a:lnTo>
                  <a:lnTo>
                    <a:pt x="812621" y="1932831"/>
                  </a:lnTo>
                  <a:lnTo>
                    <a:pt x="809425" y="1906633"/>
                  </a:lnTo>
                  <a:lnTo>
                    <a:pt x="814437" y="1882399"/>
                  </a:lnTo>
                  <a:lnTo>
                    <a:pt x="826700" y="1864066"/>
                  </a:lnTo>
                  <a:lnTo>
                    <a:pt x="845463" y="1852420"/>
                  </a:lnTo>
                  <a:lnTo>
                    <a:pt x="869975" y="1848248"/>
                  </a:lnTo>
                  <a:lnTo>
                    <a:pt x="895717" y="1852508"/>
                  </a:lnTo>
                  <a:lnTo>
                    <a:pt x="914608" y="1864959"/>
                  </a:lnTo>
                  <a:lnTo>
                    <a:pt x="927070" y="1884545"/>
                  </a:lnTo>
                  <a:lnTo>
                    <a:pt x="933524" y="1910212"/>
                  </a:lnTo>
                  <a:lnTo>
                    <a:pt x="926629" y="1935857"/>
                  </a:lnTo>
                  <a:lnTo>
                    <a:pt x="913835" y="1955342"/>
                  </a:lnTo>
                  <a:lnTo>
                    <a:pt x="894744" y="1967484"/>
                  </a:lnTo>
                  <a:lnTo>
                    <a:pt x="868961" y="1971101"/>
                  </a:lnTo>
                  <a:close/>
                </a:path>
                <a:path w="2325369" h="4872355">
                  <a:moveTo>
                    <a:pt x="1080725" y="2192339"/>
                  </a:moveTo>
                  <a:lnTo>
                    <a:pt x="1052124" y="2187394"/>
                  </a:lnTo>
                  <a:lnTo>
                    <a:pt x="1028656" y="2172798"/>
                  </a:lnTo>
                  <a:lnTo>
                    <a:pt x="1012432" y="2150514"/>
                  </a:lnTo>
                  <a:lnTo>
                    <a:pt x="1005564" y="2122505"/>
                  </a:lnTo>
                  <a:lnTo>
                    <a:pt x="1009999" y="2092407"/>
                  </a:lnTo>
                  <a:lnTo>
                    <a:pt x="1024998" y="2067831"/>
                  </a:lnTo>
                  <a:lnTo>
                    <a:pt x="1048370" y="2051134"/>
                  </a:lnTo>
                  <a:lnTo>
                    <a:pt x="1077924" y="2044672"/>
                  </a:lnTo>
                  <a:lnTo>
                    <a:pt x="1107744" y="2050079"/>
                  </a:lnTo>
                  <a:lnTo>
                    <a:pt x="1131730" y="2065903"/>
                  </a:lnTo>
                  <a:lnTo>
                    <a:pt x="1147603" y="2089869"/>
                  </a:lnTo>
                  <a:lnTo>
                    <a:pt x="1153082" y="2119702"/>
                  </a:lnTo>
                  <a:lnTo>
                    <a:pt x="1147228" y="2148097"/>
                  </a:lnTo>
                  <a:lnTo>
                    <a:pt x="1131896" y="2170995"/>
                  </a:lnTo>
                  <a:lnTo>
                    <a:pt x="1109068" y="2186405"/>
                  </a:lnTo>
                  <a:lnTo>
                    <a:pt x="1080725" y="2192339"/>
                  </a:lnTo>
                  <a:close/>
                </a:path>
                <a:path w="2325369" h="4872355">
                  <a:moveTo>
                    <a:pt x="1286196" y="2412262"/>
                  </a:moveTo>
                  <a:lnTo>
                    <a:pt x="1252672" y="2405213"/>
                  </a:lnTo>
                  <a:lnTo>
                    <a:pt x="1226149" y="2386871"/>
                  </a:lnTo>
                  <a:lnTo>
                    <a:pt x="1208854" y="2359556"/>
                  </a:lnTo>
                  <a:lnTo>
                    <a:pt x="1203015" y="2325588"/>
                  </a:lnTo>
                  <a:lnTo>
                    <a:pt x="1210056" y="2292031"/>
                  </a:lnTo>
                  <a:lnTo>
                    <a:pt x="1228380" y="2265480"/>
                  </a:lnTo>
                  <a:lnTo>
                    <a:pt x="1255667" y="2248167"/>
                  </a:lnTo>
                  <a:lnTo>
                    <a:pt x="1289597" y="2242321"/>
                  </a:lnTo>
                  <a:lnTo>
                    <a:pt x="1323123" y="2249371"/>
                  </a:lnTo>
                  <a:lnTo>
                    <a:pt x="1349647" y="2267713"/>
                  </a:lnTo>
                  <a:lnTo>
                    <a:pt x="1366943" y="2295028"/>
                  </a:lnTo>
                  <a:lnTo>
                    <a:pt x="1372782" y="2328994"/>
                  </a:lnTo>
                  <a:lnTo>
                    <a:pt x="1365739" y="2362553"/>
                  </a:lnTo>
                  <a:lnTo>
                    <a:pt x="1347415" y="2389104"/>
                  </a:lnTo>
                  <a:lnTo>
                    <a:pt x="1320127" y="2406417"/>
                  </a:lnTo>
                  <a:lnTo>
                    <a:pt x="1286196" y="2412262"/>
                  </a:lnTo>
                  <a:close/>
                </a:path>
                <a:path w="2325369" h="4872355">
                  <a:moveTo>
                    <a:pt x="1287791" y="1988883"/>
                  </a:moveTo>
                  <a:lnTo>
                    <a:pt x="1257068" y="1982348"/>
                  </a:lnTo>
                  <a:lnTo>
                    <a:pt x="1231751" y="1964789"/>
                  </a:lnTo>
                  <a:lnTo>
                    <a:pt x="1214710" y="1939134"/>
                  </a:lnTo>
                  <a:lnTo>
                    <a:pt x="1208816" y="1908310"/>
                  </a:lnTo>
                  <a:lnTo>
                    <a:pt x="1215321" y="1878940"/>
                  </a:lnTo>
                  <a:lnTo>
                    <a:pt x="1231939" y="1854481"/>
                  </a:lnTo>
                  <a:lnTo>
                    <a:pt x="1256141" y="1837498"/>
                  </a:lnTo>
                  <a:lnTo>
                    <a:pt x="1285400" y="1830559"/>
                  </a:lnTo>
                  <a:lnTo>
                    <a:pt x="1316226" y="1836023"/>
                  </a:lnTo>
                  <a:lnTo>
                    <a:pt x="1342084" y="1852735"/>
                  </a:lnTo>
                  <a:lnTo>
                    <a:pt x="1359997" y="1877851"/>
                  </a:lnTo>
                  <a:lnTo>
                    <a:pt x="1366988" y="1908523"/>
                  </a:lnTo>
                  <a:lnTo>
                    <a:pt x="1360999" y="1939332"/>
                  </a:lnTo>
                  <a:lnTo>
                    <a:pt x="1343883" y="1964944"/>
                  </a:lnTo>
                  <a:lnTo>
                    <a:pt x="1318520" y="1982435"/>
                  </a:lnTo>
                  <a:lnTo>
                    <a:pt x="1287791" y="1988883"/>
                  </a:lnTo>
                  <a:close/>
                </a:path>
                <a:path w="2325369" h="4872355">
                  <a:moveTo>
                    <a:pt x="2325293" y="937167"/>
                  </a:moveTo>
                  <a:lnTo>
                    <a:pt x="2303976" y="933044"/>
                  </a:lnTo>
                  <a:lnTo>
                    <a:pt x="2280624" y="917608"/>
                  </a:lnTo>
                  <a:lnTo>
                    <a:pt x="2264479" y="894709"/>
                  </a:lnTo>
                  <a:lnTo>
                    <a:pt x="2258189" y="866916"/>
                  </a:lnTo>
                  <a:lnTo>
                    <a:pt x="2263582" y="838977"/>
                  </a:lnTo>
                  <a:lnTo>
                    <a:pt x="2279000" y="815602"/>
                  </a:lnTo>
                  <a:lnTo>
                    <a:pt x="2301876" y="799440"/>
                  </a:lnTo>
                  <a:lnTo>
                    <a:pt x="2325293" y="794131"/>
                  </a:lnTo>
                  <a:lnTo>
                    <a:pt x="2325293" y="937167"/>
                  </a:lnTo>
                  <a:close/>
                </a:path>
                <a:path w="2325369" h="4872355">
                  <a:moveTo>
                    <a:pt x="1081817" y="1765574"/>
                  </a:moveTo>
                  <a:lnTo>
                    <a:pt x="1054362" y="1762179"/>
                  </a:lnTo>
                  <a:lnTo>
                    <a:pt x="1033562" y="1750378"/>
                  </a:lnTo>
                  <a:lnTo>
                    <a:pt x="1020132" y="1730638"/>
                  </a:lnTo>
                  <a:lnTo>
                    <a:pt x="1014783" y="1703428"/>
                  </a:lnTo>
                  <a:lnTo>
                    <a:pt x="1018113" y="1675969"/>
                  </a:lnTo>
                  <a:lnTo>
                    <a:pt x="1029896" y="1655174"/>
                  </a:lnTo>
                  <a:lnTo>
                    <a:pt x="1049636" y="1641723"/>
                  </a:lnTo>
                  <a:lnTo>
                    <a:pt x="1076837" y="1636296"/>
                  </a:lnTo>
                  <a:lnTo>
                    <a:pt x="1104068" y="1639664"/>
                  </a:lnTo>
                  <a:lnTo>
                    <a:pt x="1124356" y="1651625"/>
                  </a:lnTo>
                  <a:lnTo>
                    <a:pt x="1137900" y="1671395"/>
                  </a:lnTo>
                  <a:lnTo>
                    <a:pt x="1144897" y="1698191"/>
                  </a:lnTo>
                  <a:lnTo>
                    <a:pt x="1139917" y="1725630"/>
                  </a:lnTo>
                  <a:lnTo>
                    <a:pt x="1128016" y="1746589"/>
                  </a:lnTo>
                  <a:lnTo>
                    <a:pt x="1108785" y="1760194"/>
                  </a:lnTo>
                  <a:lnTo>
                    <a:pt x="1081817" y="1765574"/>
                  </a:lnTo>
                  <a:close/>
                </a:path>
                <a:path w="2325369" h="4872355">
                  <a:moveTo>
                    <a:pt x="1078767" y="1336681"/>
                  </a:moveTo>
                  <a:lnTo>
                    <a:pt x="1056850" y="1333215"/>
                  </a:lnTo>
                  <a:lnTo>
                    <a:pt x="1040468" y="1323265"/>
                  </a:lnTo>
                  <a:lnTo>
                    <a:pt x="1030071" y="1307198"/>
                  </a:lnTo>
                  <a:lnTo>
                    <a:pt x="1026112" y="1285383"/>
                  </a:lnTo>
                  <a:lnTo>
                    <a:pt x="1029176" y="1261883"/>
                  </a:lnTo>
                  <a:lnTo>
                    <a:pt x="1039396" y="1244542"/>
                  </a:lnTo>
                  <a:lnTo>
                    <a:pt x="1056418" y="1233785"/>
                  </a:lnTo>
                  <a:lnTo>
                    <a:pt x="1079885" y="1230038"/>
                  </a:lnTo>
                  <a:lnTo>
                    <a:pt x="1101645" y="1233479"/>
                  </a:lnTo>
                  <a:lnTo>
                    <a:pt x="1117641" y="1243586"/>
                  </a:lnTo>
                  <a:lnTo>
                    <a:pt x="1128127" y="1259757"/>
                  </a:lnTo>
                  <a:lnTo>
                    <a:pt x="1133361" y="1281392"/>
                  </a:lnTo>
                  <a:lnTo>
                    <a:pt x="1129051" y="1304679"/>
                  </a:lnTo>
                  <a:lnTo>
                    <a:pt x="1118742" y="1322094"/>
                  </a:lnTo>
                  <a:lnTo>
                    <a:pt x="1102093" y="1332980"/>
                  </a:lnTo>
                  <a:lnTo>
                    <a:pt x="1078767" y="1336681"/>
                  </a:lnTo>
                  <a:close/>
                </a:path>
                <a:path w="2325369" h="4872355">
                  <a:moveTo>
                    <a:pt x="1081321" y="906208"/>
                  </a:moveTo>
                  <a:lnTo>
                    <a:pt x="1063705" y="903871"/>
                  </a:lnTo>
                  <a:lnTo>
                    <a:pt x="1050397" y="895883"/>
                  </a:lnTo>
                  <a:lnTo>
                    <a:pt x="1041949" y="882818"/>
                  </a:lnTo>
                  <a:lnTo>
                    <a:pt x="1038911" y="865248"/>
                  </a:lnTo>
                  <a:lnTo>
                    <a:pt x="1041614" y="849419"/>
                  </a:lnTo>
                  <a:lnTo>
                    <a:pt x="1049483" y="837501"/>
                  </a:lnTo>
                  <a:lnTo>
                    <a:pt x="1061751" y="829246"/>
                  </a:lnTo>
                  <a:lnTo>
                    <a:pt x="1077652" y="824406"/>
                  </a:lnTo>
                  <a:lnTo>
                    <a:pt x="1094915" y="828294"/>
                  </a:lnTo>
                  <a:lnTo>
                    <a:pt x="1108203" y="836404"/>
                  </a:lnTo>
                  <a:lnTo>
                    <a:pt x="1116739" y="848999"/>
                  </a:lnTo>
                  <a:lnTo>
                    <a:pt x="1119741" y="866339"/>
                  </a:lnTo>
                  <a:lnTo>
                    <a:pt x="1117024" y="882415"/>
                  </a:lnTo>
                  <a:lnTo>
                    <a:pt x="1109316" y="894823"/>
                  </a:lnTo>
                  <a:lnTo>
                    <a:pt x="1097216" y="902956"/>
                  </a:lnTo>
                  <a:lnTo>
                    <a:pt x="1081321" y="906208"/>
                  </a:lnTo>
                  <a:close/>
                </a:path>
                <a:path w="2325369" h="4872355">
                  <a:moveTo>
                    <a:pt x="2119799" y="1585777"/>
                  </a:moveTo>
                  <a:lnTo>
                    <a:pt x="2084193" y="1577510"/>
                  </a:lnTo>
                  <a:lnTo>
                    <a:pt x="2055084" y="1556836"/>
                  </a:lnTo>
                  <a:lnTo>
                    <a:pt x="2035547" y="1526954"/>
                  </a:lnTo>
                  <a:lnTo>
                    <a:pt x="2028659" y="1491060"/>
                  </a:lnTo>
                  <a:lnTo>
                    <a:pt x="2036404" y="1455302"/>
                  </a:lnTo>
                  <a:lnTo>
                    <a:pt x="2056627" y="1425890"/>
                  </a:lnTo>
                  <a:lnTo>
                    <a:pt x="2086196" y="1405929"/>
                  </a:lnTo>
                  <a:lnTo>
                    <a:pt x="2121982" y="1398523"/>
                  </a:lnTo>
                  <a:lnTo>
                    <a:pt x="2157781" y="1405762"/>
                  </a:lnTo>
                  <a:lnTo>
                    <a:pt x="2187443" y="1425596"/>
                  </a:lnTo>
                  <a:lnTo>
                    <a:pt x="2207810" y="1454924"/>
                  </a:lnTo>
                  <a:lnTo>
                    <a:pt x="2215723" y="1490641"/>
                  </a:lnTo>
                  <a:lnTo>
                    <a:pt x="2208478" y="1527853"/>
                  </a:lnTo>
                  <a:lnTo>
                    <a:pt x="2187750" y="1558419"/>
                  </a:lnTo>
                  <a:lnTo>
                    <a:pt x="2157028" y="1578881"/>
                  </a:lnTo>
                  <a:lnTo>
                    <a:pt x="2119799" y="1585777"/>
                  </a:lnTo>
                  <a:close/>
                </a:path>
                <a:path w="2325369" h="4872355">
                  <a:moveTo>
                    <a:pt x="2124000" y="1151841"/>
                  </a:moveTo>
                  <a:lnTo>
                    <a:pt x="2092794" y="1146337"/>
                  </a:lnTo>
                  <a:lnTo>
                    <a:pt x="2067630" y="1129918"/>
                  </a:lnTo>
                  <a:lnTo>
                    <a:pt x="2050904" y="1104948"/>
                  </a:lnTo>
                  <a:lnTo>
                    <a:pt x="2045010" y="1073797"/>
                  </a:lnTo>
                  <a:lnTo>
                    <a:pt x="2050983" y="1044012"/>
                  </a:lnTo>
                  <a:lnTo>
                    <a:pt x="2066912" y="1019941"/>
                  </a:lnTo>
                  <a:lnTo>
                    <a:pt x="2090733" y="1003677"/>
                  </a:lnTo>
                  <a:lnTo>
                    <a:pt x="2120379" y="997318"/>
                  </a:lnTo>
                  <a:lnTo>
                    <a:pt x="2150348" y="1002359"/>
                  </a:lnTo>
                  <a:lnTo>
                    <a:pt x="2174974" y="1017542"/>
                  </a:lnTo>
                  <a:lnTo>
                    <a:pt x="2192047" y="1040827"/>
                  </a:lnTo>
                  <a:lnTo>
                    <a:pt x="2199355" y="1070174"/>
                  </a:lnTo>
                  <a:lnTo>
                    <a:pt x="2194827" y="1101599"/>
                  </a:lnTo>
                  <a:lnTo>
                    <a:pt x="2179221" y="1127352"/>
                  </a:lnTo>
                  <a:lnTo>
                    <a:pt x="2154843" y="1144933"/>
                  </a:lnTo>
                  <a:lnTo>
                    <a:pt x="2124000" y="1151841"/>
                  </a:lnTo>
                  <a:close/>
                </a:path>
                <a:path w="2325369" h="4872355">
                  <a:moveTo>
                    <a:pt x="1913619" y="56508"/>
                  </a:moveTo>
                  <a:lnTo>
                    <a:pt x="1903033" y="54035"/>
                  </a:lnTo>
                  <a:lnTo>
                    <a:pt x="1895018" y="48938"/>
                  </a:lnTo>
                  <a:lnTo>
                    <a:pt x="1889945" y="41161"/>
                  </a:lnTo>
                  <a:lnTo>
                    <a:pt x="1888184" y="30658"/>
                  </a:lnTo>
                  <a:lnTo>
                    <a:pt x="1889951" y="20013"/>
                  </a:lnTo>
                  <a:lnTo>
                    <a:pt x="1894996" y="12004"/>
                  </a:lnTo>
                  <a:lnTo>
                    <a:pt x="1902996" y="6957"/>
                  </a:lnTo>
                  <a:lnTo>
                    <a:pt x="1913626" y="5199"/>
                  </a:lnTo>
                  <a:lnTo>
                    <a:pt x="1924264" y="6957"/>
                  </a:lnTo>
                  <a:lnTo>
                    <a:pt x="1932265" y="12015"/>
                  </a:lnTo>
                  <a:lnTo>
                    <a:pt x="1937309" y="20031"/>
                  </a:lnTo>
                  <a:lnTo>
                    <a:pt x="1939075" y="30663"/>
                  </a:lnTo>
                  <a:lnTo>
                    <a:pt x="1937313" y="41164"/>
                  </a:lnTo>
                  <a:lnTo>
                    <a:pt x="1932241" y="48939"/>
                  </a:lnTo>
                  <a:lnTo>
                    <a:pt x="1924219" y="54041"/>
                  </a:lnTo>
                  <a:lnTo>
                    <a:pt x="1913619" y="56508"/>
                  </a:lnTo>
                  <a:close/>
                </a:path>
                <a:path w="2325369" h="4872355">
                  <a:moveTo>
                    <a:pt x="2124383" y="717448"/>
                  </a:moveTo>
                  <a:lnTo>
                    <a:pt x="2100590" y="713633"/>
                  </a:lnTo>
                  <a:lnTo>
                    <a:pt x="2079914" y="699734"/>
                  </a:lnTo>
                  <a:lnTo>
                    <a:pt x="2065834" y="679176"/>
                  </a:lnTo>
                  <a:lnTo>
                    <a:pt x="2061831" y="655385"/>
                  </a:lnTo>
                  <a:lnTo>
                    <a:pt x="2067630" y="631147"/>
                  </a:lnTo>
                  <a:lnTo>
                    <a:pt x="2079930" y="612724"/>
                  </a:lnTo>
                  <a:lnTo>
                    <a:pt x="2098359" y="601037"/>
                  </a:lnTo>
                  <a:lnTo>
                    <a:pt x="2122548" y="597006"/>
                  </a:lnTo>
                  <a:lnTo>
                    <a:pt x="2146509" y="601336"/>
                  </a:lnTo>
                  <a:lnTo>
                    <a:pt x="2164461" y="613384"/>
                  </a:lnTo>
                  <a:lnTo>
                    <a:pt x="2176666" y="632047"/>
                  </a:lnTo>
                  <a:lnTo>
                    <a:pt x="2183388" y="656224"/>
                  </a:lnTo>
                  <a:lnTo>
                    <a:pt x="2177448" y="680231"/>
                  </a:lnTo>
                  <a:lnTo>
                    <a:pt x="2165774" y="698793"/>
                  </a:lnTo>
                  <a:lnTo>
                    <a:pt x="2148156" y="711376"/>
                  </a:lnTo>
                  <a:lnTo>
                    <a:pt x="2124383" y="717448"/>
                  </a:lnTo>
                  <a:close/>
                </a:path>
                <a:path w="2325369" h="4872355">
                  <a:moveTo>
                    <a:pt x="2325293" y="1372680"/>
                  </a:moveTo>
                  <a:lnTo>
                    <a:pt x="2294560" y="1365635"/>
                  </a:lnTo>
                  <a:lnTo>
                    <a:pt x="2265477" y="1344561"/>
                  </a:lnTo>
                  <a:lnTo>
                    <a:pt x="2246294" y="1314320"/>
                  </a:lnTo>
                  <a:lnTo>
                    <a:pt x="2240574" y="1278698"/>
                  </a:lnTo>
                  <a:lnTo>
                    <a:pt x="2249740" y="1244762"/>
                  </a:lnTo>
                  <a:lnTo>
                    <a:pt x="2270678" y="1217068"/>
                  </a:lnTo>
                  <a:lnTo>
                    <a:pt x="2299955" y="1198759"/>
                  </a:lnTo>
                  <a:lnTo>
                    <a:pt x="2325293" y="1194476"/>
                  </a:lnTo>
                  <a:lnTo>
                    <a:pt x="2325293" y="1372680"/>
                  </a:lnTo>
                  <a:close/>
                </a:path>
                <a:path w="2325369" h="4872355">
                  <a:moveTo>
                    <a:pt x="2118301" y="279800"/>
                  </a:moveTo>
                  <a:lnTo>
                    <a:pt x="2102683" y="275721"/>
                  </a:lnTo>
                  <a:lnTo>
                    <a:pt x="2090884" y="267068"/>
                  </a:lnTo>
                  <a:lnTo>
                    <a:pt x="2083664" y="254351"/>
                  </a:lnTo>
                  <a:lnTo>
                    <a:pt x="2081780" y="238080"/>
                  </a:lnTo>
                  <a:lnTo>
                    <a:pt x="2085680" y="220696"/>
                  </a:lnTo>
                  <a:lnTo>
                    <a:pt x="2094740" y="207986"/>
                  </a:lnTo>
                  <a:lnTo>
                    <a:pt x="2108397" y="200570"/>
                  </a:lnTo>
                  <a:lnTo>
                    <a:pt x="2126089" y="199071"/>
                  </a:lnTo>
                  <a:lnTo>
                    <a:pt x="2141462" y="203117"/>
                  </a:lnTo>
                  <a:lnTo>
                    <a:pt x="2152800" y="211892"/>
                  </a:lnTo>
                  <a:lnTo>
                    <a:pt x="2160131" y="224811"/>
                  </a:lnTo>
                  <a:lnTo>
                    <a:pt x="2163485" y="241291"/>
                  </a:lnTo>
                  <a:lnTo>
                    <a:pt x="2158151" y="258131"/>
                  </a:lnTo>
                  <a:lnTo>
                    <a:pt x="2148992" y="270782"/>
                  </a:lnTo>
                  <a:lnTo>
                    <a:pt x="2135784" y="278315"/>
                  </a:lnTo>
                  <a:lnTo>
                    <a:pt x="2118301" y="279800"/>
                  </a:lnTo>
                  <a:close/>
                </a:path>
                <a:path w="2325369" h="4872355">
                  <a:moveTo>
                    <a:pt x="1910795" y="494303"/>
                  </a:moveTo>
                  <a:lnTo>
                    <a:pt x="1892070" y="490291"/>
                  </a:lnTo>
                  <a:lnTo>
                    <a:pt x="1878294" y="480567"/>
                  </a:lnTo>
                  <a:lnTo>
                    <a:pt x="1869944" y="465804"/>
                  </a:lnTo>
                  <a:lnTo>
                    <a:pt x="1867497" y="446678"/>
                  </a:lnTo>
                  <a:lnTo>
                    <a:pt x="1871172" y="428019"/>
                  </a:lnTo>
                  <a:lnTo>
                    <a:pt x="1880498" y="414317"/>
                  </a:lnTo>
                  <a:lnTo>
                    <a:pt x="1894917" y="405509"/>
                  </a:lnTo>
                  <a:lnTo>
                    <a:pt x="1913875" y="401531"/>
                  </a:lnTo>
                  <a:lnTo>
                    <a:pt x="1932861" y="405711"/>
                  </a:lnTo>
                  <a:lnTo>
                    <a:pt x="1947238" y="414702"/>
                  </a:lnTo>
                  <a:lnTo>
                    <a:pt x="1956387" y="428528"/>
                  </a:lnTo>
                  <a:lnTo>
                    <a:pt x="1959689" y="447211"/>
                  </a:lnTo>
                  <a:lnTo>
                    <a:pt x="1956451" y="467769"/>
                  </a:lnTo>
                  <a:lnTo>
                    <a:pt x="1946789" y="482828"/>
                  </a:lnTo>
                  <a:lnTo>
                    <a:pt x="1931355" y="491851"/>
                  </a:lnTo>
                  <a:lnTo>
                    <a:pt x="1910795" y="494303"/>
                  </a:lnTo>
                  <a:close/>
                </a:path>
                <a:path w="2325369" h="4872355">
                  <a:moveTo>
                    <a:pt x="1702569" y="1574898"/>
                  </a:moveTo>
                  <a:lnTo>
                    <a:pt x="1671080" y="1567192"/>
                  </a:lnTo>
                  <a:lnTo>
                    <a:pt x="1645259" y="1548337"/>
                  </a:lnTo>
                  <a:lnTo>
                    <a:pt x="1628047" y="1521457"/>
                  </a:lnTo>
                  <a:lnTo>
                    <a:pt x="1622380" y="1489674"/>
                  </a:lnTo>
                  <a:lnTo>
                    <a:pt x="1630080" y="1458155"/>
                  </a:lnTo>
                  <a:lnTo>
                    <a:pt x="1648918" y="1432309"/>
                  </a:lnTo>
                  <a:lnTo>
                    <a:pt x="1675771" y="1415077"/>
                  </a:lnTo>
                  <a:lnTo>
                    <a:pt x="1707518" y="1409403"/>
                  </a:lnTo>
                  <a:lnTo>
                    <a:pt x="1739008" y="1417109"/>
                  </a:lnTo>
                  <a:lnTo>
                    <a:pt x="1764828" y="1435964"/>
                  </a:lnTo>
                  <a:lnTo>
                    <a:pt x="1782041" y="1462844"/>
                  </a:lnTo>
                  <a:lnTo>
                    <a:pt x="1787708" y="1494628"/>
                  </a:lnTo>
                  <a:lnTo>
                    <a:pt x="1780009" y="1526150"/>
                  </a:lnTo>
                  <a:lnTo>
                    <a:pt x="1761174" y="1551996"/>
                  </a:lnTo>
                  <a:lnTo>
                    <a:pt x="1734320" y="1569226"/>
                  </a:lnTo>
                  <a:lnTo>
                    <a:pt x="1702569" y="1574898"/>
                  </a:lnTo>
                  <a:close/>
                </a:path>
                <a:path w="2325369" h="4872355">
                  <a:moveTo>
                    <a:pt x="1701342" y="1142735"/>
                  </a:moveTo>
                  <a:lnTo>
                    <a:pt x="1674768" y="1136013"/>
                  </a:lnTo>
                  <a:lnTo>
                    <a:pt x="1654929" y="1122211"/>
                  </a:lnTo>
                  <a:lnTo>
                    <a:pt x="1642200" y="1101663"/>
                  </a:lnTo>
                  <a:lnTo>
                    <a:pt x="1636952" y="1074703"/>
                  </a:lnTo>
                  <a:lnTo>
                    <a:pt x="1641735" y="1047968"/>
                  </a:lnTo>
                  <a:lnTo>
                    <a:pt x="1656780" y="1025984"/>
                  </a:lnTo>
                  <a:lnTo>
                    <a:pt x="1679222" y="1011199"/>
                  </a:lnTo>
                  <a:lnTo>
                    <a:pt x="1706197" y="1006066"/>
                  </a:lnTo>
                  <a:lnTo>
                    <a:pt x="1732850" y="1012143"/>
                  </a:lnTo>
                  <a:lnTo>
                    <a:pt x="1754543" y="1027676"/>
                  </a:lnTo>
                  <a:lnTo>
                    <a:pt x="1768886" y="1050145"/>
                  </a:lnTo>
                  <a:lnTo>
                    <a:pt x="1773489" y="1077028"/>
                  </a:lnTo>
                  <a:lnTo>
                    <a:pt x="1766861" y="1103761"/>
                  </a:lnTo>
                  <a:lnTo>
                    <a:pt x="1750869" y="1125478"/>
                  </a:lnTo>
                  <a:lnTo>
                    <a:pt x="1728150" y="1139398"/>
                  </a:lnTo>
                  <a:lnTo>
                    <a:pt x="1701342" y="1142735"/>
                  </a:lnTo>
                  <a:close/>
                </a:path>
                <a:path w="2325369" h="4872355">
                  <a:moveTo>
                    <a:pt x="1704167" y="708067"/>
                  </a:moveTo>
                  <a:lnTo>
                    <a:pt x="1682657" y="703958"/>
                  </a:lnTo>
                  <a:lnTo>
                    <a:pt x="1666684" y="693249"/>
                  </a:lnTo>
                  <a:lnTo>
                    <a:pt x="1656915" y="676644"/>
                  </a:lnTo>
                  <a:lnTo>
                    <a:pt x="1654018" y="654847"/>
                  </a:lnTo>
                  <a:lnTo>
                    <a:pt x="1657961" y="634846"/>
                  </a:lnTo>
                  <a:lnTo>
                    <a:pt x="1667948" y="619579"/>
                  </a:lnTo>
                  <a:lnTo>
                    <a:pt x="1683312" y="609703"/>
                  </a:lnTo>
                  <a:lnTo>
                    <a:pt x="1703383" y="605875"/>
                  </a:lnTo>
                  <a:lnTo>
                    <a:pt x="1724871" y="609038"/>
                  </a:lnTo>
                  <a:lnTo>
                    <a:pt x="1740776" y="619186"/>
                  </a:lnTo>
                  <a:lnTo>
                    <a:pt x="1751474" y="635374"/>
                  </a:lnTo>
                  <a:lnTo>
                    <a:pt x="1757341" y="656660"/>
                  </a:lnTo>
                  <a:lnTo>
                    <a:pt x="1751799" y="678027"/>
                  </a:lnTo>
                  <a:lnTo>
                    <a:pt x="1741337" y="694410"/>
                  </a:lnTo>
                  <a:lnTo>
                    <a:pt x="1725584" y="704770"/>
                  </a:lnTo>
                  <a:lnTo>
                    <a:pt x="1704167" y="708067"/>
                  </a:lnTo>
                  <a:close/>
                </a:path>
                <a:path w="2325369" h="4872355">
                  <a:moveTo>
                    <a:pt x="1911601" y="1365036"/>
                  </a:moveTo>
                  <a:lnTo>
                    <a:pt x="1881467" y="1357771"/>
                  </a:lnTo>
                  <a:lnTo>
                    <a:pt x="1856170" y="1339806"/>
                  </a:lnTo>
                  <a:lnTo>
                    <a:pt x="1838696" y="1314184"/>
                  </a:lnTo>
                  <a:lnTo>
                    <a:pt x="1832030" y="1283948"/>
                  </a:lnTo>
                  <a:lnTo>
                    <a:pt x="1838772" y="1252352"/>
                  </a:lnTo>
                  <a:lnTo>
                    <a:pt x="1857254" y="1225847"/>
                  </a:lnTo>
                  <a:lnTo>
                    <a:pt x="1884025" y="1207829"/>
                  </a:lnTo>
                  <a:lnTo>
                    <a:pt x="1915633" y="1201694"/>
                  </a:lnTo>
                  <a:lnTo>
                    <a:pt x="1945767" y="1208959"/>
                  </a:lnTo>
                  <a:lnTo>
                    <a:pt x="1971065" y="1226925"/>
                  </a:lnTo>
                  <a:lnTo>
                    <a:pt x="1988540" y="1252547"/>
                  </a:lnTo>
                  <a:lnTo>
                    <a:pt x="1995205" y="1282783"/>
                  </a:lnTo>
                  <a:lnTo>
                    <a:pt x="1988464" y="1314383"/>
                  </a:lnTo>
                  <a:lnTo>
                    <a:pt x="1969984" y="1340887"/>
                  </a:lnTo>
                  <a:lnTo>
                    <a:pt x="1943213" y="1358903"/>
                  </a:lnTo>
                  <a:lnTo>
                    <a:pt x="1911601" y="1365036"/>
                  </a:lnTo>
                  <a:close/>
                </a:path>
                <a:path w="2325369" h="4872355">
                  <a:moveTo>
                    <a:pt x="1914669" y="929638"/>
                  </a:moveTo>
                  <a:lnTo>
                    <a:pt x="1887211" y="925610"/>
                  </a:lnTo>
                  <a:lnTo>
                    <a:pt x="1866896" y="913226"/>
                  </a:lnTo>
                  <a:lnTo>
                    <a:pt x="1854253" y="893028"/>
                  </a:lnTo>
                  <a:lnTo>
                    <a:pt x="1849809" y="865556"/>
                  </a:lnTo>
                  <a:lnTo>
                    <a:pt x="1853711" y="839595"/>
                  </a:lnTo>
                  <a:lnTo>
                    <a:pt x="1865388" y="819970"/>
                  </a:lnTo>
                  <a:lnTo>
                    <a:pt x="1884322" y="807231"/>
                  </a:lnTo>
                  <a:lnTo>
                    <a:pt x="1909998" y="801928"/>
                  </a:lnTo>
                  <a:lnTo>
                    <a:pt x="1937350" y="805008"/>
                  </a:lnTo>
                  <a:lnTo>
                    <a:pt x="1957731" y="816738"/>
                  </a:lnTo>
                  <a:lnTo>
                    <a:pt x="1971371" y="836346"/>
                  </a:lnTo>
                  <a:lnTo>
                    <a:pt x="1978500" y="863062"/>
                  </a:lnTo>
                  <a:lnTo>
                    <a:pt x="1973297" y="890601"/>
                  </a:lnTo>
                  <a:lnTo>
                    <a:pt x="1961229" y="911470"/>
                  </a:lnTo>
                  <a:lnTo>
                    <a:pt x="1941838" y="924780"/>
                  </a:lnTo>
                  <a:lnTo>
                    <a:pt x="1914669" y="929638"/>
                  </a:lnTo>
                  <a:close/>
                </a:path>
                <a:path w="2325369" h="4872355">
                  <a:moveTo>
                    <a:pt x="1704024" y="270710"/>
                  </a:moveTo>
                  <a:lnTo>
                    <a:pt x="1690577" y="267898"/>
                  </a:lnTo>
                  <a:lnTo>
                    <a:pt x="1681143" y="261115"/>
                  </a:lnTo>
                  <a:lnTo>
                    <a:pt x="1675497" y="250730"/>
                  </a:lnTo>
                  <a:lnTo>
                    <a:pt x="1673417" y="237112"/>
                  </a:lnTo>
                  <a:lnTo>
                    <a:pt x="1677390" y="223756"/>
                  </a:lnTo>
                  <a:lnTo>
                    <a:pt x="1684648" y="214317"/>
                  </a:lnTo>
                  <a:lnTo>
                    <a:pt x="1695086" y="209075"/>
                  </a:lnTo>
                  <a:lnTo>
                    <a:pt x="1708597" y="208312"/>
                  </a:lnTo>
                  <a:lnTo>
                    <a:pt x="1721852" y="212026"/>
                  </a:lnTo>
                  <a:lnTo>
                    <a:pt x="1730916" y="219608"/>
                  </a:lnTo>
                  <a:lnTo>
                    <a:pt x="1735671" y="230531"/>
                  </a:lnTo>
                  <a:lnTo>
                    <a:pt x="1736001" y="244267"/>
                  </a:lnTo>
                  <a:lnTo>
                    <a:pt x="1732571" y="255963"/>
                  </a:lnTo>
                  <a:lnTo>
                    <a:pt x="1725887" y="264416"/>
                  </a:lnTo>
                  <a:lnTo>
                    <a:pt x="1716267" y="269405"/>
                  </a:lnTo>
                  <a:lnTo>
                    <a:pt x="1704024" y="270710"/>
                  </a:lnTo>
                  <a:close/>
                </a:path>
                <a:path w="2325369" h="4872355">
                  <a:moveTo>
                    <a:pt x="663213" y="1321340"/>
                  </a:moveTo>
                  <a:lnTo>
                    <a:pt x="648330" y="1318053"/>
                  </a:lnTo>
                  <a:lnTo>
                    <a:pt x="636601" y="1311146"/>
                  </a:lnTo>
                  <a:lnTo>
                    <a:pt x="628631" y="1300681"/>
                  </a:lnTo>
                  <a:lnTo>
                    <a:pt x="625025" y="1286723"/>
                  </a:lnTo>
                  <a:lnTo>
                    <a:pt x="626587" y="1270446"/>
                  </a:lnTo>
                  <a:lnTo>
                    <a:pt x="633609" y="1257758"/>
                  </a:lnTo>
                  <a:lnTo>
                    <a:pt x="645419" y="1249421"/>
                  </a:lnTo>
                  <a:lnTo>
                    <a:pt x="661349" y="1246200"/>
                  </a:lnTo>
                  <a:lnTo>
                    <a:pt x="677390" y="1248688"/>
                  </a:lnTo>
                  <a:lnTo>
                    <a:pt x="689510" y="1256481"/>
                  </a:lnTo>
                  <a:lnTo>
                    <a:pt x="697057" y="1268851"/>
                  </a:lnTo>
                  <a:lnTo>
                    <a:pt x="699383" y="1285066"/>
                  </a:lnTo>
                  <a:lnTo>
                    <a:pt x="696426" y="1299257"/>
                  </a:lnTo>
                  <a:lnTo>
                    <a:pt x="688929" y="1309992"/>
                  </a:lnTo>
                  <a:lnTo>
                    <a:pt x="677616" y="1317333"/>
                  </a:lnTo>
                  <a:lnTo>
                    <a:pt x="663213" y="1321340"/>
                  </a:lnTo>
                  <a:close/>
                </a:path>
                <a:path w="2325369" h="4872355">
                  <a:moveTo>
                    <a:pt x="859073" y="4050883"/>
                  </a:moveTo>
                  <a:lnTo>
                    <a:pt x="837205" y="4047149"/>
                  </a:lnTo>
                  <a:lnTo>
                    <a:pt x="820970" y="4036978"/>
                  </a:lnTo>
                  <a:lnTo>
                    <a:pt x="810792" y="4020764"/>
                  </a:lnTo>
                  <a:lnTo>
                    <a:pt x="807097" y="3998899"/>
                  </a:lnTo>
                  <a:lnTo>
                    <a:pt x="810448" y="3975407"/>
                  </a:lnTo>
                  <a:lnTo>
                    <a:pt x="820910" y="3958213"/>
                  </a:lnTo>
                  <a:lnTo>
                    <a:pt x="838084" y="3947701"/>
                  </a:lnTo>
                  <a:lnTo>
                    <a:pt x="861572" y="3944256"/>
                  </a:lnTo>
                  <a:lnTo>
                    <a:pt x="883281" y="3947966"/>
                  </a:lnTo>
                  <a:lnTo>
                    <a:pt x="899143" y="3958301"/>
                  </a:lnTo>
                  <a:lnTo>
                    <a:pt x="909419" y="3974670"/>
                  </a:lnTo>
                  <a:lnTo>
                    <a:pt x="914368" y="3996485"/>
                  </a:lnTo>
                  <a:lnTo>
                    <a:pt x="909783" y="4019635"/>
                  </a:lnTo>
                  <a:lnTo>
                    <a:pt x="899231" y="4036846"/>
                  </a:lnTo>
                  <a:lnTo>
                    <a:pt x="882424" y="4047476"/>
                  </a:lnTo>
                  <a:lnTo>
                    <a:pt x="859073" y="4050883"/>
                  </a:lnTo>
                  <a:close/>
                </a:path>
                <a:path w="2325369" h="4872355">
                  <a:moveTo>
                    <a:pt x="862913" y="4457956"/>
                  </a:moveTo>
                  <a:lnTo>
                    <a:pt x="844837" y="4454946"/>
                  </a:lnTo>
                  <a:lnTo>
                    <a:pt x="831002" y="4447355"/>
                  </a:lnTo>
                  <a:lnTo>
                    <a:pt x="821946" y="4434909"/>
                  </a:lnTo>
                  <a:lnTo>
                    <a:pt x="818207" y="4417332"/>
                  </a:lnTo>
                  <a:lnTo>
                    <a:pt x="820185" y="4399365"/>
                  </a:lnTo>
                  <a:lnTo>
                    <a:pt x="827696" y="4385676"/>
                  </a:lnTo>
                  <a:lnTo>
                    <a:pt x="840446" y="4376733"/>
                  </a:lnTo>
                  <a:lnTo>
                    <a:pt x="858142" y="4373007"/>
                  </a:lnTo>
                  <a:lnTo>
                    <a:pt x="876072" y="4374947"/>
                  </a:lnTo>
                  <a:lnTo>
                    <a:pt x="889730" y="4382462"/>
                  </a:lnTo>
                  <a:lnTo>
                    <a:pt x="898668" y="4395240"/>
                  </a:lnTo>
                  <a:lnTo>
                    <a:pt x="902439" y="4412967"/>
                  </a:lnTo>
                  <a:lnTo>
                    <a:pt x="900478" y="4430785"/>
                  </a:lnTo>
                  <a:lnTo>
                    <a:pt x="892880" y="4444137"/>
                  </a:lnTo>
                  <a:lnTo>
                    <a:pt x="880180" y="4453152"/>
                  </a:lnTo>
                  <a:lnTo>
                    <a:pt x="862913" y="4457956"/>
                  </a:lnTo>
                  <a:close/>
                </a:path>
                <a:path w="2325369" h="4872355">
                  <a:moveTo>
                    <a:pt x="852785" y="3643009"/>
                  </a:moveTo>
                  <a:lnTo>
                    <a:pt x="831114" y="3637065"/>
                  </a:lnTo>
                  <a:lnTo>
                    <a:pt x="813861" y="3624876"/>
                  </a:lnTo>
                  <a:lnTo>
                    <a:pt x="802250" y="3606062"/>
                  </a:lnTo>
                  <a:lnTo>
                    <a:pt x="797503" y="3580248"/>
                  </a:lnTo>
                  <a:lnTo>
                    <a:pt x="802200" y="3554264"/>
                  </a:lnTo>
                  <a:lnTo>
                    <a:pt x="816422" y="3533538"/>
                  </a:lnTo>
                  <a:lnTo>
                    <a:pt x="837790" y="3520405"/>
                  </a:lnTo>
                  <a:lnTo>
                    <a:pt x="863931" y="3517198"/>
                  </a:lnTo>
                  <a:lnTo>
                    <a:pt x="889452" y="3523406"/>
                  </a:lnTo>
                  <a:lnTo>
                    <a:pt x="907986" y="3536538"/>
                  </a:lnTo>
                  <a:lnTo>
                    <a:pt x="919285" y="3556287"/>
                  </a:lnTo>
                  <a:lnTo>
                    <a:pt x="923104" y="3582347"/>
                  </a:lnTo>
                  <a:lnTo>
                    <a:pt x="917952" y="3606635"/>
                  </a:lnTo>
                  <a:lnTo>
                    <a:pt x="903506" y="3626003"/>
                  </a:lnTo>
                  <a:lnTo>
                    <a:pt x="881280" y="3638709"/>
                  </a:lnTo>
                  <a:lnTo>
                    <a:pt x="852785" y="3643009"/>
                  </a:lnTo>
                  <a:close/>
                </a:path>
                <a:path w="2325369" h="4872355">
                  <a:moveTo>
                    <a:pt x="862759" y="4862395"/>
                  </a:moveTo>
                  <a:lnTo>
                    <a:pt x="849620" y="4858544"/>
                  </a:lnTo>
                  <a:lnTo>
                    <a:pt x="839719" y="4852309"/>
                  </a:lnTo>
                  <a:lnTo>
                    <a:pt x="833653" y="4843404"/>
                  </a:lnTo>
                  <a:lnTo>
                    <a:pt x="832017" y="4831545"/>
                  </a:lnTo>
                  <a:lnTo>
                    <a:pt x="834746" y="4819789"/>
                  </a:lnTo>
                  <a:lnTo>
                    <a:pt x="841104" y="4810926"/>
                  </a:lnTo>
                  <a:lnTo>
                    <a:pt x="850608" y="4805571"/>
                  </a:lnTo>
                  <a:lnTo>
                    <a:pt x="862774" y="4804338"/>
                  </a:lnTo>
                  <a:lnTo>
                    <a:pt x="872993" y="4806901"/>
                  </a:lnTo>
                  <a:lnTo>
                    <a:pt x="881079" y="4812563"/>
                  </a:lnTo>
                  <a:lnTo>
                    <a:pt x="886528" y="4820873"/>
                  </a:lnTo>
                  <a:lnTo>
                    <a:pt x="888834" y="4831378"/>
                  </a:lnTo>
                  <a:lnTo>
                    <a:pt x="887027" y="4843352"/>
                  </a:lnTo>
                  <a:lnTo>
                    <a:pt x="881152" y="4851962"/>
                  </a:lnTo>
                  <a:lnTo>
                    <a:pt x="872600" y="4858034"/>
                  </a:lnTo>
                  <a:lnTo>
                    <a:pt x="862759" y="4862395"/>
                  </a:lnTo>
                  <a:close/>
                </a:path>
                <a:path w="2325369" h="4872355">
                  <a:moveTo>
                    <a:pt x="649069" y="4246785"/>
                  </a:moveTo>
                  <a:lnTo>
                    <a:pt x="633263" y="4243187"/>
                  </a:lnTo>
                  <a:lnTo>
                    <a:pt x="621257" y="4234867"/>
                  </a:lnTo>
                  <a:lnTo>
                    <a:pt x="613727" y="4222365"/>
                  </a:lnTo>
                  <a:lnTo>
                    <a:pt x="611350" y="4206220"/>
                  </a:lnTo>
                  <a:lnTo>
                    <a:pt x="614667" y="4188728"/>
                  </a:lnTo>
                  <a:lnTo>
                    <a:pt x="623317" y="4175791"/>
                  </a:lnTo>
                  <a:lnTo>
                    <a:pt x="636754" y="4167998"/>
                  </a:lnTo>
                  <a:lnTo>
                    <a:pt x="654429" y="4165940"/>
                  </a:lnTo>
                  <a:lnTo>
                    <a:pt x="669997" y="4169507"/>
                  </a:lnTo>
                  <a:lnTo>
                    <a:pt x="681532" y="4177968"/>
                  </a:lnTo>
                  <a:lnTo>
                    <a:pt x="689178" y="4190670"/>
                  </a:lnTo>
                  <a:lnTo>
                    <a:pt x="693077" y="4206965"/>
                  </a:lnTo>
                  <a:lnTo>
                    <a:pt x="688266" y="4223947"/>
                  </a:lnTo>
                  <a:lnTo>
                    <a:pt x="679508" y="4236839"/>
                  </a:lnTo>
                  <a:lnTo>
                    <a:pt x="666532" y="4244748"/>
                  </a:lnTo>
                  <a:lnTo>
                    <a:pt x="649069" y="4246785"/>
                  </a:lnTo>
                  <a:close/>
                </a:path>
                <a:path w="2325369" h="4872355">
                  <a:moveTo>
                    <a:pt x="663859" y="2596518"/>
                  </a:moveTo>
                  <a:lnTo>
                    <a:pt x="640021" y="2592489"/>
                  </a:lnTo>
                  <a:lnTo>
                    <a:pt x="619454" y="2578435"/>
                  </a:lnTo>
                  <a:lnTo>
                    <a:pt x="605581" y="2557778"/>
                  </a:lnTo>
                  <a:lnTo>
                    <a:pt x="601826" y="2533940"/>
                  </a:lnTo>
                  <a:lnTo>
                    <a:pt x="607848" y="2509771"/>
                  </a:lnTo>
                  <a:lnTo>
                    <a:pt x="620291" y="2491434"/>
                  </a:lnTo>
                  <a:lnTo>
                    <a:pt x="638805" y="2479882"/>
                  </a:lnTo>
                  <a:lnTo>
                    <a:pt x="663044" y="2476067"/>
                  </a:lnTo>
                  <a:lnTo>
                    <a:pt x="686954" y="2480617"/>
                  </a:lnTo>
                  <a:lnTo>
                    <a:pt x="704812" y="2492800"/>
                  </a:lnTo>
                  <a:lnTo>
                    <a:pt x="716868" y="2511531"/>
                  </a:lnTo>
                  <a:lnTo>
                    <a:pt x="723372" y="2535724"/>
                  </a:lnTo>
                  <a:lnTo>
                    <a:pt x="717224" y="2559718"/>
                  </a:lnTo>
                  <a:lnTo>
                    <a:pt x="705414" y="2578220"/>
                  </a:lnTo>
                  <a:lnTo>
                    <a:pt x="687705" y="2590672"/>
                  </a:lnTo>
                  <a:lnTo>
                    <a:pt x="663859" y="2596518"/>
                  </a:lnTo>
                  <a:close/>
                </a:path>
                <a:path w="2325369" h="4872355">
                  <a:moveTo>
                    <a:pt x="650311" y="3838819"/>
                  </a:moveTo>
                  <a:lnTo>
                    <a:pt x="630184" y="3834990"/>
                  </a:lnTo>
                  <a:lnTo>
                    <a:pt x="614853" y="3824771"/>
                  </a:lnTo>
                  <a:lnTo>
                    <a:pt x="605087" y="3809032"/>
                  </a:lnTo>
                  <a:lnTo>
                    <a:pt x="601652" y="3788638"/>
                  </a:lnTo>
                  <a:lnTo>
                    <a:pt x="605196" y="3768644"/>
                  </a:lnTo>
                  <a:lnTo>
                    <a:pt x="615201" y="3753647"/>
                  </a:lnTo>
                  <a:lnTo>
                    <a:pt x="630688" y="3743362"/>
                  </a:lnTo>
                  <a:lnTo>
                    <a:pt x="650677" y="3737508"/>
                  </a:lnTo>
                  <a:lnTo>
                    <a:pt x="670953" y="3742392"/>
                  </a:lnTo>
                  <a:lnTo>
                    <a:pt x="686886" y="3752050"/>
                  </a:lnTo>
                  <a:lnTo>
                    <a:pt x="697479" y="3766654"/>
                  </a:lnTo>
                  <a:lnTo>
                    <a:pt x="701737" y="3786374"/>
                  </a:lnTo>
                  <a:lnTo>
                    <a:pt x="698721" y="3808312"/>
                  </a:lnTo>
                  <a:lnTo>
                    <a:pt x="688582" y="3824939"/>
                  </a:lnTo>
                  <a:lnTo>
                    <a:pt x="672163" y="3835395"/>
                  </a:lnTo>
                  <a:lnTo>
                    <a:pt x="650311" y="3838819"/>
                  </a:lnTo>
                  <a:close/>
                </a:path>
                <a:path w="2325369" h="4872355">
                  <a:moveTo>
                    <a:pt x="654179" y="3426395"/>
                  </a:moveTo>
                  <a:lnTo>
                    <a:pt x="630756" y="3423616"/>
                  </a:lnTo>
                  <a:lnTo>
                    <a:pt x="612925" y="3413636"/>
                  </a:lnTo>
                  <a:lnTo>
                    <a:pt x="601337" y="3396848"/>
                  </a:lnTo>
                  <a:lnTo>
                    <a:pt x="596646" y="3373646"/>
                  </a:lnTo>
                  <a:lnTo>
                    <a:pt x="599384" y="3350208"/>
                  </a:lnTo>
                  <a:lnTo>
                    <a:pt x="609353" y="3332367"/>
                  </a:lnTo>
                  <a:lnTo>
                    <a:pt x="626136" y="3320763"/>
                  </a:lnTo>
                  <a:lnTo>
                    <a:pt x="649321" y="3316035"/>
                  </a:lnTo>
                  <a:lnTo>
                    <a:pt x="672520" y="3318804"/>
                  </a:lnTo>
                  <a:lnTo>
                    <a:pt x="689955" y="3328903"/>
                  </a:lnTo>
                  <a:lnTo>
                    <a:pt x="701645" y="3345812"/>
                  </a:lnTo>
                  <a:lnTo>
                    <a:pt x="707611" y="3369007"/>
                  </a:lnTo>
                  <a:lnTo>
                    <a:pt x="703562" y="3392221"/>
                  </a:lnTo>
                  <a:lnTo>
                    <a:pt x="693510" y="3410042"/>
                  </a:lnTo>
                  <a:lnTo>
                    <a:pt x="677152" y="3421693"/>
                  </a:lnTo>
                  <a:lnTo>
                    <a:pt x="654179" y="3426395"/>
                  </a:lnTo>
                  <a:close/>
                </a:path>
                <a:path w="2325369" h="4872355">
                  <a:moveTo>
                    <a:pt x="653261" y="3014089"/>
                  </a:moveTo>
                  <a:lnTo>
                    <a:pt x="629407" y="3009990"/>
                  </a:lnTo>
                  <a:lnTo>
                    <a:pt x="608876" y="2995885"/>
                  </a:lnTo>
                  <a:lnTo>
                    <a:pt x="595073" y="2975196"/>
                  </a:lnTo>
                  <a:lnTo>
                    <a:pt x="591402" y="2951341"/>
                  </a:lnTo>
                  <a:lnTo>
                    <a:pt x="597498" y="2927197"/>
                  </a:lnTo>
                  <a:lnTo>
                    <a:pt x="609990" y="2908890"/>
                  </a:lnTo>
                  <a:lnTo>
                    <a:pt x="628533" y="2897383"/>
                  </a:lnTo>
                  <a:lnTo>
                    <a:pt x="652784" y="2893637"/>
                  </a:lnTo>
                  <a:lnTo>
                    <a:pt x="676678" y="2898258"/>
                  </a:lnTo>
                  <a:lnTo>
                    <a:pt x="694504" y="2910487"/>
                  </a:lnTo>
                  <a:lnTo>
                    <a:pt x="706511" y="2929243"/>
                  </a:lnTo>
                  <a:lnTo>
                    <a:pt x="712945" y="2953443"/>
                  </a:lnTo>
                  <a:lnTo>
                    <a:pt x="706722" y="2977427"/>
                  </a:lnTo>
                  <a:lnTo>
                    <a:pt x="694867" y="2995908"/>
                  </a:lnTo>
                  <a:lnTo>
                    <a:pt x="677129" y="3008317"/>
                  </a:lnTo>
                  <a:lnTo>
                    <a:pt x="653261" y="3014089"/>
                  </a:lnTo>
                  <a:close/>
                </a:path>
                <a:path w="2325369" h="4872355">
                  <a:moveTo>
                    <a:pt x="857646" y="3231346"/>
                  </a:moveTo>
                  <a:lnTo>
                    <a:pt x="830898" y="3224518"/>
                  </a:lnTo>
                  <a:lnTo>
                    <a:pt x="809088" y="3208258"/>
                  </a:lnTo>
                  <a:lnTo>
                    <a:pt x="795112" y="3185329"/>
                  </a:lnTo>
                  <a:lnTo>
                    <a:pt x="791865" y="3158498"/>
                  </a:lnTo>
                  <a:lnTo>
                    <a:pt x="798792" y="3131874"/>
                  </a:lnTo>
                  <a:lnTo>
                    <a:pt x="812749" y="3111958"/>
                  </a:lnTo>
                  <a:lnTo>
                    <a:pt x="833403" y="3099161"/>
                  </a:lnTo>
                  <a:lnTo>
                    <a:pt x="860422" y="3093894"/>
                  </a:lnTo>
                  <a:lnTo>
                    <a:pt x="887143" y="3098809"/>
                  </a:lnTo>
                  <a:lnTo>
                    <a:pt x="909208" y="3114106"/>
                  </a:lnTo>
                  <a:lnTo>
                    <a:pt x="924069" y="3136777"/>
                  </a:lnTo>
                  <a:lnTo>
                    <a:pt x="929176" y="3163814"/>
                  </a:lnTo>
                  <a:lnTo>
                    <a:pt x="922922" y="3190517"/>
                  </a:lnTo>
                  <a:lnTo>
                    <a:pt x="907159" y="3212331"/>
                  </a:lnTo>
                  <a:lnTo>
                    <a:pt x="884522" y="3226770"/>
                  </a:lnTo>
                  <a:lnTo>
                    <a:pt x="857646" y="3231346"/>
                  </a:lnTo>
                  <a:close/>
                </a:path>
                <a:path w="2325369" h="4872355">
                  <a:moveTo>
                    <a:pt x="1078692" y="2615238"/>
                  </a:moveTo>
                  <a:lnTo>
                    <a:pt x="1048001" y="2608483"/>
                  </a:lnTo>
                  <a:lnTo>
                    <a:pt x="1022794" y="2590749"/>
                  </a:lnTo>
                  <a:lnTo>
                    <a:pt x="1005923" y="2564984"/>
                  </a:lnTo>
                  <a:lnTo>
                    <a:pt x="1000243" y="2534139"/>
                  </a:lnTo>
                  <a:lnTo>
                    <a:pt x="1006954" y="2504809"/>
                  </a:lnTo>
                  <a:lnTo>
                    <a:pt x="1023740" y="2480462"/>
                  </a:lnTo>
                  <a:lnTo>
                    <a:pt x="1048054" y="2463648"/>
                  </a:lnTo>
                  <a:lnTo>
                    <a:pt x="1077352" y="2456914"/>
                  </a:lnTo>
                  <a:lnTo>
                    <a:pt x="1108166" y="2462586"/>
                  </a:lnTo>
                  <a:lnTo>
                    <a:pt x="1133912" y="2479462"/>
                  </a:lnTo>
                  <a:lnTo>
                    <a:pt x="1151643" y="2504687"/>
                  </a:lnTo>
                  <a:lnTo>
                    <a:pt x="1158408" y="2535405"/>
                  </a:lnTo>
                  <a:lnTo>
                    <a:pt x="1152204" y="2566197"/>
                  </a:lnTo>
                  <a:lnTo>
                    <a:pt x="1134921" y="2591699"/>
                  </a:lnTo>
                  <a:lnTo>
                    <a:pt x="1109452" y="2609012"/>
                  </a:lnTo>
                  <a:lnTo>
                    <a:pt x="1078692" y="2615238"/>
                  </a:lnTo>
                  <a:close/>
                </a:path>
                <a:path w="2325369" h="4872355">
                  <a:moveTo>
                    <a:pt x="1068010" y="3032809"/>
                  </a:moveTo>
                  <a:lnTo>
                    <a:pt x="1037340" y="3025946"/>
                  </a:lnTo>
                  <a:lnTo>
                    <a:pt x="1012185" y="3008124"/>
                  </a:lnTo>
                  <a:lnTo>
                    <a:pt x="995394" y="2982307"/>
                  </a:lnTo>
                  <a:lnTo>
                    <a:pt x="989814" y="2951456"/>
                  </a:lnTo>
                  <a:lnTo>
                    <a:pt x="996625" y="2922145"/>
                  </a:lnTo>
                  <a:lnTo>
                    <a:pt x="1013492" y="2897852"/>
                  </a:lnTo>
                  <a:lnTo>
                    <a:pt x="1037860" y="2881117"/>
                  </a:lnTo>
                  <a:lnTo>
                    <a:pt x="1067176" y="2874481"/>
                  </a:lnTo>
                  <a:lnTo>
                    <a:pt x="1097981" y="2880254"/>
                  </a:lnTo>
                  <a:lnTo>
                    <a:pt x="1123675" y="2897211"/>
                  </a:lnTo>
                  <a:lnTo>
                    <a:pt x="1141319" y="2922490"/>
                  </a:lnTo>
                  <a:lnTo>
                    <a:pt x="1147978" y="2953228"/>
                  </a:lnTo>
                  <a:lnTo>
                    <a:pt x="1141668" y="2984006"/>
                  </a:lnTo>
                  <a:lnTo>
                    <a:pt x="1124300" y="3009456"/>
                  </a:lnTo>
                  <a:lnTo>
                    <a:pt x="1098780" y="3026687"/>
                  </a:lnTo>
                  <a:lnTo>
                    <a:pt x="1068010" y="3032809"/>
                  </a:lnTo>
                  <a:close/>
                </a:path>
                <a:path w="2325369" h="4872355">
                  <a:moveTo>
                    <a:pt x="1295344" y="4872002"/>
                  </a:moveTo>
                  <a:lnTo>
                    <a:pt x="1259303" y="4872002"/>
                  </a:lnTo>
                  <a:lnTo>
                    <a:pt x="1245942" y="4863789"/>
                  </a:lnTo>
                  <a:lnTo>
                    <a:pt x="1237585" y="4849699"/>
                  </a:lnTo>
                  <a:lnTo>
                    <a:pt x="1235219" y="4830505"/>
                  </a:lnTo>
                  <a:lnTo>
                    <a:pt x="1238665" y="4813077"/>
                  </a:lnTo>
                  <a:lnTo>
                    <a:pt x="1247316" y="4800394"/>
                  </a:lnTo>
                  <a:lnTo>
                    <a:pt x="1260714" y="4792719"/>
                  </a:lnTo>
                  <a:lnTo>
                    <a:pt x="1278403" y="4790318"/>
                  </a:lnTo>
                  <a:lnTo>
                    <a:pt x="1295832" y="4793433"/>
                  </a:lnTo>
                  <a:lnTo>
                    <a:pt x="1308496" y="4801798"/>
                  </a:lnTo>
                  <a:lnTo>
                    <a:pt x="1316620" y="4814925"/>
                  </a:lnTo>
                  <a:lnTo>
                    <a:pt x="1320433" y="4832326"/>
                  </a:lnTo>
                  <a:lnTo>
                    <a:pt x="1316890" y="4849871"/>
                  </a:lnTo>
                  <a:lnTo>
                    <a:pt x="1308965" y="4863218"/>
                  </a:lnTo>
                  <a:lnTo>
                    <a:pt x="1296437" y="4871798"/>
                  </a:lnTo>
                  <a:lnTo>
                    <a:pt x="1295344" y="4872002"/>
                  </a:lnTo>
                  <a:close/>
                </a:path>
                <a:path w="2325369" h="4872355">
                  <a:moveTo>
                    <a:pt x="1067947" y="3445742"/>
                  </a:moveTo>
                  <a:lnTo>
                    <a:pt x="1038091" y="3439639"/>
                  </a:lnTo>
                  <a:lnTo>
                    <a:pt x="1014578" y="3423441"/>
                  </a:lnTo>
                  <a:lnTo>
                    <a:pt x="999374" y="3399199"/>
                  </a:lnTo>
                  <a:lnTo>
                    <a:pt x="994444" y="3368968"/>
                  </a:lnTo>
                  <a:lnTo>
                    <a:pt x="1001021" y="3339280"/>
                  </a:lnTo>
                  <a:lnTo>
                    <a:pt x="1017625" y="3316029"/>
                  </a:lnTo>
                  <a:lnTo>
                    <a:pt x="1042138" y="3301178"/>
                  </a:lnTo>
                  <a:lnTo>
                    <a:pt x="1072441" y="3296691"/>
                  </a:lnTo>
                  <a:lnTo>
                    <a:pt x="1100737" y="3303200"/>
                  </a:lnTo>
                  <a:lnTo>
                    <a:pt x="1123156" y="3318956"/>
                  </a:lnTo>
                  <a:lnTo>
                    <a:pt x="1137943" y="3342125"/>
                  </a:lnTo>
                  <a:lnTo>
                    <a:pt x="1143344" y="3370870"/>
                  </a:lnTo>
                  <a:lnTo>
                    <a:pt x="1137728" y="3400920"/>
                  </a:lnTo>
                  <a:lnTo>
                    <a:pt x="1121954" y="3424742"/>
                  </a:lnTo>
                  <a:lnTo>
                    <a:pt x="1098025" y="3440346"/>
                  </a:lnTo>
                  <a:lnTo>
                    <a:pt x="1067947" y="3445742"/>
                  </a:lnTo>
                  <a:close/>
                </a:path>
                <a:path w="2325369" h="4872355">
                  <a:moveTo>
                    <a:pt x="1066423" y="3857702"/>
                  </a:moveTo>
                  <a:lnTo>
                    <a:pt x="1039846" y="3850981"/>
                  </a:lnTo>
                  <a:lnTo>
                    <a:pt x="1018279" y="3834823"/>
                  </a:lnTo>
                  <a:lnTo>
                    <a:pt x="1004191" y="3811933"/>
                  </a:lnTo>
                  <a:lnTo>
                    <a:pt x="1000051" y="3785014"/>
                  </a:lnTo>
                  <a:lnTo>
                    <a:pt x="1007319" y="3758391"/>
                  </a:lnTo>
                  <a:lnTo>
                    <a:pt x="1023915" y="3736879"/>
                  </a:lnTo>
                  <a:lnTo>
                    <a:pt x="1047042" y="3723290"/>
                  </a:lnTo>
                  <a:lnTo>
                    <a:pt x="1073901" y="3720433"/>
                  </a:lnTo>
                  <a:lnTo>
                    <a:pt x="1100453" y="3727742"/>
                  </a:lnTo>
                  <a:lnTo>
                    <a:pt x="1120116" y="3742016"/>
                  </a:lnTo>
                  <a:lnTo>
                    <a:pt x="1132535" y="3762885"/>
                  </a:lnTo>
                  <a:lnTo>
                    <a:pt x="1137355" y="3789978"/>
                  </a:lnTo>
                  <a:lnTo>
                    <a:pt x="1132021" y="3816662"/>
                  </a:lnTo>
                  <a:lnTo>
                    <a:pt x="1116373" y="3838518"/>
                  </a:lnTo>
                  <a:lnTo>
                    <a:pt x="1093483" y="3853036"/>
                  </a:lnTo>
                  <a:lnTo>
                    <a:pt x="1066423" y="3857702"/>
                  </a:lnTo>
                  <a:close/>
                </a:path>
                <a:path w="2325369" h="4872355">
                  <a:moveTo>
                    <a:pt x="1068403" y="4667666"/>
                  </a:moveTo>
                  <a:lnTo>
                    <a:pt x="1049714" y="4663494"/>
                  </a:lnTo>
                  <a:lnTo>
                    <a:pt x="1036089" y="4654446"/>
                  </a:lnTo>
                  <a:lnTo>
                    <a:pt x="1027974" y="4640424"/>
                  </a:lnTo>
                  <a:lnTo>
                    <a:pt x="1025817" y="4621332"/>
                  </a:lnTo>
                  <a:lnTo>
                    <a:pt x="1029370" y="4603853"/>
                  </a:lnTo>
                  <a:lnTo>
                    <a:pt x="1037999" y="4591084"/>
                  </a:lnTo>
                  <a:lnTo>
                    <a:pt x="1051319" y="4583304"/>
                  </a:lnTo>
                  <a:lnTo>
                    <a:pt x="1068942" y="4580794"/>
                  </a:lnTo>
                  <a:lnTo>
                    <a:pt x="1088069" y="4584046"/>
                  </a:lnTo>
                  <a:lnTo>
                    <a:pt x="1101760" y="4593036"/>
                  </a:lnTo>
                  <a:lnTo>
                    <a:pt x="1109801" y="4607338"/>
                  </a:lnTo>
                  <a:lnTo>
                    <a:pt x="1111981" y="4626527"/>
                  </a:lnTo>
                  <a:lnTo>
                    <a:pt x="1108450" y="4643873"/>
                  </a:lnTo>
                  <a:lnTo>
                    <a:pt x="1099693" y="4656367"/>
                  </a:lnTo>
                  <a:lnTo>
                    <a:pt x="1086185" y="4664226"/>
                  </a:lnTo>
                  <a:lnTo>
                    <a:pt x="1068403" y="4667666"/>
                  </a:lnTo>
                  <a:close/>
                </a:path>
                <a:path w="2325369" h="4872355">
                  <a:moveTo>
                    <a:pt x="868117" y="2815691"/>
                  </a:moveTo>
                  <a:lnTo>
                    <a:pt x="840449" y="2808303"/>
                  </a:lnTo>
                  <a:lnTo>
                    <a:pt x="818045" y="2790797"/>
                  </a:lnTo>
                  <a:lnTo>
                    <a:pt x="803735" y="2766403"/>
                  </a:lnTo>
                  <a:lnTo>
                    <a:pt x="800351" y="2738353"/>
                  </a:lnTo>
                  <a:lnTo>
                    <a:pt x="808686" y="2712122"/>
                  </a:lnTo>
                  <a:lnTo>
                    <a:pt x="825938" y="2691100"/>
                  </a:lnTo>
                  <a:lnTo>
                    <a:pt x="849301" y="2677667"/>
                  </a:lnTo>
                  <a:lnTo>
                    <a:pt x="875969" y="2674203"/>
                  </a:lnTo>
                  <a:lnTo>
                    <a:pt x="902182" y="2682058"/>
                  </a:lnTo>
                  <a:lnTo>
                    <a:pt x="923520" y="2699015"/>
                  </a:lnTo>
                  <a:lnTo>
                    <a:pt x="937471" y="2722216"/>
                  </a:lnTo>
                  <a:lnTo>
                    <a:pt x="941519" y="2748798"/>
                  </a:lnTo>
                  <a:lnTo>
                    <a:pt x="934185" y="2775048"/>
                  </a:lnTo>
                  <a:lnTo>
                    <a:pt x="917608" y="2796676"/>
                  </a:lnTo>
                  <a:lnTo>
                    <a:pt x="894637" y="2811089"/>
                  </a:lnTo>
                  <a:lnTo>
                    <a:pt x="868117" y="2815691"/>
                  </a:lnTo>
                  <a:close/>
                </a:path>
                <a:path w="2325369" h="4872355">
                  <a:moveTo>
                    <a:pt x="1066032" y="4263808"/>
                  </a:moveTo>
                  <a:lnTo>
                    <a:pt x="1043171" y="4258990"/>
                  </a:lnTo>
                  <a:lnTo>
                    <a:pt x="1025862" y="4247183"/>
                  </a:lnTo>
                  <a:lnTo>
                    <a:pt x="1015001" y="4229253"/>
                  </a:lnTo>
                  <a:lnTo>
                    <a:pt x="1011481" y="4206070"/>
                  </a:lnTo>
                  <a:lnTo>
                    <a:pt x="1016042" y="4181511"/>
                  </a:lnTo>
                  <a:lnTo>
                    <a:pt x="1028187" y="4163255"/>
                  </a:lnTo>
                  <a:lnTo>
                    <a:pt x="1047049" y="4152117"/>
                  </a:lnTo>
                  <a:lnTo>
                    <a:pt x="1071763" y="4148914"/>
                  </a:lnTo>
                  <a:lnTo>
                    <a:pt x="1094251" y="4153712"/>
                  </a:lnTo>
                  <a:lnTo>
                    <a:pt x="1110946" y="4165585"/>
                  </a:lnTo>
                  <a:lnTo>
                    <a:pt x="1121926" y="4183634"/>
                  </a:lnTo>
                  <a:lnTo>
                    <a:pt x="1127267" y="4206960"/>
                  </a:lnTo>
                  <a:lnTo>
                    <a:pt x="1120941" y="4231219"/>
                  </a:lnTo>
                  <a:lnTo>
                    <a:pt x="1108676" y="4249425"/>
                  </a:lnTo>
                  <a:lnTo>
                    <a:pt x="1090398" y="4260611"/>
                  </a:lnTo>
                  <a:lnTo>
                    <a:pt x="1066032" y="4263808"/>
                  </a:lnTo>
                  <a:close/>
                </a:path>
                <a:path w="2325369" h="4872355">
                  <a:moveTo>
                    <a:pt x="26010" y="3189001"/>
                  </a:moveTo>
                  <a:lnTo>
                    <a:pt x="15319" y="3186253"/>
                  </a:lnTo>
                  <a:lnTo>
                    <a:pt x="7101" y="3180952"/>
                  </a:lnTo>
                  <a:lnTo>
                    <a:pt x="1840" y="3173033"/>
                  </a:lnTo>
                  <a:lnTo>
                    <a:pt x="0" y="3162436"/>
                  </a:lnTo>
                  <a:lnTo>
                    <a:pt x="1846" y="3151662"/>
                  </a:lnTo>
                  <a:lnTo>
                    <a:pt x="7072" y="3143452"/>
                  </a:lnTo>
                  <a:lnTo>
                    <a:pt x="15299" y="3138217"/>
                  </a:lnTo>
                  <a:lnTo>
                    <a:pt x="26032" y="3136381"/>
                  </a:lnTo>
                  <a:lnTo>
                    <a:pt x="36812" y="3138222"/>
                  </a:lnTo>
                  <a:lnTo>
                    <a:pt x="45005" y="3143455"/>
                  </a:lnTo>
                  <a:lnTo>
                    <a:pt x="50233" y="3151670"/>
                  </a:lnTo>
                  <a:lnTo>
                    <a:pt x="52084" y="3162442"/>
                  </a:lnTo>
                  <a:lnTo>
                    <a:pt x="50236" y="3173047"/>
                  </a:lnTo>
                  <a:lnTo>
                    <a:pt x="44965" y="3180960"/>
                  </a:lnTo>
                  <a:lnTo>
                    <a:pt x="36744" y="3186254"/>
                  </a:lnTo>
                  <a:lnTo>
                    <a:pt x="26010" y="3189001"/>
                  </a:lnTo>
                  <a:close/>
                </a:path>
                <a:path w="2325369" h="4872355">
                  <a:moveTo>
                    <a:pt x="244947" y="2152885"/>
                  </a:moveTo>
                  <a:lnTo>
                    <a:pt x="228942" y="2148736"/>
                  </a:lnTo>
                  <a:lnTo>
                    <a:pt x="218048" y="2140736"/>
                  </a:lnTo>
                  <a:lnTo>
                    <a:pt x="212213" y="2129114"/>
                  </a:lnTo>
                  <a:lnTo>
                    <a:pt x="211381" y="2114102"/>
                  </a:lnTo>
                  <a:lnTo>
                    <a:pt x="214949" y="2100863"/>
                  </a:lnTo>
                  <a:lnTo>
                    <a:pt x="222361" y="2091400"/>
                  </a:lnTo>
                  <a:lnTo>
                    <a:pt x="233159" y="2085929"/>
                  </a:lnTo>
                  <a:lnTo>
                    <a:pt x="246889" y="2084665"/>
                  </a:lnTo>
                  <a:lnTo>
                    <a:pt x="261941" y="2088125"/>
                  </a:lnTo>
                  <a:lnTo>
                    <a:pt x="272286" y="2096026"/>
                  </a:lnTo>
                  <a:lnTo>
                    <a:pt x="277892" y="2107811"/>
                  </a:lnTo>
                  <a:lnTo>
                    <a:pt x="278725" y="2122924"/>
                  </a:lnTo>
                  <a:lnTo>
                    <a:pt x="275177" y="2136047"/>
                  </a:lnTo>
                  <a:lnTo>
                    <a:pt x="267879" y="2145239"/>
                  </a:lnTo>
                  <a:lnTo>
                    <a:pt x="257559" y="2150764"/>
                  </a:lnTo>
                  <a:lnTo>
                    <a:pt x="244947" y="2152885"/>
                  </a:lnTo>
                  <a:close/>
                </a:path>
                <a:path w="2325369" h="4872355">
                  <a:moveTo>
                    <a:pt x="38049" y="2352769"/>
                  </a:moveTo>
                  <a:lnTo>
                    <a:pt x="27314" y="2351690"/>
                  </a:lnTo>
                  <a:lnTo>
                    <a:pt x="19003" y="2347117"/>
                  </a:lnTo>
                  <a:lnTo>
                    <a:pt x="13455" y="2339402"/>
                  </a:lnTo>
                  <a:lnTo>
                    <a:pt x="11013" y="2328898"/>
                  </a:lnTo>
                  <a:lnTo>
                    <a:pt x="12113" y="2318300"/>
                  </a:lnTo>
                  <a:lnTo>
                    <a:pt x="16763" y="2310200"/>
                  </a:lnTo>
                  <a:lnTo>
                    <a:pt x="24644" y="2304581"/>
                  </a:lnTo>
                  <a:lnTo>
                    <a:pt x="35440" y="2301423"/>
                  </a:lnTo>
                  <a:lnTo>
                    <a:pt x="45815" y="2303268"/>
                  </a:lnTo>
                  <a:lnTo>
                    <a:pt x="53961" y="2307883"/>
                  </a:lnTo>
                  <a:lnTo>
                    <a:pt x="59459" y="2315336"/>
                  </a:lnTo>
                  <a:lnTo>
                    <a:pt x="61892" y="2325698"/>
                  </a:lnTo>
                  <a:lnTo>
                    <a:pt x="60798" y="2336460"/>
                  </a:lnTo>
                  <a:lnTo>
                    <a:pt x="56226" y="2344779"/>
                  </a:lnTo>
                  <a:lnTo>
                    <a:pt x="48527" y="2350325"/>
                  </a:lnTo>
                  <a:lnTo>
                    <a:pt x="38049" y="2352769"/>
                  </a:lnTo>
                  <a:close/>
                </a:path>
                <a:path w="2325369" h="4872355">
                  <a:moveTo>
                    <a:pt x="452612" y="2375333"/>
                  </a:moveTo>
                  <a:lnTo>
                    <a:pt x="432537" y="2371381"/>
                  </a:lnTo>
                  <a:lnTo>
                    <a:pt x="417515" y="2361131"/>
                  </a:lnTo>
                  <a:lnTo>
                    <a:pt x="408282" y="2345402"/>
                  </a:lnTo>
                  <a:lnTo>
                    <a:pt x="405573" y="2325015"/>
                  </a:lnTo>
                  <a:lnTo>
                    <a:pt x="409395" y="2306435"/>
                  </a:lnTo>
                  <a:lnTo>
                    <a:pt x="418913" y="2292090"/>
                  </a:lnTo>
                  <a:lnTo>
                    <a:pt x="433382" y="2282748"/>
                  </a:lnTo>
                  <a:lnTo>
                    <a:pt x="452060" y="2279179"/>
                  </a:lnTo>
                  <a:lnTo>
                    <a:pt x="472053" y="2282237"/>
                  </a:lnTo>
                  <a:lnTo>
                    <a:pt x="487042" y="2291797"/>
                  </a:lnTo>
                  <a:lnTo>
                    <a:pt x="497169" y="2307038"/>
                  </a:lnTo>
                  <a:lnTo>
                    <a:pt x="502574" y="2327137"/>
                  </a:lnTo>
                  <a:lnTo>
                    <a:pt x="497377" y="2347191"/>
                  </a:lnTo>
                  <a:lnTo>
                    <a:pt x="487409" y="2362545"/>
                  </a:lnTo>
                  <a:lnTo>
                    <a:pt x="472533" y="2372244"/>
                  </a:lnTo>
                  <a:lnTo>
                    <a:pt x="452612" y="2375333"/>
                  </a:lnTo>
                  <a:close/>
                </a:path>
                <a:path w="2325369" h="4872355">
                  <a:moveTo>
                    <a:pt x="244428" y="1728964"/>
                  </a:moveTo>
                  <a:lnTo>
                    <a:pt x="232375" y="1726135"/>
                  </a:lnTo>
                  <a:lnTo>
                    <a:pt x="223391" y="1719694"/>
                  </a:lnTo>
                  <a:lnTo>
                    <a:pt x="218107" y="1710092"/>
                  </a:lnTo>
                  <a:lnTo>
                    <a:pt x="217156" y="1697781"/>
                  </a:lnTo>
                  <a:lnTo>
                    <a:pt x="220046" y="1687745"/>
                  </a:lnTo>
                  <a:lnTo>
                    <a:pt x="226088" y="1680031"/>
                  </a:lnTo>
                  <a:lnTo>
                    <a:pt x="234860" y="1674814"/>
                  </a:lnTo>
                  <a:lnTo>
                    <a:pt x="245943" y="1672271"/>
                  </a:lnTo>
                  <a:lnTo>
                    <a:pt x="257649" y="1676227"/>
                  </a:lnTo>
                  <a:lnTo>
                    <a:pt x="266585" y="1682745"/>
                  </a:lnTo>
                  <a:lnTo>
                    <a:pt x="271936" y="1691984"/>
                  </a:lnTo>
                  <a:lnTo>
                    <a:pt x="272887" y="1704104"/>
                  </a:lnTo>
                  <a:lnTo>
                    <a:pt x="269972" y="1714375"/>
                  </a:lnTo>
                  <a:lnTo>
                    <a:pt x="263981" y="1722469"/>
                  </a:lnTo>
                  <a:lnTo>
                    <a:pt x="255329" y="1727596"/>
                  </a:lnTo>
                  <a:lnTo>
                    <a:pt x="244428" y="1728964"/>
                  </a:lnTo>
                  <a:close/>
                </a:path>
                <a:path w="2325369" h="4872355">
                  <a:moveTo>
                    <a:pt x="659112" y="2172636"/>
                  </a:moveTo>
                  <a:lnTo>
                    <a:pt x="635874" y="2167620"/>
                  </a:lnTo>
                  <a:lnTo>
                    <a:pt x="619517" y="2155720"/>
                  </a:lnTo>
                  <a:lnTo>
                    <a:pt x="610207" y="2137657"/>
                  </a:lnTo>
                  <a:lnTo>
                    <a:pt x="608110" y="2114148"/>
                  </a:lnTo>
                  <a:lnTo>
                    <a:pt x="612890" y="2092537"/>
                  </a:lnTo>
                  <a:lnTo>
                    <a:pt x="623930" y="2076821"/>
                  </a:lnTo>
                  <a:lnTo>
                    <a:pt x="640700" y="2067303"/>
                  </a:lnTo>
                  <a:lnTo>
                    <a:pt x="662665" y="2064285"/>
                  </a:lnTo>
                  <a:lnTo>
                    <a:pt x="685907" y="2068363"/>
                  </a:lnTo>
                  <a:lnTo>
                    <a:pt x="702506" y="2079464"/>
                  </a:lnTo>
                  <a:lnTo>
                    <a:pt x="712772" y="2096979"/>
                  </a:lnTo>
                  <a:lnTo>
                    <a:pt x="717014" y="2120299"/>
                  </a:lnTo>
                  <a:lnTo>
                    <a:pt x="711351" y="2143469"/>
                  </a:lnTo>
                  <a:lnTo>
                    <a:pt x="699829" y="2160233"/>
                  </a:lnTo>
                  <a:lnTo>
                    <a:pt x="682424" y="2170114"/>
                  </a:lnTo>
                  <a:lnTo>
                    <a:pt x="659112" y="2172636"/>
                  </a:lnTo>
                  <a:close/>
                </a:path>
                <a:path w="2325369" h="4872355">
                  <a:moveTo>
                    <a:pt x="659183" y="1748998"/>
                  </a:moveTo>
                  <a:lnTo>
                    <a:pt x="640720" y="1744885"/>
                  </a:lnTo>
                  <a:lnTo>
                    <a:pt x="626517" y="1735168"/>
                  </a:lnTo>
                  <a:lnTo>
                    <a:pt x="617376" y="1720559"/>
                  </a:lnTo>
                  <a:lnTo>
                    <a:pt x="614099" y="1701765"/>
                  </a:lnTo>
                  <a:lnTo>
                    <a:pt x="617478" y="1681803"/>
                  </a:lnTo>
                  <a:lnTo>
                    <a:pt x="627222" y="1666951"/>
                  </a:lnTo>
                  <a:lnTo>
                    <a:pt x="642487" y="1657044"/>
                  </a:lnTo>
                  <a:lnTo>
                    <a:pt x="662428" y="1651918"/>
                  </a:lnTo>
                  <a:lnTo>
                    <a:pt x="682592" y="1657409"/>
                  </a:lnTo>
                  <a:lnTo>
                    <a:pt x="697888" y="1667619"/>
                  </a:lnTo>
                  <a:lnTo>
                    <a:pt x="707387" y="1682662"/>
                  </a:lnTo>
                  <a:lnTo>
                    <a:pt x="710159" y="1702650"/>
                  </a:lnTo>
                  <a:lnTo>
                    <a:pt x="705896" y="1722664"/>
                  </a:lnTo>
                  <a:lnTo>
                    <a:pt x="695436" y="1737573"/>
                  </a:lnTo>
                  <a:lnTo>
                    <a:pt x="679594" y="1746607"/>
                  </a:lnTo>
                  <a:lnTo>
                    <a:pt x="659183" y="1748998"/>
                  </a:lnTo>
                  <a:close/>
                </a:path>
                <a:path w="2325369" h="4872355">
                  <a:moveTo>
                    <a:pt x="452790" y="1524564"/>
                  </a:moveTo>
                  <a:lnTo>
                    <a:pt x="438980" y="1522094"/>
                  </a:lnTo>
                  <a:lnTo>
                    <a:pt x="429009" y="1515564"/>
                  </a:lnTo>
                  <a:lnTo>
                    <a:pt x="423039" y="1505226"/>
                  </a:lnTo>
                  <a:lnTo>
                    <a:pt x="421226" y="1491334"/>
                  </a:lnTo>
                  <a:lnTo>
                    <a:pt x="423674" y="1477500"/>
                  </a:lnTo>
                  <a:lnTo>
                    <a:pt x="430196" y="1467533"/>
                  </a:lnTo>
                  <a:lnTo>
                    <a:pt x="440529" y="1461566"/>
                  </a:lnTo>
                  <a:lnTo>
                    <a:pt x="454406" y="1459731"/>
                  </a:lnTo>
                  <a:lnTo>
                    <a:pt x="468153" y="1462183"/>
                  </a:lnTo>
                  <a:lnTo>
                    <a:pt x="477940" y="1468728"/>
                  </a:lnTo>
                  <a:lnTo>
                    <a:pt x="483939" y="1478992"/>
                  </a:lnTo>
                  <a:lnTo>
                    <a:pt x="486323" y="1492597"/>
                  </a:lnTo>
                  <a:lnTo>
                    <a:pt x="483325" y="1506567"/>
                  </a:lnTo>
                  <a:lnTo>
                    <a:pt x="476752" y="1516677"/>
                  </a:lnTo>
                  <a:lnTo>
                    <a:pt x="466581" y="1522738"/>
                  </a:lnTo>
                  <a:lnTo>
                    <a:pt x="452790" y="1524564"/>
                  </a:lnTo>
                  <a:close/>
                </a:path>
                <a:path w="2325369" h="4872355">
                  <a:moveTo>
                    <a:pt x="448613" y="1951034"/>
                  </a:moveTo>
                  <a:lnTo>
                    <a:pt x="432718" y="1946734"/>
                  </a:lnTo>
                  <a:lnTo>
                    <a:pt x="421062" y="1937941"/>
                  </a:lnTo>
                  <a:lnTo>
                    <a:pt x="414052" y="1925083"/>
                  </a:lnTo>
                  <a:lnTo>
                    <a:pt x="412096" y="1908588"/>
                  </a:lnTo>
                  <a:lnTo>
                    <a:pt x="415718" y="1890979"/>
                  </a:lnTo>
                  <a:lnTo>
                    <a:pt x="424652" y="1878439"/>
                  </a:lnTo>
                  <a:lnTo>
                    <a:pt x="438367" y="1870690"/>
                  </a:lnTo>
                  <a:lnTo>
                    <a:pt x="456331" y="1867454"/>
                  </a:lnTo>
                  <a:lnTo>
                    <a:pt x="473575" y="1872765"/>
                  </a:lnTo>
                  <a:lnTo>
                    <a:pt x="486230" y="1882114"/>
                  </a:lnTo>
                  <a:lnTo>
                    <a:pt x="493597" y="1895628"/>
                  </a:lnTo>
                  <a:lnTo>
                    <a:pt x="494979" y="1913431"/>
                  </a:lnTo>
                  <a:lnTo>
                    <a:pt x="490427" y="1930887"/>
                  </a:lnTo>
                  <a:lnTo>
                    <a:pt x="480811" y="1943234"/>
                  </a:lnTo>
                  <a:lnTo>
                    <a:pt x="466687" y="1950080"/>
                  </a:lnTo>
                  <a:lnTo>
                    <a:pt x="448613" y="1951034"/>
                  </a:lnTo>
                  <a:close/>
                </a:path>
                <a:path w="2325369" h="4872355">
                  <a:moveTo>
                    <a:pt x="235840" y="3818055"/>
                  </a:moveTo>
                  <a:lnTo>
                    <a:pt x="223721" y="3816546"/>
                  </a:lnTo>
                  <a:lnTo>
                    <a:pt x="214359" y="3810975"/>
                  </a:lnTo>
                  <a:lnTo>
                    <a:pt x="208101" y="3801940"/>
                  </a:lnTo>
                  <a:lnTo>
                    <a:pt x="205296" y="3790038"/>
                  </a:lnTo>
                  <a:lnTo>
                    <a:pt x="206852" y="3777994"/>
                  </a:lnTo>
                  <a:lnTo>
                    <a:pt x="212591" y="3769234"/>
                  </a:lnTo>
                  <a:lnTo>
                    <a:pt x="221055" y="3762983"/>
                  </a:lnTo>
                  <a:lnTo>
                    <a:pt x="230784" y="3758462"/>
                  </a:lnTo>
                  <a:lnTo>
                    <a:pt x="244316" y="3761445"/>
                  </a:lnTo>
                  <a:lnTo>
                    <a:pt x="254531" y="3767195"/>
                  </a:lnTo>
                  <a:lnTo>
                    <a:pt x="261135" y="3775851"/>
                  </a:lnTo>
                  <a:lnTo>
                    <a:pt x="263833" y="3787550"/>
                  </a:lnTo>
                  <a:lnTo>
                    <a:pt x="262281" y="3799735"/>
                  </a:lnTo>
                  <a:lnTo>
                    <a:pt x="256709" y="3809162"/>
                  </a:lnTo>
                  <a:lnTo>
                    <a:pt x="247701" y="3815408"/>
                  </a:lnTo>
                  <a:lnTo>
                    <a:pt x="235840" y="3818055"/>
                  </a:lnTo>
                  <a:close/>
                </a:path>
                <a:path w="2325369" h="4872355">
                  <a:moveTo>
                    <a:pt x="443610" y="3210475"/>
                  </a:moveTo>
                  <a:lnTo>
                    <a:pt x="423443" y="3207130"/>
                  </a:lnTo>
                  <a:lnTo>
                    <a:pt x="408160" y="3197333"/>
                  </a:lnTo>
                  <a:lnTo>
                    <a:pt x="398478" y="3181885"/>
                  </a:lnTo>
                  <a:lnTo>
                    <a:pt x="395112" y="3161586"/>
                  </a:lnTo>
                  <a:lnTo>
                    <a:pt x="398360" y="3142812"/>
                  </a:lnTo>
                  <a:lnTo>
                    <a:pt x="407501" y="3128222"/>
                  </a:lnTo>
                  <a:lnTo>
                    <a:pt x="421718" y="3118503"/>
                  </a:lnTo>
                  <a:lnTo>
                    <a:pt x="440196" y="3114344"/>
                  </a:lnTo>
                  <a:lnTo>
                    <a:pt x="460282" y="3116768"/>
                  </a:lnTo>
                  <a:lnTo>
                    <a:pt x="475502" y="3125947"/>
                  </a:lnTo>
                  <a:lnTo>
                    <a:pt x="486075" y="3140909"/>
                  </a:lnTo>
                  <a:lnTo>
                    <a:pt x="492219" y="3160681"/>
                  </a:lnTo>
                  <a:lnTo>
                    <a:pt x="487560" y="3180951"/>
                  </a:lnTo>
                  <a:lnTo>
                    <a:pt x="478020" y="3196631"/>
                  </a:lnTo>
                  <a:lnTo>
                    <a:pt x="463427" y="3206785"/>
                  </a:lnTo>
                  <a:lnTo>
                    <a:pt x="443610" y="3210475"/>
                  </a:lnTo>
                  <a:close/>
                </a:path>
                <a:path w="2325369" h="4872355">
                  <a:moveTo>
                    <a:pt x="450347" y="3623037"/>
                  </a:moveTo>
                  <a:lnTo>
                    <a:pt x="429917" y="3620282"/>
                  </a:lnTo>
                  <a:lnTo>
                    <a:pt x="414764" y="3612960"/>
                  </a:lnTo>
                  <a:lnTo>
                    <a:pt x="405053" y="3600835"/>
                  </a:lnTo>
                  <a:lnTo>
                    <a:pt x="400952" y="3583671"/>
                  </a:lnTo>
                  <a:lnTo>
                    <a:pt x="402725" y="3564489"/>
                  </a:lnTo>
                  <a:lnTo>
                    <a:pt x="410552" y="3550066"/>
                  </a:lnTo>
                  <a:lnTo>
                    <a:pt x="424173" y="3540945"/>
                  </a:lnTo>
                  <a:lnTo>
                    <a:pt x="443329" y="3537673"/>
                  </a:lnTo>
                  <a:lnTo>
                    <a:pt x="460861" y="3540328"/>
                  </a:lnTo>
                  <a:lnTo>
                    <a:pt x="473906" y="3548338"/>
                  </a:lnTo>
                  <a:lnTo>
                    <a:pt x="482231" y="3561319"/>
                  </a:lnTo>
                  <a:lnTo>
                    <a:pt x="485601" y="3578888"/>
                  </a:lnTo>
                  <a:lnTo>
                    <a:pt x="483318" y="3596523"/>
                  </a:lnTo>
                  <a:lnTo>
                    <a:pt x="475736" y="3609282"/>
                  </a:lnTo>
                  <a:lnTo>
                    <a:pt x="464272" y="3617882"/>
                  </a:lnTo>
                  <a:lnTo>
                    <a:pt x="450347" y="3623037"/>
                  </a:lnTo>
                  <a:close/>
                </a:path>
                <a:path w="2325369" h="4872355">
                  <a:moveTo>
                    <a:pt x="443088" y="4031952"/>
                  </a:moveTo>
                  <a:lnTo>
                    <a:pt x="427085" y="4027804"/>
                  </a:lnTo>
                  <a:lnTo>
                    <a:pt x="416193" y="4019803"/>
                  </a:lnTo>
                  <a:lnTo>
                    <a:pt x="410358" y="4008181"/>
                  </a:lnTo>
                  <a:lnTo>
                    <a:pt x="409526" y="3993169"/>
                  </a:lnTo>
                  <a:lnTo>
                    <a:pt x="413094" y="3979930"/>
                  </a:lnTo>
                  <a:lnTo>
                    <a:pt x="420506" y="3970467"/>
                  </a:lnTo>
                  <a:lnTo>
                    <a:pt x="431304" y="3964995"/>
                  </a:lnTo>
                  <a:lnTo>
                    <a:pt x="445033" y="3963732"/>
                  </a:lnTo>
                  <a:lnTo>
                    <a:pt x="460085" y="3967192"/>
                  </a:lnTo>
                  <a:lnTo>
                    <a:pt x="470430" y="3975093"/>
                  </a:lnTo>
                  <a:lnTo>
                    <a:pt x="476036" y="3986878"/>
                  </a:lnTo>
                  <a:lnTo>
                    <a:pt x="476870" y="4001991"/>
                  </a:lnTo>
                  <a:lnTo>
                    <a:pt x="473322" y="4015114"/>
                  </a:lnTo>
                  <a:lnTo>
                    <a:pt x="466023" y="4024307"/>
                  </a:lnTo>
                  <a:lnTo>
                    <a:pt x="455702" y="4029832"/>
                  </a:lnTo>
                  <a:lnTo>
                    <a:pt x="443088" y="4031952"/>
                  </a:lnTo>
                  <a:close/>
                </a:path>
                <a:path w="2325369" h="4872355">
                  <a:moveTo>
                    <a:pt x="451864" y="2795056"/>
                  </a:moveTo>
                  <a:lnTo>
                    <a:pt x="431688" y="2791097"/>
                  </a:lnTo>
                  <a:lnTo>
                    <a:pt x="416358" y="2780777"/>
                  </a:lnTo>
                  <a:lnTo>
                    <a:pt x="406648" y="2764936"/>
                  </a:lnTo>
                  <a:lnTo>
                    <a:pt x="403333" y="2744415"/>
                  </a:lnTo>
                  <a:lnTo>
                    <a:pt x="407015" y="2724353"/>
                  </a:lnTo>
                  <a:lnTo>
                    <a:pt x="417128" y="2709359"/>
                  </a:lnTo>
                  <a:lnTo>
                    <a:pt x="432704" y="2699140"/>
                  </a:lnTo>
                  <a:lnTo>
                    <a:pt x="452770" y="2693398"/>
                  </a:lnTo>
                  <a:lnTo>
                    <a:pt x="473118" y="2698412"/>
                  </a:lnTo>
                  <a:lnTo>
                    <a:pt x="489070" y="2708169"/>
                  </a:lnTo>
                  <a:lnTo>
                    <a:pt x="499623" y="2722875"/>
                  </a:lnTo>
                  <a:lnTo>
                    <a:pt x="503770" y="2742733"/>
                  </a:lnTo>
                  <a:lnTo>
                    <a:pt x="500608" y="2764752"/>
                  </a:lnTo>
                  <a:lnTo>
                    <a:pt x="490350" y="2781381"/>
                  </a:lnTo>
                  <a:lnTo>
                    <a:pt x="473826" y="2791767"/>
                  </a:lnTo>
                  <a:lnTo>
                    <a:pt x="451864" y="2795056"/>
                  </a:lnTo>
                  <a:close/>
                </a:path>
                <a:path w="2325369" h="4872355">
                  <a:moveTo>
                    <a:pt x="237028" y="3406527"/>
                  </a:moveTo>
                  <a:lnTo>
                    <a:pt x="221521" y="3403638"/>
                  </a:lnTo>
                  <a:lnTo>
                    <a:pt x="209949" y="3396914"/>
                  </a:lnTo>
                  <a:lnTo>
                    <a:pt x="202631" y="3386213"/>
                  </a:lnTo>
                  <a:lnTo>
                    <a:pt x="199885" y="3371393"/>
                  </a:lnTo>
                  <a:lnTo>
                    <a:pt x="201758" y="3357793"/>
                  </a:lnTo>
                  <a:lnTo>
                    <a:pt x="207753" y="3347184"/>
                  </a:lnTo>
                  <a:lnTo>
                    <a:pt x="217496" y="3339977"/>
                  </a:lnTo>
                  <a:lnTo>
                    <a:pt x="230609" y="3336582"/>
                  </a:lnTo>
                  <a:lnTo>
                    <a:pt x="245657" y="3337545"/>
                  </a:lnTo>
                  <a:lnTo>
                    <a:pt x="257508" y="3343327"/>
                  </a:lnTo>
                  <a:lnTo>
                    <a:pt x="265568" y="3353717"/>
                  </a:lnTo>
                  <a:lnTo>
                    <a:pt x="269244" y="3368501"/>
                  </a:lnTo>
                  <a:lnTo>
                    <a:pt x="267874" y="3383437"/>
                  </a:lnTo>
                  <a:lnTo>
                    <a:pt x="261627" y="3394676"/>
                  </a:lnTo>
                  <a:lnTo>
                    <a:pt x="251135" y="3402334"/>
                  </a:lnTo>
                  <a:lnTo>
                    <a:pt x="237028" y="3406527"/>
                  </a:lnTo>
                  <a:close/>
                </a:path>
                <a:path w="2325369" h="4872355">
                  <a:moveTo>
                    <a:pt x="246329" y="2574993"/>
                  </a:moveTo>
                  <a:lnTo>
                    <a:pt x="230218" y="2572748"/>
                  </a:lnTo>
                  <a:lnTo>
                    <a:pt x="217735" y="2565255"/>
                  </a:lnTo>
                  <a:lnTo>
                    <a:pt x="209510" y="2553225"/>
                  </a:lnTo>
                  <a:lnTo>
                    <a:pt x="206177" y="2537368"/>
                  </a:lnTo>
                  <a:lnTo>
                    <a:pt x="208376" y="2521259"/>
                  </a:lnTo>
                  <a:lnTo>
                    <a:pt x="215856" y="2508774"/>
                  </a:lnTo>
                  <a:lnTo>
                    <a:pt x="227889" y="2500535"/>
                  </a:lnTo>
                  <a:lnTo>
                    <a:pt x="243744" y="2497167"/>
                  </a:lnTo>
                  <a:lnTo>
                    <a:pt x="259564" y="2499400"/>
                  </a:lnTo>
                  <a:lnTo>
                    <a:pt x="271555" y="2507016"/>
                  </a:lnTo>
                  <a:lnTo>
                    <a:pt x="279912" y="2519183"/>
                  </a:lnTo>
                  <a:lnTo>
                    <a:pt x="284830" y="2535065"/>
                  </a:lnTo>
                  <a:lnTo>
                    <a:pt x="281006" y="2550907"/>
                  </a:lnTo>
                  <a:lnTo>
                    <a:pt x="273415" y="2563360"/>
                  </a:lnTo>
                  <a:lnTo>
                    <a:pt x="261906" y="2571648"/>
                  </a:lnTo>
                  <a:lnTo>
                    <a:pt x="246329" y="2574993"/>
                  </a:lnTo>
                  <a:close/>
                </a:path>
                <a:path w="2325369" h="4872355">
                  <a:moveTo>
                    <a:pt x="33068" y="2773117"/>
                  </a:moveTo>
                  <a:lnTo>
                    <a:pt x="21761" y="2769428"/>
                  </a:lnTo>
                  <a:lnTo>
                    <a:pt x="13261" y="2762483"/>
                  </a:lnTo>
                  <a:lnTo>
                    <a:pt x="8496" y="2752631"/>
                  </a:lnTo>
                  <a:lnTo>
                    <a:pt x="8394" y="2740221"/>
                  </a:lnTo>
                  <a:lnTo>
                    <a:pt x="11845" y="2730294"/>
                  </a:lnTo>
                  <a:lnTo>
                    <a:pt x="18005" y="2722489"/>
                  </a:lnTo>
                  <a:lnTo>
                    <a:pt x="26601" y="2717586"/>
                  </a:lnTo>
                  <a:lnTo>
                    <a:pt x="37365" y="2716363"/>
                  </a:lnTo>
                  <a:lnTo>
                    <a:pt x="48969" y="2719236"/>
                  </a:lnTo>
                  <a:lnTo>
                    <a:pt x="57486" y="2725578"/>
                  </a:lnTo>
                  <a:lnTo>
                    <a:pt x="63002" y="2734927"/>
                  </a:lnTo>
                  <a:lnTo>
                    <a:pt x="65601" y="2746822"/>
                  </a:lnTo>
                  <a:lnTo>
                    <a:pt x="60999" y="2758396"/>
                  </a:lnTo>
                  <a:lnTo>
                    <a:pt x="54206" y="2767302"/>
                  </a:lnTo>
                  <a:lnTo>
                    <a:pt x="44977" y="2772543"/>
                  </a:lnTo>
                  <a:lnTo>
                    <a:pt x="33068" y="2773117"/>
                  </a:lnTo>
                  <a:close/>
                </a:path>
                <a:path w="2325369" h="4872355">
                  <a:moveTo>
                    <a:pt x="1276179" y="4474114"/>
                  </a:moveTo>
                  <a:lnTo>
                    <a:pt x="1251964" y="4469354"/>
                  </a:lnTo>
                  <a:lnTo>
                    <a:pt x="1233638" y="4457112"/>
                  </a:lnTo>
                  <a:lnTo>
                    <a:pt x="1222181" y="4438304"/>
                  </a:lnTo>
                  <a:lnTo>
                    <a:pt x="1218577" y="4413850"/>
                  </a:lnTo>
                  <a:lnTo>
                    <a:pt x="1223292" y="4389633"/>
                  </a:lnTo>
                  <a:lnTo>
                    <a:pt x="1235519" y="4371319"/>
                  </a:lnTo>
                  <a:lnTo>
                    <a:pt x="1254323" y="4359842"/>
                  </a:lnTo>
                  <a:lnTo>
                    <a:pt x="1278768" y="4356131"/>
                  </a:lnTo>
                  <a:lnTo>
                    <a:pt x="1302613" y="4360868"/>
                  </a:lnTo>
                  <a:lnTo>
                    <a:pt x="1320111" y="4373149"/>
                  </a:lnTo>
                  <a:lnTo>
                    <a:pt x="1331704" y="4391545"/>
                  </a:lnTo>
                  <a:lnTo>
                    <a:pt x="1337836" y="4414622"/>
                  </a:lnTo>
                  <a:lnTo>
                    <a:pt x="1330818" y="4439731"/>
                  </a:lnTo>
                  <a:lnTo>
                    <a:pt x="1318357" y="4458664"/>
                  </a:lnTo>
                  <a:lnTo>
                    <a:pt x="1300221" y="4470449"/>
                  </a:lnTo>
                  <a:lnTo>
                    <a:pt x="1276179" y="4474114"/>
                  </a:lnTo>
                  <a:close/>
                </a:path>
                <a:path w="2325369" h="4872355">
                  <a:moveTo>
                    <a:pt x="235641" y="2993865"/>
                  </a:moveTo>
                  <a:lnTo>
                    <a:pt x="218606" y="2988735"/>
                  </a:lnTo>
                  <a:lnTo>
                    <a:pt x="205847" y="2980267"/>
                  </a:lnTo>
                  <a:lnTo>
                    <a:pt x="198007" y="2968228"/>
                  </a:lnTo>
                  <a:lnTo>
                    <a:pt x="195732" y="2952388"/>
                  </a:lnTo>
                  <a:lnTo>
                    <a:pt x="199085" y="2936514"/>
                  </a:lnTo>
                  <a:lnTo>
                    <a:pt x="207306" y="2924464"/>
                  </a:lnTo>
                  <a:lnTo>
                    <a:pt x="219774" y="2916968"/>
                  </a:lnTo>
                  <a:lnTo>
                    <a:pt x="235865" y="2914755"/>
                  </a:lnTo>
                  <a:lnTo>
                    <a:pt x="251686" y="2918076"/>
                  </a:lnTo>
                  <a:lnTo>
                    <a:pt x="263679" y="2926293"/>
                  </a:lnTo>
                  <a:lnTo>
                    <a:pt x="271180" y="2938784"/>
                  </a:lnTo>
                  <a:lnTo>
                    <a:pt x="273527" y="2954925"/>
                  </a:lnTo>
                  <a:lnTo>
                    <a:pt x="270183" y="2970581"/>
                  </a:lnTo>
                  <a:lnTo>
                    <a:pt x="261912" y="2981915"/>
                  </a:lnTo>
                  <a:lnTo>
                    <a:pt x="249976" y="2989490"/>
                  </a:lnTo>
                  <a:lnTo>
                    <a:pt x="235641" y="2993865"/>
                  </a:lnTo>
                  <a:close/>
                </a:path>
                <a:path w="2325369" h="4872355">
                  <a:moveTo>
                    <a:pt x="650030" y="4649970"/>
                  </a:moveTo>
                  <a:lnTo>
                    <a:pt x="639450" y="4647367"/>
                  </a:lnTo>
                  <a:lnTo>
                    <a:pt x="631540" y="4641630"/>
                  </a:lnTo>
                  <a:lnTo>
                    <a:pt x="626799" y="4633121"/>
                  </a:lnTo>
                  <a:lnTo>
                    <a:pt x="625725" y="4622198"/>
                  </a:lnTo>
                  <a:lnTo>
                    <a:pt x="628320" y="4611628"/>
                  </a:lnTo>
                  <a:lnTo>
                    <a:pt x="634051" y="4603737"/>
                  </a:lnTo>
                  <a:lnTo>
                    <a:pt x="642557" y="4598976"/>
                  </a:lnTo>
                  <a:lnTo>
                    <a:pt x="653481" y="4597798"/>
                  </a:lnTo>
                  <a:lnTo>
                    <a:pt x="663896" y="4600421"/>
                  </a:lnTo>
                  <a:lnTo>
                    <a:pt x="671284" y="4606110"/>
                  </a:lnTo>
                  <a:lnTo>
                    <a:pt x="676088" y="4613906"/>
                  </a:lnTo>
                  <a:lnTo>
                    <a:pt x="678749" y="4622850"/>
                  </a:lnTo>
                  <a:lnTo>
                    <a:pt x="674990" y="4634992"/>
                  </a:lnTo>
                  <a:lnTo>
                    <a:pt x="669042" y="4643748"/>
                  </a:lnTo>
                  <a:lnTo>
                    <a:pt x="660768" y="4648836"/>
                  </a:lnTo>
                  <a:lnTo>
                    <a:pt x="650030" y="4649970"/>
                  </a:lnTo>
                  <a:close/>
                </a:path>
                <a:path w="2325369" h="4872355">
                  <a:moveTo>
                    <a:pt x="2107990" y="4093767"/>
                  </a:moveTo>
                  <a:lnTo>
                    <a:pt x="2070692" y="4085276"/>
                  </a:lnTo>
                  <a:lnTo>
                    <a:pt x="2041207" y="4064221"/>
                  </a:lnTo>
                  <a:lnTo>
                    <a:pt x="2022033" y="4033274"/>
                  </a:lnTo>
                  <a:lnTo>
                    <a:pt x="2015670" y="3995102"/>
                  </a:lnTo>
                  <a:lnTo>
                    <a:pt x="2023706" y="3957559"/>
                  </a:lnTo>
                  <a:lnTo>
                    <a:pt x="2044337" y="3927747"/>
                  </a:lnTo>
                  <a:lnTo>
                    <a:pt x="2074949" y="3908182"/>
                  </a:lnTo>
                  <a:lnTo>
                    <a:pt x="2112931" y="3901383"/>
                  </a:lnTo>
                  <a:lnTo>
                    <a:pt x="2150646" y="3908978"/>
                  </a:lnTo>
                  <a:lnTo>
                    <a:pt x="2180717" y="3929219"/>
                  </a:lnTo>
                  <a:lnTo>
                    <a:pt x="2200626" y="3959556"/>
                  </a:lnTo>
                  <a:lnTo>
                    <a:pt x="2207854" y="3997442"/>
                  </a:lnTo>
                  <a:lnTo>
                    <a:pt x="2200242" y="4036551"/>
                  </a:lnTo>
                  <a:lnTo>
                    <a:pt x="2179183" y="4067452"/>
                  </a:lnTo>
                  <a:lnTo>
                    <a:pt x="2147494" y="4087430"/>
                  </a:lnTo>
                  <a:lnTo>
                    <a:pt x="2107990" y="4093767"/>
                  </a:lnTo>
                  <a:close/>
                </a:path>
                <a:path w="2325369" h="4872355">
                  <a:moveTo>
                    <a:pt x="1276286" y="4069353"/>
                  </a:moveTo>
                  <a:lnTo>
                    <a:pt x="1248624" y="4063684"/>
                  </a:lnTo>
                  <a:lnTo>
                    <a:pt x="1225729" y="4047177"/>
                  </a:lnTo>
                  <a:lnTo>
                    <a:pt x="1210384" y="4023196"/>
                  </a:lnTo>
                  <a:lnTo>
                    <a:pt x="1205374" y="3995106"/>
                  </a:lnTo>
                  <a:lnTo>
                    <a:pt x="1212431" y="3967500"/>
                  </a:lnTo>
                  <a:lnTo>
                    <a:pt x="1229423" y="3944846"/>
                  </a:lnTo>
                  <a:lnTo>
                    <a:pt x="1253356" y="3929896"/>
                  </a:lnTo>
                  <a:lnTo>
                    <a:pt x="1281230" y="3925405"/>
                  </a:lnTo>
                  <a:lnTo>
                    <a:pt x="1308908" y="3933037"/>
                  </a:lnTo>
                  <a:lnTo>
                    <a:pt x="1331548" y="3950516"/>
                  </a:lnTo>
                  <a:lnTo>
                    <a:pt x="1345984" y="3974733"/>
                  </a:lnTo>
                  <a:lnTo>
                    <a:pt x="1349049" y="4002578"/>
                  </a:lnTo>
                  <a:lnTo>
                    <a:pt x="1341366" y="4030313"/>
                  </a:lnTo>
                  <a:lnTo>
                    <a:pt x="1326487" y="4051029"/>
                  </a:lnTo>
                  <a:lnTo>
                    <a:pt x="1304699" y="4064213"/>
                  </a:lnTo>
                  <a:lnTo>
                    <a:pt x="1276286" y="4069353"/>
                  </a:lnTo>
                  <a:close/>
                </a:path>
                <a:path w="2325369" h="4872355">
                  <a:moveTo>
                    <a:pt x="2111185" y="4497891"/>
                  </a:moveTo>
                  <a:lnTo>
                    <a:pt x="2079553" y="4490969"/>
                  </a:lnTo>
                  <a:lnTo>
                    <a:pt x="2053336" y="4472753"/>
                  </a:lnTo>
                  <a:lnTo>
                    <a:pt x="2035523" y="4446275"/>
                  </a:lnTo>
                  <a:lnTo>
                    <a:pt x="2029098" y="4414566"/>
                  </a:lnTo>
                  <a:lnTo>
                    <a:pt x="2036014" y="4382905"/>
                  </a:lnTo>
                  <a:lnTo>
                    <a:pt x="2054212" y="4356664"/>
                  </a:lnTo>
                  <a:lnTo>
                    <a:pt x="2080663" y="4338832"/>
                  </a:lnTo>
                  <a:lnTo>
                    <a:pt x="2112341" y="4332397"/>
                  </a:lnTo>
                  <a:lnTo>
                    <a:pt x="2143970" y="4339318"/>
                  </a:lnTo>
                  <a:lnTo>
                    <a:pt x="2170186" y="4357533"/>
                  </a:lnTo>
                  <a:lnTo>
                    <a:pt x="2188000" y="4384012"/>
                  </a:lnTo>
                  <a:lnTo>
                    <a:pt x="2194426" y="4415721"/>
                  </a:lnTo>
                  <a:lnTo>
                    <a:pt x="2187511" y="4447385"/>
                  </a:lnTo>
                  <a:lnTo>
                    <a:pt x="2169314" y="4473628"/>
                  </a:lnTo>
                  <a:lnTo>
                    <a:pt x="2142863" y="4491460"/>
                  </a:lnTo>
                  <a:lnTo>
                    <a:pt x="2111185" y="4497891"/>
                  </a:lnTo>
                  <a:close/>
                </a:path>
                <a:path w="2325369" h="4872355">
                  <a:moveTo>
                    <a:pt x="2163471" y="4872002"/>
                  </a:moveTo>
                  <a:lnTo>
                    <a:pt x="2060574" y="4872002"/>
                  </a:lnTo>
                  <a:lnTo>
                    <a:pt x="2052653" y="4860468"/>
                  </a:lnTo>
                  <a:lnTo>
                    <a:pt x="2047981" y="4833230"/>
                  </a:lnTo>
                  <a:lnTo>
                    <a:pt x="2052230" y="4805769"/>
                  </a:lnTo>
                  <a:lnTo>
                    <a:pt x="2064779" y="4785545"/>
                  </a:lnTo>
                  <a:lnTo>
                    <a:pt x="2085068" y="4773067"/>
                  </a:lnTo>
                  <a:lnTo>
                    <a:pt x="2112538" y="4768846"/>
                  </a:lnTo>
                  <a:lnTo>
                    <a:pt x="2138409" y="4772963"/>
                  </a:lnTo>
                  <a:lnTo>
                    <a:pt x="2157862" y="4784820"/>
                  </a:lnTo>
                  <a:lnTo>
                    <a:pt x="2170425" y="4803886"/>
                  </a:lnTo>
                  <a:lnTo>
                    <a:pt x="2175627" y="4829632"/>
                  </a:lnTo>
                  <a:lnTo>
                    <a:pt x="2172329" y="4857065"/>
                  </a:lnTo>
                  <a:lnTo>
                    <a:pt x="2163471" y="4872002"/>
                  </a:lnTo>
                  <a:close/>
                </a:path>
                <a:path w="2325369" h="4872355">
                  <a:moveTo>
                    <a:pt x="2322705" y="4700676"/>
                  </a:moveTo>
                  <a:lnTo>
                    <a:pt x="2291459" y="4695475"/>
                  </a:lnTo>
                  <a:lnTo>
                    <a:pt x="2266360" y="4679443"/>
                  </a:lnTo>
                  <a:lnTo>
                    <a:pt x="2249673" y="4654790"/>
                  </a:lnTo>
                  <a:lnTo>
                    <a:pt x="2243666" y="4623720"/>
                  </a:lnTo>
                  <a:lnTo>
                    <a:pt x="2249341" y="4593902"/>
                  </a:lnTo>
                  <a:lnTo>
                    <a:pt x="2264906" y="4569877"/>
                  </a:lnTo>
                  <a:lnTo>
                    <a:pt x="2288426" y="4553638"/>
                  </a:lnTo>
                  <a:lnTo>
                    <a:pt x="2317966" y="4547180"/>
                  </a:lnTo>
                  <a:lnTo>
                    <a:pt x="2325293" y="4548341"/>
                  </a:lnTo>
                  <a:lnTo>
                    <a:pt x="2325293" y="4700087"/>
                  </a:lnTo>
                  <a:lnTo>
                    <a:pt x="2322705" y="4700676"/>
                  </a:lnTo>
                  <a:close/>
                </a:path>
                <a:path w="2325369" h="4872355">
                  <a:moveTo>
                    <a:pt x="2317531" y="4300321"/>
                  </a:moveTo>
                  <a:lnTo>
                    <a:pt x="2282014" y="4292093"/>
                  </a:lnTo>
                  <a:lnTo>
                    <a:pt x="2253048" y="4271637"/>
                  </a:lnTo>
                  <a:lnTo>
                    <a:pt x="2233557" y="4241979"/>
                  </a:lnTo>
                  <a:lnTo>
                    <a:pt x="2226468" y="4206144"/>
                  </a:lnTo>
                  <a:lnTo>
                    <a:pt x="2234237" y="4169089"/>
                  </a:lnTo>
                  <a:lnTo>
                    <a:pt x="2255149" y="4138969"/>
                  </a:lnTo>
                  <a:lnTo>
                    <a:pt x="2285889" y="4118999"/>
                  </a:lnTo>
                  <a:lnTo>
                    <a:pt x="2323141" y="4112396"/>
                  </a:lnTo>
                  <a:lnTo>
                    <a:pt x="2325293" y="4112894"/>
                  </a:lnTo>
                  <a:lnTo>
                    <a:pt x="2325293" y="4298945"/>
                  </a:lnTo>
                  <a:lnTo>
                    <a:pt x="2317531" y="4300321"/>
                  </a:lnTo>
                  <a:close/>
                </a:path>
                <a:path w="2325369" h="4872355">
                  <a:moveTo>
                    <a:pt x="1903115" y="4290630"/>
                  </a:moveTo>
                  <a:lnTo>
                    <a:pt x="1870763" y="4284491"/>
                  </a:lnTo>
                  <a:lnTo>
                    <a:pt x="1844442" y="4267583"/>
                  </a:lnTo>
                  <a:lnTo>
                    <a:pt x="1826430" y="4242083"/>
                  </a:lnTo>
                  <a:lnTo>
                    <a:pt x="1819004" y="4210169"/>
                  </a:lnTo>
                  <a:lnTo>
                    <a:pt x="1824217" y="4176214"/>
                  </a:lnTo>
                  <a:lnTo>
                    <a:pt x="1841160" y="4148498"/>
                  </a:lnTo>
                  <a:lnTo>
                    <a:pt x="1867443" y="4129596"/>
                  </a:lnTo>
                  <a:lnTo>
                    <a:pt x="1900676" y="4122087"/>
                  </a:lnTo>
                  <a:lnTo>
                    <a:pt x="1934484" y="4127761"/>
                  </a:lnTo>
                  <a:lnTo>
                    <a:pt x="1961878" y="4145099"/>
                  </a:lnTo>
                  <a:lnTo>
                    <a:pt x="1980345" y="4171694"/>
                  </a:lnTo>
                  <a:lnTo>
                    <a:pt x="1987374" y="4205138"/>
                  </a:lnTo>
                  <a:lnTo>
                    <a:pt x="1981257" y="4238890"/>
                  </a:lnTo>
                  <a:lnTo>
                    <a:pt x="1963566" y="4266022"/>
                  </a:lnTo>
                  <a:lnTo>
                    <a:pt x="1936714" y="4284085"/>
                  </a:lnTo>
                  <a:lnTo>
                    <a:pt x="1903115" y="4290630"/>
                  </a:lnTo>
                  <a:close/>
                </a:path>
                <a:path w="2325369" h="4872355">
                  <a:moveTo>
                    <a:pt x="1484908" y="4279334"/>
                  </a:moveTo>
                  <a:lnTo>
                    <a:pt x="1456870" y="4273070"/>
                  </a:lnTo>
                  <a:lnTo>
                    <a:pt x="1433912" y="4256926"/>
                  </a:lnTo>
                  <a:lnTo>
                    <a:pt x="1418510" y="4233458"/>
                  </a:lnTo>
                  <a:lnTo>
                    <a:pt x="1413140" y="4205223"/>
                  </a:lnTo>
                  <a:lnTo>
                    <a:pt x="1419398" y="4177157"/>
                  </a:lnTo>
                  <a:lnTo>
                    <a:pt x="1435526" y="4154175"/>
                  </a:lnTo>
                  <a:lnTo>
                    <a:pt x="1458971" y="4138758"/>
                  </a:lnTo>
                  <a:lnTo>
                    <a:pt x="1487177" y="4133382"/>
                  </a:lnTo>
                  <a:lnTo>
                    <a:pt x="1515216" y="4139648"/>
                  </a:lnTo>
                  <a:lnTo>
                    <a:pt x="1538176" y="4155794"/>
                  </a:lnTo>
                  <a:lnTo>
                    <a:pt x="1553580" y="4179262"/>
                  </a:lnTo>
                  <a:lnTo>
                    <a:pt x="1558950" y="4207495"/>
                  </a:lnTo>
                  <a:lnTo>
                    <a:pt x="1552690" y="4235562"/>
                  </a:lnTo>
                  <a:lnTo>
                    <a:pt x="1536560" y="4258543"/>
                  </a:lnTo>
                  <a:lnTo>
                    <a:pt x="1513115" y="4273959"/>
                  </a:lnTo>
                  <a:lnTo>
                    <a:pt x="1484908" y="4279334"/>
                  </a:lnTo>
                  <a:close/>
                </a:path>
                <a:path w="2325369" h="4872355">
                  <a:moveTo>
                    <a:pt x="1484981" y="4681991"/>
                  </a:moveTo>
                  <a:lnTo>
                    <a:pt x="1460741" y="4677307"/>
                  </a:lnTo>
                  <a:lnTo>
                    <a:pt x="1442582" y="4665041"/>
                  </a:lnTo>
                  <a:lnTo>
                    <a:pt x="1431378" y="4646147"/>
                  </a:lnTo>
                  <a:lnTo>
                    <a:pt x="1428000" y="4621578"/>
                  </a:lnTo>
                  <a:lnTo>
                    <a:pt x="1432550" y="4598844"/>
                  </a:lnTo>
                  <a:lnTo>
                    <a:pt x="1444080" y="4581381"/>
                  </a:lnTo>
                  <a:lnTo>
                    <a:pt x="1461710" y="4570066"/>
                  </a:lnTo>
                  <a:lnTo>
                    <a:pt x="1484557" y="4565774"/>
                  </a:lnTo>
                  <a:lnTo>
                    <a:pt x="1508690" y="4569552"/>
                  </a:lnTo>
                  <a:lnTo>
                    <a:pt x="1526630" y="4581127"/>
                  </a:lnTo>
                  <a:lnTo>
                    <a:pt x="1538725" y="4599266"/>
                  </a:lnTo>
                  <a:lnTo>
                    <a:pt x="1545325" y="4622737"/>
                  </a:lnTo>
                  <a:lnTo>
                    <a:pt x="1539022" y="4647578"/>
                  </a:lnTo>
                  <a:lnTo>
                    <a:pt x="1526980" y="4666408"/>
                  </a:lnTo>
                  <a:lnTo>
                    <a:pt x="1509025" y="4678216"/>
                  </a:lnTo>
                  <a:lnTo>
                    <a:pt x="1484981" y="4681991"/>
                  </a:lnTo>
                  <a:close/>
                </a:path>
                <a:path w="2325369" h="4872355">
                  <a:moveTo>
                    <a:pt x="1272669" y="3661570"/>
                  </a:moveTo>
                  <a:lnTo>
                    <a:pt x="1242688" y="3653141"/>
                  </a:lnTo>
                  <a:lnTo>
                    <a:pt x="1217964" y="3634261"/>
                  </a:lnTo>
                  <a:lnTo>
                    <a:pt x="1201396" y="3608091"/>
                  </a:lnTo>
                  <a:lnTo>
                    <a:pt x="1195881" y="3577793"/>
                  </a:lnTo>
                  <a:lnTo>
                    <a:pt x="1203850" y="3546358"/>
                  </a:lnTo>
                  <a:lnTo>
                    <a:pt x="1223296" y="3520456"/>
                  </a:lnTo>
                  <a:lnTo>
                    <a:pt x="1250631" y="3503383"/>
                  </a:lnTo>
                  <a:lnTo>
                    <a:pt x="1282268" y="3498436"/>
                  </a:lnTo>
                  <a:lnTo>
                    <a:pt x="1312250" y="3506865"/>
                  </a:lnTo>
                  <a:lnTo>
                    <a:pt x="1336973" y="3525745"/>
                  </a:lnTo>
                  <a:lnTo>
                    <a:pt x="1353542" y="3551915"/>
                  </a:lnTo>
                  <a:lnTo>
                    <a:pt x="1359057" y="3582213"/>
                  </a:lnTo>
                  <a:lnTo>
                    <a:pt x="1351087" y="3613646"/>
                  </a:lnTo>
                  <a:lnTo>
                    <a:pt x="1331640" y="3639548"/>
                  </a:lnTo>
                  <a:lnTo>
                    <a:pt x="1304304" y="3656622"/>
                  </a:lnTo>
                  <a:lnTo>
                    <a:pt x="1272669" y="3661570"/>
                  </a:lnTo>
                  <a:close/>
                </a:path>
                <a:path w="2325369" h="4872355">
                  <a:moveTo>
                    <a:pt x="1274470" y="3248287"/>
                  </a:moveTo>
                  <a:lnTo>
                    <a:pt x="1241098" y="3240836"/>
                  </a:lnTo>
                  <a:lnTo>
                    <a:pt x="1214709" y="3222203"/>
                  </a:lnTo>
                  <a:lnTo>
                    <a:pt x="1197508" y="3194722"/>
                  </a:lnTo>
                  <a:lnTo>
                    <a:pt x="1191702" y="3160727"/>
                  </a:lnTo>
                  <a:lnTo>
                    <a:pt x="1198694" y="3127130"/>
                  </a:lnTo>
                  <a:lnTo>
                    <a:pt x="1216904" y="3100425"/>
                  </a:lnTo>
                  <a:lnTo>
                    <a:pt x="1244058" y="3082834"/>
                  </a:lnTo>
                  <a:lnTo>
                    <a:pt x="1277879" y="3076578"/>
                  </a:lnTo>
                  <a:lnTo>
                    <a:pt x="1311588" y="3083126"/>
                  </a:lnTo>
                  <a:lnTo>
                    <a:pt x="1338556" y="3100969"/>
                  </a:lnTo>
                  <a:lnTo>
                    <a:pt x="1356525" y="3127859"/>
                  </a:lnTo>
                  <a:lnTo>
                    <a:pt x="1363236" y="3161549"/>
                  </a:lnTo>
                  <a:lnTo>
                    <a:pt x="1356693" y="3196674"/>
                  </a:lnTo>
                  <a:lnTo>
                    <a:pt x="1338046" y="3224473"/>
                  </a:lnTo>
                  <a:lnTo>
                    <a:pt x="1309802" y="3242494"/>
                  </a:lnTo>
                  <a:lnTo>
                    <a:pt x="1274470" y="3248287"/>
                  </a:lnTo>
                  <a:close/>
                </a:path>
                <a:path w="2325369" h="4872355">
                  <a:moveTo>
                    <a:pt x="1286553" y="2833276"/>
                  </a:moveTo>
                  <a:lnTo>
                    <a:pt x="1251941" y="2825667"/>
                  </a:lnTo>
                  <a:lnTo>
                    <a:pt x="1224009" y="2805967"/>
                  </a:lnTo>
                  <a:lnTo>
                    <a:pt x="1205604" y="2777156"/>
                  </a:lnTo>
                  <a:lnTo>
                    <a:pt x="1199573" y="2742216"/>
                  </a:lnTo>
                  <a:lnTo>
                    <a:pt x="1207117" y="2708935"/>
                  </a:lnTo>
                  <a:lnTo>
                    <a:pt x="1225885" y="2681831"/>
                  </a:lnTo>
                  <a:lnTo>
                    <a:pt x="1253266" y="2663479"/>
                  </a:lnTo>
                  <a:lnTo>
                    <a:pt x="1286645" y="2656453"/>
                  </a:lnTo>
                  <a:lnTo>
                    <a:pt x="1321502" y="2663016"/>
                  </a:lnTo>
                  <a:lnTo>
                    <a:pt x="1349983" y="2681854"/>
                  </a:lnTo>
                  <a:lnTo>
                    <a:pt x="1369189" y="2710105"/>
                  </a:lnTo>
                  <a:lnTo>
                    <a:pt x="1376221" y="2744908"/>
                  </a:lnTo>
                  <a:lnTo>
                    <a:pt x="1369151" y="2779708"/>
                  </a:lnTo>
                  <a:lnTo>
                    <a:pt x="1349915" y="2807942"/>
                  </a:lnTo>
                  <a:lnTo>
                    <a:pt x="1321415" y="2826752"/>
                  </a:lnTo>
                  <a:lnTo>
                    <a:pt x="1286553" y="2833276"/>
                  </a:lnTo>
                  <a:close/>
                </a:path>
                <a:path w="2325369" h="4872355">
                  <a:moveTo>
                    <a:pt x="1901824" y="4693916"/>
                  </a:moveTo>
                  <a:lnTo>
                    <a:pt x="1875251" y="4687646"/>
                  </a:lnTo>
                  <a:lnTo>
                    <a:pt x="1853242" y="4671868"/>
                  </a:lnTo>
                  <a:lnTo>
                    <a:pt x="1838384" y="4649276"/>
                  </a:lnTo>
                  <a:lnTo>
                    <a:pt x="1833266" y="4622564"/>
                  </a:lnTo>
                  <a:lnTo>
                    <a:pt x="1839530" y="4595965"/>
                  </a:lnTo>
                  <a:lnTo>
                    <a:pt x="1855291" y="4573936"/>
                  </a:lnTo>
                  <a:lnTo>
                    <a:pt x="1877861" y="4559066"/>
                  </a:lnTo>
                  <a:lnTo>
                    <a:pt x="1904550" y="4553944"/>
                  </a:lnTo>
                  <a:lnTo>
                    <a:pt x="1931127" y="4560213"/>
                  </a:lnTo>
                  <a:lnTo>
                    <a:pt x="1953134" y="4575988"/>
                  </a:lnTo>
                  <a:lnTo>
                    <a:pt x="1967987" y="4598578"/>
                  </a:lnTo>
                  <a:lnTo>
                    <a:pt x="1973103" y="4625294"/>
                  </a:lnTo>
                  <a:lnTo>
                    <a:pt x="1966839" y="4651896"/>
                  </a:lnTo>
                  <a:lnTo>
                    <a:pt x="1951079" y="4673926"/>
                  </a:lnTo>
                  <a:lnTo>
                    <a:pt x="1928512" y="4688795"/>
                  </a:lnTo>
                  <a:lnTo>
                    <a:pt x="1901824" y="4693916"/>
                  </a:lnTo>
                  <a:close/>
                </a:path>
                <a:path w="2325369" h="4872355">
                  <a:moveTo>
                    <a:pt x="1734850" y="4872002"/>
                  </a:moveTo>
                  <a:lnTo>
                    <a:pt x="1652943" y="4872002"/>
                  </a:lnTo>
                  <a:lnTo>
                    <a:pt x="1652796" y="4871903"/>
                  </a:lnTo>
                  <a:lnTo>
                    <a:pt x="1642691" y="4854269"/>
                  </a:lnTo>
                  <a:lnTo>
                    <a:pt x="1639726" y="4830914"/>
                  </a:lnTo>
                  <a:lnTo>
                    <a:pt x="1644128" y="4807718"/>
                  </a:lnTo>
                  <a:lnTo>
                    <a:pt x="1655446" y="4790872"/>
                  </a:lnTo>
                  <a:lnTo>
                    <a:pt x="1673076" y="4780755"/>
                  </a:lnTo>
                  <a:lnTo>
                    <a:pt x="1696417" y="4777745"/>
                  </a:lnTo>
                  <a:lnTo>
                    <a:pt x="1719400" y="4782161"/>
                  </a:lnTo>
                  <a:lnTo>
                    <a:pt x="1735839" y="4793557"/>
                  </a:lnTo>
                  <a:lnTo>
                    <a:pt x="1746029" y="4811198"/>
                  </a:lnTo>
                  <a:lnTo>
                    <a:pt x="1750262" y="4834346"/>
                  </a:lnTo>
                  <a:lnTo>
                    <a:pt x="1744616" y="4857488"/>
                  </a:lnTo>
                  <a:lnTo>
                    <a:pt x="1734850" y="4872002"/>
                  </a:lnTo>
                  <a:close/>
                </a:path>
                <a:path w="2325369" h="4872355">
                  <a:moveTo>
                    <a:pt x="1694054" y="4082289"/>
                  </a:moveTo>
                  <a:lnTo>
                    <a:pt x="1660240" y="4075519"/>
                  </a:lnTo>
                  <a:lnTo>
                    <a:pt x="1633404" y="4057232"/>
                  </a:lnTo>
                  <a:lnTo>
                    <a:pt x="1615876" y="4029829"/>
                  </a:lnTo>
                  <a:lnTo>
                    <a:pt x="1609985" y="3995708"/>
                  </a:lnTo>
                  <a:lnTo>
                    <a:pt x="1617215" y="3962022"/>
                  </a:lnTo>
                  <a:lnTo>
                    <a:pt x="1635881" y="3935453"/>
                  </a:lnTo>
                  <a:lnTo>
                    <a:pt x="1663548" y="3918299"/>
                  </a:lnTo>
                  <a:lnTo>
                    <a:pt x="1697781" y="3912857"/>
                  </a:lnTo>
                  <a:lnTo>
                    <a:pt x="1730034" y="3920040"/>
                  </a:lnTo>
                  <a:lnTo>
                    <a:pt x="1755779" y="3937890"/>
                  </a:lnTo>
                  <a:lnTo>
                    <a:pt x="1772890" y="3964218"/>
                  </a:lnTo>
                  <a:lnTo>
                    <a:pt x="1779244" y="3996834"/>
                  </a:lnTo>
                  <a:lnTo>
                    <a:pt x="1772962" y="4030866"/>
                  </a:lnTo>
                  <a:lnTo>
                    <a:pt x="1755113" y="4058015"/>
                  </a:lnTo>
                  <a:lnTo>
                    <a:pt x="1728032" y="4075936"/>
                  </a:lnTo>
                  <a:lnTo>
                    <a:pt x="1694054" y="4082289"/>
                  </a:lnTo>
                  <a:close/>
                </a:path>
                <a:path w="2325369" h="4872355">
                  <a:moveTo>
                    <a:pt x="1694946" y="4487660"/>
                  </a:moveTo>
                  <a:lnTo>
                    <a:pt x="1667207" y="4481942"/>
                  </a:lnTo>
                  <a:lnTo>
                    <a:pt x="1644061" y="4466248"/>
                  </a:lnTo>
                  <a:lnTo>
                    <a:pt x="1628165" y="4443214"/>
                  </a:lnTo>
                  <a:lnTo>
                    <a:pt x="1622178" y="4415476"/>
                  </a:lnTo>
                  <a:lnTo>
                    <a:pt x="1627890" y="4387704"/>
                  </a:lnTo>
                  <a:lnTo>
                    <a:pt x="1643566" y="4364534"/>
                  </a:lnTo>
                  <a:lnTo>
                    <a:pt x="1666574" y="4348624"/>
                  </a:lnTo>
                  <a:lnTo>
                    <a:pt x="1694284" y="4342633"/>
                  </a:lnTo>
                  <a:lnTo>
                    <a:pt x="1722028" y="4348351"/>
                  </a:lnTo>
                  <a:lnTo>
                    <a:pt x="1745174" y="4364043"/>
                  </a:lnTo>
                  <a:lnTo>
                    <a:pt x="1761068" y="4387075"/>
                  </a:lnTo>
                  <a:lnTo>
                    <a:pt x="1767054" y="4414814"/>
                  </a:lnTo>
                  <a:lnTo>
                    <a:pt x="1761342" y="4442585"/>
                  </a:lnTo>
                  <a:lnTo>
                    <a:pt x="1745666" y="4465755"/>
                  </a:lnTo>
                  <a:lnTo>
                    <a:pt x="1722657" y="4481666"/>
                  </a:lnTo>
                  <a:lnTo>
                    <a:pt x="1694946" y="4487660"/>
                  </a:lnTo>
                  <a:close/>
                </a:path>
              </a:pathLst>
            </a:custGeom>
            <a:solidFill>
              <a:srgbClr val="FF99FF">
                <a:alpha val="20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6463058" y="4344144"/>
              <a:ext cx="1000124" cy="133349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009425" y="1827275"/>
              <a:ext cx="1000124" cy="1333499"/>
            </a:xfrm>
            <a:prstGeom prst="rect">
              <a:avLst/>
            </a:prstGeom>
          </p:spPr>
        </p:pic>
      </p:grp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2241629" y="2798301"/>
            <a:ext cx="6788150" cy="3081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664970" algn="ctr">
              <a:lnSpc>
                <a:spcPts val="12025"/>
              </a:lnSpc>
              <a:spcBef>
                <a:spcPts val="105"/>
              </a:spcBef>
            </a:pPr>
            <a:r>
              <a:rPr sz="11300" b="0" spc="1855" dirty="0">
                <a:latin typeface="Verdana"/>
                <a:cs typeface="Verdana"/>
              </a:rPr>
              <a:t>CODE</a:t>
            </a:r>
            <a:endParaRPr sz="11300" dirty="0">
              <a:latin typeface="Verdana"/>
              <a:cs typeface="Verdana"/>
            </a:endParaRPr>
          </a:p>
          <a:p>
            <a:pPr marL="1619885" algn="ctr">
              <a:lnSpc>
                <a:spcPts val="12025"/>
              </a:lnSpc>
            </a:pPr>
            <a:r>
              <a:rPr lang="en-IN" sz="11300" b="0" spc="819" dirty="0">
                <a:latin typeface="Verdana"/>
                <a:cs typeface="Verdana"/>
              </a:rPr>
              <a:t>R</a:t>
            </a:r>
            <a:r>
              <a:rPr sz="11300" b="0" spc="819" dirty="0">
                <a:latin typeface="Verdana"/>
                <a:cs typeface="Verdana"/>
              </a:rPr>
              <a:t>USH</a:t>
            </a:r>
            <a:endParaRPr sz="11300" dirty="0">
              <a:latin typeface="Verdana"/>
              <a:cs typeface="Verdan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844333" y="6011867"/>
            <a:ext cx="437324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dirty="0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r>
              <a:rPr sz="235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125" dirty="0">
                <a:solidFill>
                  <a:srgbClr val="FFFFFF"/>
                </a:solidFill>
                <a:latin typeface="Verdana"/>
                <a:cs typeface="Verdana"/>
              </a:rPr>
              <a:t>AI</a:t>
            </a:r>
            <a:r>
              <a:rPr sz="235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30" dirty="0">
                <a:solidFill>
                  <a:srgbClr val="FFFFFF"/>
                </a:solidFill>
                <a:latin typeface="Verdana"/>
                <a:cs typeface="Verdana"/>
              </a:rPr>
              <a:t>Meets</a:t>
            </a:r>
            <a:r>
              <a:rPr sz="235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165" dirty="0">
                <a:solidFill>
                  <a:srgbClr val="FFFFFF"/>
                </a:solidFill>
                <a:latin typeface="Verdana"/>
                <a:cs typeface="Verdana"/>
              </a:rPr>
              <a:t>Chic</a:t>
            </a:r>
            <a:r>
              <a:rPr sz="235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120" dirty="0">
                <a:solidFill>
                  <a:srgbClr val="FFFFFF"/>
                </a:solidFill>
                <a:latin typeface="Verdana"/>
                <a:cs typeface="Verdana"/>
              </a:rPr>
              <a:t>Vision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883443" y="9165684"/>
            <a:ext cx="85934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25" dirty="0">
                <a:solidFill>
                  <a:srgbClr val="FFFFFF"/>
                </a:solidFill>
                <a:latin typeface="Calibri"/>
                <a:cs typeface="Calibri"/>
              </a:rPr>
              <a:t>IIIT</a:t>
            </a:r>
            <a:r>
              <a:rPr sz="33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60" dirty="0">
                <a:solidFill>
                  <a:srgbClr val="FFFFFF"/>
                </a:solidFill>
                <a:latin typeface="Calibri"/>
                <a:cs typeface="Calibri"/>
              </a:rPr>
              <a:t>BBSR</a:t>
            </a:r>
            <a:r>
              <a:rPr sz="33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8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33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-130" dirty="0">
                <a:solidFill>
                  <a:srgbClr val="FFFFFF"/>
                </a:solidFill>
                <a:latin typeface="Calibri"/>
                <a:cs typeface="Calibri"/>
              </a:rPr>
              <a:t>REENMAYEE</a:t>
            </a:r>
            <a:r>
              <a:rPr sz="33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-185" dirty="0">
                <a:solidFill>
                  <a:srgbClr val="FFFFFF"/>
                </a:solidFill>
                <a:latin typeface="Calibri"/>
                <a:cs typeface="Calibri"/>
              </a:rPr>
              <a:t>PANDA,</a:t>
            </a:r>
            <a:r>
              <a:rPr sz="33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-70" dirty="0">
                <a:solidFill>
                  <a:srgbClr val="FFFFFF"/>
                </a:solidFill>
                <a:latin typeface="Calibri"/>
                <a:cs typeface="Calibri"/>
              </a:rPr>
              <a:t>SHRUTI</a:t>
            </a:r>
            <a:r>
              <a:rPr sz="33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REKHA</a:t>
            </a:r>
            <a:r>
              <a:rPr sz="33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-140" dirty="0">
                <a:solidFill>
                  <a:srgbClr val="FFFFFF"/>
                </a:solidFill>
                <a:latin typeface="Calibri"/>
                <a:cs typeface="Calibri"/>
              </a:rPr>
              <a:t>NAIK</a:t>
            </a:r>
            <a:endParaRPr sz="3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87D33B1-9657-4441-8FCC-8B884837F56F}"/>
              </a:ext>
            </a:extLst>
          </p:cNvPr>
          <p:cNvSpPr/>
          <p:nvPr/>
        </p:nvSpPr>
        <p:spPr>
          <a:xfrm>
            <a:off x="533400" y="2247900"/>
            <a:ext cx="4764640" cy="252506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4288"/>
            <a:ext cx="18287999" cy="10286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1491476" y="0"/>
            <a:ext cx="6797040" cy="7414259"/>
            <a:chOff x="11491476" y="0"/>
            <a:chExt cx="6797040" cy="741425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91476" y="0"/>
              <a:ext cx="6796523" cy="741371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80516" y="3063135"/>
              <a:ext cx="1230874" cy="12308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66500" y="841800"/>
              <a:ext cx="897279" cy="89727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27974" y="2040440"/>
            <a:ext cx="4489051" cy="2968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lang="en-IN" sz="9600" kern="1400" spc="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  <a:cs typeface="Trebuchet MS"/>
              </a:rPr>
              <a:t>OUR VISION</a:t>
            </a:r>
            <a:endParaRPr sz="9600" kern="1400" spc="600" dirty="0">
              <a:solidFill>
                <a:schemeClr val="accent6">
                  <a:lumMod val="60000"/>
                  <a:lumOff val="40000"/>
                </a:schemeClr>
              </a:solidFill>
              <a:latin typeface="Tempus Sans ITC" panose="04020404030D07020202" pitchFamily="82" charset="0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37633" y="3044084"/>
            <a:ext cx="10037445" cy="2366645"/>
            <a:chOff x="4437633" y="3044084"/>
            <a:chExt cx="10037445" cy="2366645"/>
          </a:xfrm>
        </p:grpSpPr>
        <p:sp>
          <p:nvSpPr>
            <p:cNvPr id="9" name="object 9"/>
            <p:cNvSpPr/>
            <p:nvPr/>
          </p:nvSpPr>
          <p:spPr>
            <a:xfrm>
              <a:off x="4456683" y="3063134"/>
              <a:ext cx="9923145" cy="19050"/>
            </a:xfrm>
            <a:custGeom>
              <a:avLst/>
              <a:gdLst/>
              <a:ahLst/>
              <a:cxnLst/>
              <a:rect l="l" t="t" r="r" b="b"/>
              <a:pathLst>
                <a:path w="9923144" h="19050">
                  <a:moveTo>
                    <a:pt x="0" y="19049"/>
                  </a:moveTo>
                  <a:lnTo>
                    <a:pt x="9922794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13273" y="3082192"/>
              <a:ext cx="0" cy="1421130"/>
            </a:xfrm>
            <a:custGeom>
              <a:avLst/>
              <a:gdLst/>
              <a:ahLst/>
              <a:cxnLst/>
              <a:rect l="l" t="t" r="r" b="b"/>
              <a:pathLst>
                <a:path h="1421129">
                  <a:moveTo>
                    <a:pt x="0" y="0"/>
                  </a:moveTo>
                  <a:lnTo>
                    <a:pt x="0" y="1420877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56123" y="4426870"/>
              <a:ext cx="114300" cy="76200"/>
            </a:xfrm>
            <a:custGeom>
              <a:avLst/>
              <a:gdLst/>
              <a:ahLst/>
              <a:cxnLst/>
              <a:rect l="l" t="t" r="r" b="b"/>
              <a:pathLst>
                <a:path w="114300" h="76200">
                  <a:moveTo>
                    <a:pt x="114299" y="0"/>
                  </a:moveTo>
                  <a:lnTo>
                    <a:pt x="57149" y="76199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398520" y="3063142"/>
              <a:ext cx="0" cy="1421130"/>
            </a:xfrm>
            <a:custGeom>
              <a:avLst/>
              <a:gdLst/>
              <a:ahLst/>
              <a:cxnLst/>
              <a:rect l="l" t="t" r="r" b="b"/>
              <a:pathLst>
                <a:path h="1421129">
                  <a:moveTo>
                    <a:pt x="0" y="0"/>
                  </a:moveTo>
                  <a:lnTo>
                    <a:pt x="0" y="1420877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341370" y="4407820"/>
              <a:ext cx="114300" cy="76200"/>
            </a:xfrm>
            <a:custGeom>
              <a:avLst/>
              <a:gdLst/>
              <a:ahLst/>
              <a:cxnLst/>
              <a:rect l="l" t="t" r="r" b="b"/>
              <a:pathLst>
                <a:path w="114300" h="76200">
                  <a:moveTo>
                    <a:pt x="114299" y="0"/>
                  </a:moveTo>
                  <a:lnTo>
                    <a:pt x="57149" y="76199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88673" y="4541162"/>
              <a:ext cx="4687570" cy="869950"/>
            </a:xfrm>
            <a:custGeom>
              <a:avLst/>
              <a:gdLst/>
              <a:ahLst/>
              <a:cxnLst/>
              <a:rect l="l" t="t" r="r" b="b"/>
              <a:pathLst>
                <a:path w="4687570" h="869950">
                  <a:moveTo>
                    <a:pt x="4252543" y="869544"/>
                  </a:moveTo>
                  <a:lnTo>
                    <a:pt x="434771" y="869544"/>
                  </a:lnTo>
                  <a:lnTo>
                    <a:pt x="387398" y="866993"/>
                  </a:lnTo>
                  <a:lnTo>
                    <a:pt x="341503" y="859516"/>
                  </a:lnTo>
                  <a:lnTo>
                    <a:pt x="297350" y="847379"/>
                  </a:lnTo>
                  <a:lnTo>
                    <a:pt x="255205" y="830847"/>
                  </a:lnTo>
                  <a:lnTo>
                    <a:pt x="215334" y="810185"/>
                  </a:lnTo>
                  <a:lnTo>
                    <a:pt x="178001" y="785658"/>
                  </a:lnTo>
                  <a:lnTo>
                    <a:pt x="143472" y="757532"/>
                  </a:lnTo>
                  <a:lnTo>
                    <a:pt x="112011" y="726072"/>
                  </a:lnTo>
                  <a:lnTo>
                    <a:pt x="83885" y="691543"/>
                  </a:lnTo>
                  <a:lnTo>
                    <a:pt x="59359" y="654210"/>
                  </a:lnTo>
                  <a:lnTo>
                    <a:pt x="38697" y="614338"/>
                  </a:lnTo>
                  <a:lnTo>
                    <a:pt x="22164" y="572194"/>
                  </a:lnTo>
                  <a:lnTo>
                    <a:pt x="10027" y="528041"/>
                  </a:lnTo>
                  <a:lnTo>
                    <a:pt x="2551" y="482145"/>
                  </a:lnTo>
                  <a:lnTo>
                    <a:pt x="0" y="434772"/>
                  </a:lnTo>
                  <a:lnTo>
                    <a:pt x="2551" y="387399"/>
                  </a:lnTo>
                  <a:lnTo>
                    <a:pt x="10027" y="341503"/>
                  </a:lnTo>
                  <a:lnTo>
                    <a:pt x="22164" y="297350"/>
                  </a:lnTo>
                  <a:lnTo>
                    <a:pt x="38697" y="255205"/>
                  </a:lnTo>
                  <a:lnTo>
                    <a:pt x="59359" y="215334"/>
                  </a:lnTo>
                  <a:lnTo>
                    <a:pt x="83885" y="178001"/>
                  </a:lnTo>
                  <a:lnTo>
                    <a:pt x="112011" y="143472"/>
                  </a:lnTo>
                  <a:lnTo>
                    <a:pt x="143472" y="112011"/>
                  </a:lnTo>
                  <a:lnTo>
                    <a:pt x="178001" y="83885"/>
                  </a:lnTo>
                  <a:lnTo>
                    <a:pt x="215334" y="59359"/>
                  </a:lnTo>
                  <a:lnTo>
                    <a:pt x="255205" y="38697"/>
                  </a:lnTo>
                  <a:lnTo>
                    <a:pt x="297350" y="22164"/>
                  </a:lnTo>
                  <a:lnTo>
                    <a:pt x="341503" y="10027"/>
                  </a:lnTo>
                  <a:lnTo>
                    <a:pt x="387398" y="2551"/>
                  </a:lnTo>
                  <a:lnTo>
                    <a:pt x="434772" y="0"/>
                  </a:lnTo>
                  <a:lnTo>
                    <a:pt x="4252543" y="0"/>
                  </a:lnTo>
                  <a:lnTo>
                    <a:pt x="4299916" y="2551"/>
                  </a:lnTo>
                  <a:lnTo>
                    <a:pt x="4345812" y="10027"/>
                  </a:lnTo>
                  <a:lnTo>
                    <a:pt x="4389965" y="22164"/>
                  </a:lnTo>
                  <a:lnTo>
                    <a:pt x="4432110" y="38697"/>
                  </a:lnTo>
                  <a:lnTo>
                    <a:pt x="4471981" y="59359"/>
                  </a:lnTo>
                  <a:lnTo>
                    <a:pt x="4509314" y="83885"/>
                  </a:lnTo>
                  <a:lnTo>
                    <a:pt x="4543844" y="112011"/>
                  </a:lnTo>
                  <a:lnTo>
                    <a:pt x="4575304" y="143472"/>
                  </a:lnTo>
                  <a:lnTo>
                    <a:pt x="4603430" y="178001"/>
                  </a:lnTo>
                  <a:lnTo>
                    <a:pt x="4627957" y="215334"/>
                  </a:lnTo>
                  <a:lnTo>
                    <a:pt x="4648619" y="255205"/>
                  </a:lnTo>
                  <a:lnTo>
                    <a:pt x="4665151" y="297350"/>
                  </a:lnTo>
                  <a:lnTo>
                    <a:pt x="4677288" y="341503"/>
                  </a:lnTo>
                  <a:lnTo>
                    <a:pt x="4684765" y="387399"/>
                  </a:lnTo>
                  <a:lnTo>
                    <a:pt x="4687316" y="434772"/>
                  </a:lnTo>
                  <a:lnTo>
                    <a:pt x="4684765" y="482145"/>
                  </a:lnTo>
                  <a:lnTo>
                    <a:pt x="4677288" y="528041"/>
                  </a:lnTo>
                  <a:lnTo>
                    <a:pt x="4665151" y="572194"/>
                  </a:lnTo>
                  <a:lnTo>
                    <a:pt x="4648619" y="614338"/>
                  </a:lnTo>
                  <a:lnTo>
                    <a:pt x="4627957" y="654210"/>
                  </a:lnTo>
                  <a:lnTo>
                    <a:pt x="4603430" y="691543"/>
                  </a:lnTo>
                  <a:lnTo>
                    <a:pt x="4575304" y="726072"/>
                  </a:lnTo>
                  <a:lnTo>
                    <a:pt x="4543844" y="757532"/>
                  </a:lnTo>
                  <a:lnTo>
                    <a:pt x="4509314" y="785658"/>
                  </a:lnTo>
                  <a:lnTo>
                    <a:pt x="4471981" y="810185"/>
                  </a:lnTo>
                  <a:lnTo>
                    <a:pt x="4432110" y="830847"/>
                  </a:lnTo>
                  <a:lnTo>
                    <a:pt x="4389965" y="847379"/>
                  </a:lnTo>
                  <a:lnTo>
                    <a:pt x="4345812" y="859516"/>
                  </a:lnTo>
                  <a:lnTo>
                    <a:pt x="4299916" y="866993"/>
                  </a:lnTo>
                  <a:lnTo>
                    <a:pt x="4252543" y="869544"/>
                  </a:lnTo>
                  <a:close/>
                </a:path>
              </a:pathLst>
            </a:custGeom>
            <a:solidFill>
              <a:srgbClr val="93A3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699736" y="4772969"/>
            <a:ext cx="30651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90" dirty="0">
                <a:latin typeface="Verdana"/>
                <a:cs typeface="Verdana"/>
              </a:rPr>
              <a:t>T</a:t>
            </a:r>
            <a:r>
              <a:rPr sz="2500" spc="-35" dirty="0">
                <a:latin typeface="Verdana"/>
                <a:cs typeface="Verdana"/>
              </a:rPr>
              <a:t>r</a:t>
            </a:r>
            <a:r>
              <a:rPr sz="2500" spc="-60" dirty="0">
                <a:latin typeface="Verdana"/>
                <a:cs typeface="Verdana"/>
              </a:rPr>
              <a:t>e</a:t>
            </a:r>
            <a:r>
              <a:rPr sz="2500" spc="-40" dirty="0">
                <a:latin typeface="Verdana"/>
                <a:cs typeface="Verdana"/>
              </a:rPr>
              <a:t>n</a:t>
            </a:r>
            <a:r>
              <a:rPr sz="2500" spc="50" dirty="0">
                <a:latin typeface="Verdana"/>
                <a:cs typeface="Verdana"/>
              </a:rPr>
              <a:t>d</a:t>
            </a:r>
            <a:r>
              <a:rPr sz="2500" spc="-270" dirty="0">
                <a:latin typeface="Verdana"/>
                <a:cs typeface="Verdana"/>
              </a:rPr>
              <a:t> </a:t>
            </a:r>
            <a:r>
              <a:rPr sz="2500" spc="-305" dirty="0">
                <a:latin typeface="Verdana"/>
                <a:cs typeface="Verdana"/>
              </a:rPr>
              <a:t>I</a:t>
            </a:r>
            <a:r>
              <a:rPr sz="2500" spc="45" dirty="0">
                <a:latin typeface="Verdana"/>
                <a:cs typeface="Verdana"/>
              </a:rPr>
              <a:t>d</a:t>
            </a:r>
            <a:r>
              <a:rPr sz="2500" spc="-60" dirty="0">
                <a:latin typeface="Verdana"/>
                <a:cs typeface="Verdana"/>
              </a:rPr>
              <a:t>e</a:t>
            </a:r>
            <a:r>
              <a:rPr sz="2500" spc="-40" dirty="0">
                <a:latin typeface="Verdana"/>
                <a:cs typeface="Verdana"/>
              </a:rPr>
              <a:t>n</a:t>
            </a:r>
            <a:r>
              <a:rPr sz="2500" spc="35" dirty="0">
                <a:latin typeface="Verdana"/>
                <a:cs typeface="Verdana"/>
              </a:rPr>
              <a:t>t</a:t>
            </a:r>
            <a:r>
              <a:rPr sz="2500" spc="-20" dirty="0">
                <a:latin typeface="Verdana"/>
                <a:cs typeface="Verdana"/>
              </a:rPr>
              <a:t>i</a:t>
            </a:r>
            <a:r>
              <a:rPr sz="2500" spc="75" dirty="0">
                <a:latin typeface="Verdana"/>
                <a:cs typeface="Verdana"/>
              </a:rPr>
              <a:t>f</a:t>
            </a:r>
            <a:r>
              <a:rPr sz="2500" spc="-20" dirty="0">
                <a:latin typeface="Verdana"/>
                <a:cs typeface="Verdana"/>
              </a:rPr>
              <a:t>i</a:t>
            </a:r>
            <a:r>
              <a:rPr sz="2500" spc="80" dirty="0">
                <a:latin typeface="Verdana"/>
                <a:cs typeface="Verdana"/>
              </a:rPr>
              <a:t>c</a:t>
            </a:r>
            <a:r>
              <a:rPr sz="2500" spc="-114" dirty="0">
                <a:latin typeface="Verdana"/>
                <a:cs typeface="Verdana"/>
              </a:rPr>
              <a:t>a</a:t>
            </a:r>
            <a:r>
              <a:rPr sz="2500" spc="35" dirty="0">
                <a:latin typeface="Verdana"/>
                <a:cs typeface="Verdana"/>
              </a:rPr>
              <a:t>t</a:t>
            </a:r>
            <a:r>
              <a:rPr sz="2500" spc="-20" dirty="0">
                <a:latin typeface="Verdana"/>
                <a:cs typeface="Verdana"/>
              </a:rPr>
              <a:t>i</a:t>
            </a:r>
            <a:r>
              <a:rPr sz="2500" spc="20" dirty="0">
                <a:latin typeface="Verdana"/>
                <a:cs typeface="Verdana"/>
              </a:rPr>
              <a:t>o</a:t>
            </a:r>
            <a:r>
              <a:rPr sz="2500" spc="-35" dirty="0">
                <a:latin typeface="Verdana"/>
                <a:cs typeface="Verdana"/>
              </a:rPr>
              <a:t>n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16000" y="1011422"/>
            <a:ext cx="16068040" cy="1054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628130" algn="l"/>
                <a:tab pos="10021570" algn="l"/>
              </a:tabLst>
            </a:pPr>
            <a:r>
              <a:rPr spc="2010" dirty="0"/>
              <a:t>F</a:t>
            </a:r>
            <a:r>
              <a:rPr spc="1310" dirty="0"/>
              <a:t>A</a:t>
            </a:r>
            <a:r>
              <a:rPr spc="1655" dirty="0"/>
              <a:t>S</a:t>
            </a:r>
            <a:r>
              <a:rPr spc="775" dirty="0"/>
              <a:t>H</a:t>
            </a:r>
            <a:r>
              <a:rPr lang="en-IN" spc="2670" dirty="0"/>
              <a:t>I</a:t>
            </a:r>
            <a:r>
              <a:rPr spc="735" dirty="0"/>
              <a:t>O</a:t>
            </a:r>
            <a:r>
              <a:rPr spc="730" dirty="0"/>
              <a:t>N</a:t>
            </a:r>
            <a:r>
              <a:rPr spc="-245" dirty="0"/>
              <a:t>’</a:t>
            </a:r>
            <a:r>
              <a:rPr spc="1660" dirty="0"/>
              <a:t>S</a:t>
            </a:r>
            <a:r>
              <a:rPr dirty="0"/>
              <a:t>	</a:t>
            </a:r>
            <a:r>
              <a:rPr spc="730" dirty="0"/>
              <a:t>N</a:t>
            </a:r>
            <a:r>
              <a:rPr spc="1780" dirty="0"/>
              <a:t>E</a:t>
            </a:r>
            <a:r>
              <a:rPr spc="1310" dirty="0"/>
              <a:t>X</a:t>
            </a:r>
            <a:r>
              <a:rPr spc="1805" dirty="0"/>
              <a:t>T</a:t>
            </a:r>
            <a:r>
              <a:rPr dirty="0"/>
              <a:t>	</a:t>
            </a:r>
            <a:r>
              <a:rPr spc="2010" dirty="0"/>
              <a:t>F</a:t>
            </a:r>
            <a:r>
              <a:rPr spc="1030" dirty="0"/>
              <a:t>R</a:t>
            </a:r>
            <a:r>
              <a:rPr spc="735" dirty="0"/>
              <a:t>O</a:t>
            </a:r>
            <a:r>
              <a:rPr spc="730" dirty="0"/>
              <a:t>N</a:t>
            </a:r>
            <a:r>
              <a:rPr spc="1800" dirty="0"/>
              <a:t>T</a:t>
            </a:r>
            <a:r>
              <a:rPr spc="2670" dirty="0"/>
              <a:t>I</a:t>
            </a:r>
            <a:r>
              <a:rPr spc="1780" dirty="0"/>
              <a:t>E</a:t>
            </a:r>
            <a:r>
              <a:rPr spc="1035" dirty="0"/>
              <a:t>R</a:t>
            </a:r>
          </a:p>
        </p:txBody>
      </p:sp>
      <p:sp>
        <p:nvSpPr>
          <p:cNvPr id="17" name="object 17"/>
          <p:cNvSpPr/>
          <p:nvPr/>
        </p:nvSpPr>
        <p:spPr>
          <a:xfrm>
            <a:off x="12016771" y="4522112"/>
            <a:ext cx="4687570" cy="869950"/>
          </a:xfrm>
          <a:custGeom>
            <a:avLst/>
            <a:gdLst/>
            <a:ahLst/>
            <a:cxnLst/>
            <a:rect l="l" t="t" r="r" b="b"/>
            <a:pathLst>
              <a:path w="4687569" h="869950">
                <a:moveTo>
                  <a:pt x="4252547" y="869544"/>
                </a:moveTo>
                <a:lnTo>
                  <a:pt x="434768" y="869544"/>
                </a:lnTo>
                <a:lnTo>
                  <a:pt x="387398" y="866993"/>
                </a:lnTo>
                <a:lnTo>
                  <a:pt x="341503" y="859516"/>
                </a:lnTo>
                <a:lnTo>
                  <a:pt x="297350" y="847379"/>
                </a:lnTo>
                <a:lnTo>
                  <a:pt x="255205" y="830847"/>
                </a:lnTo>
                <a:lnTo>
                  <a:pt x="215334" y="810185"/>
                </a:lnTo>
                <a:lnTo>
                  <a:pt x="178001" y="785658"/>
                </a:lnTo>
                <a:lnTo>
                  <a:pt x="143471" y="757532"/>
                </a:lnTo>
                <a:lnTo>
                  <a:pt x="112011" y="726072"/>
                </a:lnTo>
                <a:lnTo>
                  <a:pt x="83885" y="691543"/>
                </a:lnTo>
                <a:lnTo>
                  <a:pt x="59358" y="654210"/>
                </a:lnTo>
                <a:lnTo>
                  <a:pt x="38696" y="614338"/>
                </a:lnTo>
                <a:lnTo>
                  <a:pt x="22164" y="572194"/>
                </a:lnTo>
                <a:lnTo>
                  <a:pt x="10027" y="528041"/>
                </a:lnTo>
                <a:lnTo>
                  <a:pt x="2550" y="482145"/>
                </a:lnTo>
                <a:lnTo>
                  <a:pt x="0" y="434778"/>
                </a:lnTo>
                <a:lnTo>
                  <a:pt x="2550" y="387399"/>
                </a:lnTo>
                <a:lnTo>
                  <a:pt x="10027" y="341503"/>
                </a:lnTo>
                <a:lnTo>
                  <a:pt x="22164" y="297350"/>
                </a:lnTo>
                <a:lnTo>
                  <a:pt x="38696" y="255205"/>
                </a:lnTo>
                <a:lnTo>
                  <a:pt x="59358" y="215334"/>
                </a:lnTo>
                <a:lnTo>
                  <a:pt x="83885" y="178001"/>
                </a:lnTo>
                <a:lnTo>
                  <a:pt x="112011" y="143472"/>
                </a:lnTo>
                <a:lnTo>
                  <a:pt x="143471" y="112011"/>
                </a:lnTo>
                <a:lnTo>
                  <a:pt x="178001" y="83885"/>
                </a:lnTo>
                <a:lnTo>
                  <a:pt x="215334" y="59359"/>
                </a:lnTo>
                <a:lnTo>
                  <a:pt x="255205" y="38697"/>
                </a:lnTo>
                <a:lnTo>
                  <a:pt x="297350" y="22164"/>
                </a:lnTo>
                <a:lnTo>
                  <a:pt x="341503" y="10027"/>
                </a:lnTo>
                <a:lnTo>
                  <a:pt x="387398" y="2551"/>
                </a:lnTo>
                <a:lnTo>
                  <a:pt x="434771" y="0"/>
                </a:lnTo>
                <a:lnTo>
                  <a:pt x="4252543" y="0"/>
                </a:lnTo>
                <a:lnTo>
                  <a:pt x="4299917" y="2551"/>
                </a:lnTo>
                <a:lnTo>
                  <a:pt x="4345812" y="10027"/>
                </a:lnTo>
                <a:lnTo>
                  <a:pt x="4389965" y="22164"/>
                </a:lnTo>
                <a:lnTo>
                  <a:pt x="4432110" y="38697"/>
                </a:lnTo>
                <a:lnTo>
                  <a:pt x="4471981" y="59359"/>
                </a:lnTo>
                <a:lnTo>
                  <a:pt x="4509314" y="83885"/>
                </a:lnTo>
                <a:lnTo>
                  <a:pt x="4543843" y="112011"/>
                </a:lnTo>
                <a:lnTo>
                  <a:pt x="4575304" y="143472"/>
                </a:lnTo>
                <a:lnTo>
                  <a:pt x="4603430" y="178001"/>
                </a:lnTo>
                <a:lnTo>
                  <a:pt x="4627956" y="215334"/>
                </a:lnTo>
                <a:lnTo>
                  <a:pt x="4648618" y="255205"/>
                </a:lnTo>
                <a:lnTo>
                  <a:pt x="4665150" y="297350"/>
                </a:lnTo>
                <a:lnTo>
                  <a:pt x="4677287" y="341503"/>
                </a:lnTo>
                <a:lnTo>
                  <a:pt x="4684764" y="387399"/>
                </a:lnTo>
                <a:lnTo>
                  <a:pt x="4687315" y="434766"/>
                </a:lnTo>
                <a:lnTo>
                  <a:pt x="4684764" y="482145"/>
                </a:lnTo>
                <a:lnTo>
                  <a:pt x="4677287" y="528041"/>
                </a:lnTo>
                <a:lnTo>
                  <a:pt x="4665150" y="572194"/>
                </a:lnTo>
                <a:lnTo>
                  <a:pt x="4648618" y="614338"/>
                </a:lnTo>
                <a:lnTo>
                  <a:pt x="4627956" y="654210"/>
                </a:lnTo>
                <a:lnTo>
                  <a:pt x="4603430" y="691543"/>
                </a:lnTo>
                <a:lnTo>
                  <a:pt x="4575304" y="726072"/>
                </a:lnTo>
                <a:lnTo>
                  <a:pt x="4543843" y="757532"/>
                </a:lnTo>
                <a:lnTo>
                  <a:pt x="4509314" y="785658"/>
                </a:lnTo>
                <a:lnTo>
                  <a:pt x="4471981" y="810185"/>
                </a:lnTo>
                <a:lnTo>
                  <a:pt x="4432110" y="830847"/>
                </a:lnTo>
                <a:lnTo>
                  <a:pt x="4389965" y="847379"/>
                </a:lnTo>
                <a:lnTo>
                  <a:pt x="4345812" y="859516"/>
                </a:lnTo>
                <a:lnTo>
                  <a:pt x="4299917" y="866993"/>
                </a:lnTo>
                <a:lnTo>
                  <a:pt x="4252547" y="869544"/>
                </a:lnTo>
                <a:close/>
              </a:path>
            </a:pathLst>
          </a:custGeom>
          <a:solidFill>
            <a:srgbClr val="93A3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006427" y="4753919"/>
            <a:ext cx="27082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Verdana"/>
                <a:cs typeface="Verdana"/>
              </a:rPr>
              <a:t>U</a:t>
            </a:r>
            <a:r>
              <a:rPr sz="2500" spc="-65" dirty="0">
                <a:latin typeface="Verdana"/>
                <a:cs typeface="Verdana"/>
              </a:rPr>
              <a:t>s</a:t>
            </a:r>
            <a:r>
              <a:rPr sz="2500" spc="-60" dirty="0">
                <a:latin typeface="Verdana"/>
                <a:cs typeface="Verdana"/>
              </a:rPr>
              <a:t>e</a:t>
            </a:r>
            <a:r>
              <a:rPr sz="2500" spc="-30" dirty="0">
                <a:latin typeface="Verdana"/>
                <a:cs typeface="Verdana"/>
              </a:rPr>
              <a:t>r</a:t>
            </a:r>
            <a:r>
              <a:rPr sz="2500" spc="-270" dirty="0">
                <a:latin typeface="Verdana"/>
                <a:cs typeface="Verdana"/>
              </a:rPr>
              <a:t> </a:t>
            </a:r>
            <a:r>
              <a:rPr sz="2500" spc="-80" dirty="0">
                <a:latin typeface="Verdana"/>
                <a:cs typeface="Verdana"/>
              </a:rPr>
              <a:t>E</a:t>
            </a:r>
            <a:r>
              <a:rPr sz="2500" spc="-40" dirty="0">
                <a:latin typeface="Verdana"/>
                <a:cs typeface="Verdana"/>
              </a:rPr>
              <a:t>n</a:t>
            </a:r>
            <a:r>
              <a:rPr sz="2500" spc="-185" dirty="0">
                <a:latin typeface="Verdana"/>
                <a:cs typeface="Verdana"/>
              </a:rPr>
              <a:t>g</a:t>
            </a:r>
            <a:r>
              <a:rPr sz="2500" spc="-114" dirty="0">
                <a:latin typeface="Verdana"/>
                <a:cs typeface="Verdana"/>
              </a:rPr>
              <a:t>a</a:t>
            </a:r>
            <a:r>
              <a:rPr sz="2500" spc="-185" dirty="0">
                <a:latin typeface="Verdana"/>
                <a:cs typeface="Verdana"/>
              </a:rPr>
              <a:t>g</a:t>
            </a:r>
            <a:r>
              <a:rPr sz="2500" spc="-60" dirty="0">
                <a:latin typeface="Verdana"/>
                <a:cs typeface="Verdana"/>
              </a:rPr>
              <a:t>e</a:t>
            </a:r>
            <a:r>
              <a:rPr sz="2500" spc="-145" dirty="0">
                <a:latin typeface="Verdana"/>
                <a:cs typeface="Verdana"/>
              </a:rPr>
              <a:t>m</a:t>
            </a:r>
            <a:r>
              <a:rPr sz="2500" spc="-60" dirty="0">
                <a:latin typeface="Verdana"/>
                <a:cs typeface="Verdana"/>
              </a:rPr>
              <a:t>e</a:t>
            </a:r>
            <a:r>
              <a:rPr sz="2500" spc="-40" dirty="0">
                <a:latin typeface="Verdana"/>
                <a:cs typeface="Verdana"/>
              </a:rPr>
              <a:t>n</a:t>
            </a:r>
            <a:r>
              <a:rPr sz="2500" spc="40" dirty="0">
                <a:latin typeface="Verdana"/>
                <a:cs typeface="Verdana"/>
              </a:rPr>
              <a:t>t</a:t>
            </a:r>
            <a:endParaRPr sz="25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193315" y="5372678"/>
            <a:ext cx="14021435" cy="2510155"/>
            <a:chOff x="3193315" y="5372678"/>
            <a:chExt cx="14021435" cy="2510155"/>
          </a:xfrm>
        </p:grpSpPr>
        <p:sp>
          <p:nvSpPr>
            <p:cNvPr id="20" name="object 20"/>
            <p:cNvSpPr/>
            <p:nvPr/>
          </p:nvSpPr>
          <p:spPr>
            <a:xfrm>
              <a:off x="3250536" y="6145018"/>
              <a:ext cx="5479415" cy="0"/>
            </a:xfrm>
            <a:custGeom>
              <a:avLst/>
              <a:gdLst/>
              <a:ahLst/>
              <a:cxnLst/>
              <a:rect l="l" t="t" r="r" b="b"/>
              <a:pathLst>
                <a:path w="5479415">
                  <a:moveTo>
                    <a:pt x="0" y="0"/>
                  </a:moveTo>
                  <a:lnTo>
                    <a:pt x="5479194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32259" y="5410778"/>
              <a:ext cx="0" cy="715645"/>
            </a:xfrm>
            <a:custGeom>
              <a:avLst/>
              <a:gdLst/>
              <a:ahLst/>
              <a:cxnLst/>
              <a:rect l="l" t="t" r="r" b="b"/>
              <a:pathLst>
                <a:path h="715645">
                  <a:moveTo>
                    <a:pt x="0" y="0"/>
                  </a:moveTo>
                  <a:lnTo>
                    <a:pt x="0" y="71526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75109" y="6049838"/>
              <a:ext cx="114300" cy="76200"/>
            </a:xfrm>
            <a:custGeom>
              <a:avLst/>
              <a:gdLst/>
              <a:ahLst/>
              <a:cxnLst/>
              <a:rect l="l" t="t" r="r" b="b"/>
              <a:pathLst>
                <a:path w="114300" h="76200">
                  <a:moveTo>
                    <a:pt x="114299" y="0"/>
                  </a:moveTo>
                  <a:lnTo>
                    <a:pt x="57149" y="76199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360358" y="5391728"/>
              <a:ext cx="0" cy="772795"/>
            </a:xfrm>
            <a:custGeom>
              <a:avLst/>
              <a:gdLst/>
              <a:ahLst/>
              <a:cxnLst/>
              <a:rect l="l" t="t" r="r" b="b"/>
              <a:pathLst>
                <a:path h="772795">
                  <a:moveTo>
                    <a:pt x="0" y="0"/>
                  </a:moveTo>
                  <a:lnTo>
                    <a:pt x="0" y="77241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303208" y="6087938"/>
              <a:ext cx="114300" cy="76200"/>
            </a:xfrm>
            <a:custGeom>
              <a:avLst/>
              <a:gdLst/>
              <a:ahLst/>
              <a:cxnLst/>
              <a:rect l="l" t="t" r="r" b="b"/>
              <a:pathLst>
                <a:path w="114300" h="76200">
                  <a:moveTo>
                    <a:pt x="114299" y="0"/>
                  </a:moveTo>
                  <a:lnTo>
                    <a:pt x="57149" y="76199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639880" y="6183118"/>
              <a:ext cx="5479415" cy="0"/>
            </a:xfrm>
            <a:custGeom>
              <a:avLst/>
              <a:gdLst/>
              <a:ahLst/>
              <a:cxnLst/>
              <a:rect l="l" t="t" r="r" b="b"/>
              <a:pathLst>
                <a:path w="5479415">
                  <a:moveTo>
                    <a:pt x="0" y="0"/>
                  </a:moveTo>
                  <a:lnTo>
                    <a:pt x="5479194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69515" y="6145089"/>
              <a:ext cx="0" cy="715645"/>
            </a:xfrm>
            <a:custGeom>
              <a:avLst/>
              <a:gdLst/>
              <a:ahLst/>
              <a:cxnLst/>
              <a:rect l="l" t="t" r="r" b="b"/>
              <a:pathLst>
                <a:path h="715645">
                  <a:moveTo>
                    <a:pt x="0" y="0"/>
                  </a:moveTo>
                  <a:lnTo>
                    <a:pt x="0" y="71526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12365" y="6784150"/>
              <a:ext cx="114300" cy="76200"/>
            </a:xfrm>
            <a:custGeom>
              <a:avLst/>
              <a:gdLst/>
              <a:ahLst/>
              <a:cxnLst/>
              <a:rect l="l" t="t" r="r" b="b"/>
              <a:pathLst>
                <a:path w="114300" h="76200">
                  <a:moveTo>
                    <a:pt x="114299" y="0"/>
                  </a:moveTo>
                  <a:lnTo>
                    <a:pt x="57149" y="76199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710610" y="6145089"/>
              <a:ext cx="0" cy="715645"/>
            </a:xfrm>
            <a:custGeom>
              <a:avLst/>
              <a:gdLst/>
              <a:ahLst/>
              <a:cxnLst/>
              <a:rect l="l" t="t" r="r" b="b"/>
              <a:pathLst>
                <a:path h="715645">
                  <a:moveTo>
                    <a:pt x="0" y="0"/>
                  </a:moveTo>
                  <a:lnTo>
                    <a:pt x="0" y="71526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653460" y="6784150"/>
              <a:ext cx="114300" cy="76200"/>
            </a:xfrm>
            <a:custGeom>
              <a:avLst/>
              <a:gdLst/>
              <a:ahLst/>
              <a:cxnLst/>
              <a:rect l="l" t="t" r="r" b="b"/>
              <a:pathLst>
                <a:path w="114300" h="76200">
                  <a:moveTo>
                    <a:pt x="114299" y="0"/>
                  </a:moveTo>
                  <a:lnTo>
                    <a:pt x="57149" y="76199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658859" y="6183189"/>
              <a:ext cx="0" cy="715645"/>
            </a:xfrm>
            <a:custGeom>
              <a:avLst/>
              <a:gdLst/>
              <a:ahLst/>
              <a:cxnLst/>
              <a:rect l="l" t="t" r="r" b="b"/>
              <a:pathLst>
                <a:path h="715645">
                  <a:moveTo>
                    <a:pt x="0" y="0"/>
                  </a:moveTo>
                  <a:lnTo>
                    <a:pt x="0" y="71526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601709" y="6822250"/>
              <a:ext cx="114300" cy="76200"/>
            </a:xfrm>
            <a:custGeom>
              <a:avLst/>
              <a:gdLst/>
              <a:ahLst/>
              <a:cxnLst/>
              <a:rect l="l" t="t" r="r" b="b"/>
              <a:pathLst>
                <a:path w="114300" h="76200">
                  <a:moveTo>
                    <a:pt x="114299" y="0"/>
                  </a:moveTo>
                  <a:lnTo>
                    <a:pt x="57149" y="76199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138054" y="6183189"/>
              <a:ext cx="0" cy="715645"/>
            </a:xfrm>
            <a:custGeom>
              <a:avLst/>
              <a:gdLst/>
              <a:ahLst/>
              <a:cxnLst/>
              <a:rect l="l" t="t" r="r" b="b"/>
              <a:pathLst>
                <a:path h="715645">
                  <a:moveTo>
                    <a:pt x="0" y="0"/>
                  </a:moveTo>
                  <a:lnTo>
                    <a:pt x="0" y="71526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080904" y="6822250"/>
              <a:ext cx="114300" cy="76200"/>
            </a:xfrm>
            <a:custGeom>
              <a:avLst/>
              <a:gdLst/>
              <a:ahLst/>
              <a:cxnLst/>
              <a:rect l="l" t="t" r="r" b="b"/>
              <a:pathLst>
                <a:path w="114300" h="76200">
                  <a:moveTo>
                    <a:pt x="114299" y="0"/>
                  </a:moveTo>
                  <a:lnTo>
                    <a:pt x="57149" y="76199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46390" y="6878443"/>
              <a:ext cx="3364865" cy="1003935"/>
            </a:xfrm>
            <a:custGeom>
              <a:avLst/>
              <a:gdLst/>
              <a:ahLst/>
              <a:cxnLst/>
              <a:rect l="l" t="t" r="r" b="b"/>
              <a:pathLst>
                <a:path w="3364865" h="1003934">
                  <a:moveTo>
                    <a:pt x="2994484" y="1003876"/>
                  </a:moveTo>
                  <a:lnTo>
                    <a:pt x="371495" y="1003876"/>
                  </a:lnTo>
                  <a:lnTo>
                    <a:pt x="331017" y="1000930"/>
                  </a:lnTo>
                  <a:lnTo>
                    <a:pt x="291801" y="992299"/>
                  </a:lnTo>
                  <a:lnTo>
                    <a:pt x="254074" y="978287"/>
                  </a:lnTo>
                  <a:lnTo>
                    <a:pt x="218063" y="959200"/>
                  </a:lnTo>
                  <a:lnTo>
                    <a:pt x="183994" y="935346"/>
                  </a:lnTo>
                  <a:lnTo>
                    <a:pt x="152095" y="907031"/>
                  </a:lnTo>
                  <a:lnTo>
                    <a:pt x="122591" y="874560"/>
                  </a:lnTo>
                  <a:lnTo>
                    <a:pt x="95709" y="838239"/>
                  </a:lnTo>
                  <a:lnTo>
                    <a:pt x="71677" y="798376"/>
                  </a:lnTo>
                  <a:lnTo>
                    <a:pt x="50720" y="755275"/>
                  </a:lnTo>
                  <a:lnTo>
                    <a:pt x="33065" y="709245"/>
                  </a:lnTo>
                  <a:lnTo>
                    <a:pt x="18939" y="660589"/>
                  </a:lnTo>
                  <a:lnTo>
                    <a:pt x="8568" y="609615"/>
                  </a:lnTo>
                  <a:lnTo>
                    <a:pt x="2179" y="556630"/>
                  </a:lnTo>
                  <a:lnTo>
                    <a:pt x="0" y="501938"/>
                  </a:lnTo>
                  <a:lnTo>
                    <a:pt x="2179" y="447246"/>
                  </a:lnTo>
                  <a:lnTo>
                    <a:pt x="8568" y="394260"/>
                  </a:lnTo>
                  <a:lnTo>
                    <a:pt x="18939" y="343286"/>
                  </a:lnTo>
                  <a:lnTo>
                    <a:pt x="33065" y="294631"/>
                  </a:lnTo>
                  <a:lnTo>
                    <a:pt x="50720" y="248600"/>
                  </a:lnTo>
                  <a:lnTo>
                    <a:pt x="71677" y="205499"/>
                  </a:lnTo>
                  <a:lnTo>
                    <a:pt x="95709" y="165636"/>
                  </a:lnTo>
                  <a:lnTo>
                    <a:pt x="122591" y="129316"/>
                  </a:lnTo>
                  <a:lnTo>
                    <a:pt x="152095" y="96844"/>
                  </a:lnTo>
                  <a:lnTo>
                    <a:pt x="183994" y="68529"/>
                  </a:lnTo>
                  <a:lnTo>
                    <a:pt x="218063" y="44675"/>
                  </a:lnTo>
                  <a:lnTo>
                    <a:pt x="254074" y="25589"/>
                  </a:lnTo>
                  <a:lnTo>
                    <a:pt x="291801" y="11577"/>
                  </a:lnTo>
                  <a:lnTo>
                    <a:pt x="331017" y="2945"/>
                  </a:lnTo>
                  <a:lnTo>
                    <a:pt x="371496" y="0"/>
                  </a:lnTo>
                  <a:lnTo>
                    <a:pt x="2994484" y="0"/>
                  </a:lnTo>
                  <a:lnTo>
                    <a:pt x="3034963" y="2945"/>
                  </a:lnTo>
                  <a:lnTo>
                    <a:pt x="3074179" y="11577"/>
                  </a:lnTo>
                  <a:lnTo>
                    <a:pt x="3111905" y="25589"/>
                  </a:lnTo>
                  <a:lnTo>
                    <a:pt x="3147916" y="44675"/>
                  </a:lnTo>
                  <a:lnTo>
                    <a:pt x="3181985" y="68529"/>
                  </a:lnTo>
                  <a:lnTo>
                    <a:pt x="3213885" y="96844"/>
                  </a:lnTo>
                  <a:lnTo>
                    <a:pt x="3243388" y="129316"/>
                  </a:lnTo>
                  <a:lnTo>
                    <a:pt x="3270270" y="165636"/>
                  </a:lnTo>
                  <a:lnTo>
                    <a:pt x="3294303" y="205499"/>
                  </a:lnTo>
                  <a:lnTo>
                    <a:pt x="3315260" y="248600"/>
                  </a:lnTo>
                  <a:lnTo>
                    <a:pt x="3332915" y="294631"/>
                  </a:lnTo>
                  <a:lnTo>
                    <a:pt x="3347041" y="343286"/>
                  </a:lnTo>
                  <a:lnTo>
                    <a:pt x="3357411" y="394260"/>
                  </a:lnTo>
                  <a:lnTo>
                    <a:pt x="3363800" y="447246"/>
                  </a:lnTo>
                  <a:lnTo>
                    <a:pt x="3364554" y="466159"/>
                  </a:lnTo>
                  <a:lnTo>
                    <a:pt x="3364554" y="537717"/>
                  </a:lnTo>
                  <a:lnTo>
                    <a:pt x="3357411" y="609615"/>
                  </a:lnTo>
                  <a:lnTo>
                    <a:pt x="3347041" y="660589"/>
                  </a:lnTo>
                  <a:lnTo>
                    <a:pt x="3332915" y="709245"/>
                  </a:lnTo>
                  <a:lnTo>
                    <a:pt x="3315260" y="755275"/>
                  </a:lnTo>
                  <a:lnTo>
                    <a:pt x="3294303" y="798376"/>
                  </a:lnTo>
                  <a:lnTo>
                    <a:pt x="3270270" y="838239"/>
                  </a:lnTo>
                  <a:lnTo>
                    <a:pt x="3243388" y="874560"/>
                  </a:lnTo>
                  <a:lnTo>
                    <a:pt x="3213885" y="907031"/>
                  </a:lnTo>
                  <a:lnTo>
                    <a:pt x="3181985" y="935346"/>
                  </a:lnTo>
                  <a:lnTo>
                    <a:pt x="3147916" y="959200"/>
                  </a:lnTo>
                  <a:lnTo>
                    <a:pt x="3111905" y="978287"/>
                  </a:lnTo>
                  <a:lnTo>
                    <a:pt x="3074179" y="992299"/>
                  </a:lnTo>
                  <a:lnTo>
                    <a:pt x="3034963" y="1000930"/>
                  </a:lnTo>
                  <a:lnTo>
                    <a:pt x="2994484" y="1003876"/>
                  </a:lnTo>
                  <a:close/>
                </a:path>
              </a:pathLst>
            </a:custGeom>
            <a:solidFill>
              <a:srgbClr val="93A3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900687" y="6900662"/>
            <a:ext cx="285750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marR="5080" indent="-292735">
              <a:lnSpc>
                <a:spcPct val="114999"/>
              </a:lnSpc>
              <a:spcBef>
                <a:spcPts val="100"/>
              </a:spcBef>
            </a:pPr>
            <a:r>
              <a:rPr sz="2500" spc="15" dirty="0">
                <a:latin typeface="Verdana"/>
                <a:cs typeface="Verdana"/>
              </a:rPr>
              <a:t>L</a:t>
            </a:r>
            <a:r>
              <a:rPr sz="2500" spc="-60" dirty="0">
                <a:latin typeface="Verdana"/>
                <a:cs typeface="Verdana"/>
              </a:rPr>
              <a:t>e</a:t>
            </a:r>
            <a:r>
              <a:rPr sz="2500" spc="-114" dirty="0">
                <a:latin typeface="Verdana"/>
                <a:cs typeface="Verdana"/>
              </a:rPr>
              <a:t>a</a:t>
            </a:r>
            <a:r>
              <a:rPr sz="2500" spc="45" dirty="0">
                <a:latin typeface="Verdana"/>
                <a:cs typeface="Verdana"/>
              </a:rPr>
              <a:t>d</a:t>
            </a:r>
            <a:r>
              <a:rPr sz="2500" spc="-60" dirty="0">
                <a:latin typeface="Verdana"/>
                <a:cs typeface="Verdana"/>
              </a:rPr>
              <a:t>e</a:t>
            </a:r>
            <a:r>
              <a:rPr sz="2500" spc="-35" dirty="0">
                <a:latin typeface="Verdana"/>
                <a:cs typeface="Verdana"/>
              </a:rPr>
              <a:t>r</a:t>
            </a:r>
            <a:r>
              <a:rPr sz="2500" spc="40" dirty="0">
                <a:latin typeface="Verdana"/>
                <a:cs typeface="Verdana"/>
              </a:rPr>
              <a:t>b</a:t>
            </a:r>
            <a:r>
              <a:rPr sz="2500" spc="20" dirty="0">
                <a:latin typeface="Verdana"/>
                <a:cs typeface="Verdana"/>
              </a:rPr>
              <a:t>o</a:t>
            </a:r>
            <a:r>
              <a:rPr sz="2500" spc="-114" dirty="0">
                <a:latin typeface="Verdana"/>
                <a:cs typeface="Verdana"/>
              </a:rPr>
              <a:t>a</a:t>
            </a:r>
            <a:r>
              <a:rPr sz="2500" spc="-35" dirty="0">
                <a:latin typeface="Verdana"/>
                <a:cs typeface="Verdana"/>
              </a:rPr>
              <a:t>r</a:t>
            </a:r>
            <a:r>
              <a:rPr sz="2500" spc="50" dirty="0">
                <a:latin typeface="Verdana"/>
                <a:cs typeface="Verdana"/>
              </a:rPr>
              <a:t>d</a:t>
            </a:r>
            <a:r>
              <a:rPr sz="2500" spc="-270" dirty="0">
                <a:latin typeface="Verdana"/>
                <a:cs typeface="Verdana"/>
              </a:rPr>
              <a:t> </a:t>
            </a:r>
            <a:r>
              <a:rPr sz="2500" spc="-190" dirty="0">
                <a:latin typeface="Verdana"/>
                <a:cs typeface="Verdana"/>
              </a:rPr>
              <a:t>-</a:t>
            </a:r>
            <a:r>
              <a:rPr sz="2500" spc="-270" dirty="0">
                <a:latin typeface="Verdana"/>
                <a:cs typeface="Verdana"/>
              </a:rPr>
              <a:t> </a:t>
            </a:r>
            <a:r>
              <a:rPr sz="2500" spc="-90" dirty="0">
                <a:latin typeface="Verdana"/>
                <a:cs typeface="Verdana"/>
              </a:rPr>
              <a:t>T</a:t>
            </a:r>
            <a:r>
              <a:rPr sz="2500" spc="20" dirty="0">
                <a:latin typeface="Verdana"/>
                <a:cs typeface="Verdana"/>
              </a:rPr>
              <a:t>o</a:t>
            </a:r>
            <a:r>
              <a:rPr sz="2500" spc="30" dirty="0">
                <a:latin typeface="Verdana"/>
                <a:cs typeface="Verdana"/>
              </a:rPr>
              <a:t>p  </a:t>
            </a:r>
            <a:r>
              <a:rPr sz="2500" spc="15" dirty="0">
                <a:latin typeface="Verdana"/>
                <a:cs typeface="Verdana"/>
              </a:rPr>
              <a:t>L</a:t>
            </a:r>
            <a:r>
              <a:rPr sz="2500" spc="-20" dirty="0">
                <a:latin typeface="Verdana"/>
                <a:cs typeface="Verdana"/>
              </a:rPr>
              <a:t>i</a:t>
            </a:r>
            <a:r>
              <a:rPr sz="2500" spc="-235" dirty="0">
                <a:latin typeface="Verdana"/>
                <a:cs typeface="Verdana"/>
              </a:rPr>
              <a:t>k</a:t>
            </a:r>
            <a:r>
              <a:rPr sz="2500" spc="-60" dirty="0">
                <a:latin typeface="Verdana"/>
                <a:cs typeface="Verdana"/>
              </a:rPr>
              <a:t>e</a:t>
            </a:r>
            <a:r>
              <a:rPr sz="2500" spc="50" dirty="0">
                <a:latin typeface="Verdana"/>
                <a:cs typeface="Verdana"/>
              </a:rPr>
              <a:t>d</a:t>
            </a:r>
            <a:r>
              <a:rPr sz="2500" spc="-270" dirty="0">
                <a:latin typeface="Verdana"/>
                <a:cs typeface="Verdana"/>
              </a:rPr>
              <a:t> </a:t>
            </a:r>
            <a:r>
              <a:rPr sz="2500" spc="-150" dirty="0">
                <a:latin typeface="Verdana"/>
                <a:cs typeface="Verdana"/>
              </a:rPr>
              <a:t>W</a:t>
            </a:r>
            <a:r>
              <a:rPr sz="2500" spc="-20" dirty="0">
                <a:latin typeface="Verdana"/>
                <a:cs typeface="Verdana"/>
              </a:rPr>
              <a:t>i</a:t>
            </a:r>
            <a:r>
              <a:rPr sz="2500" spc="-65" dirty="0">
                <a:latin typeface="Verdana"/>
                <a:cs typeface="Verdana"/>
              </a:rPr>
              <a:t>s</a:t>
            </a:r>
            <a:r>
              <a:rPr sz="2500" spc="-40" dirty="0">
                <a:latin typeface="Verdana"/>
                <a:cs typeface="Verdana"/>
              </a:rPr>
              <a:t>h</a:t>
            </a:r>
            <a:r>
              <a:rPr sz="2500" spc="45" dirty="0">
                <a:latin typeface="Verdana"/>
                <a:cs typeface="Verdana"/>
              </a:rPr>
              <a:t>l</a:t>
            </a:r>
            <a:r>
              <a:rPr sz="2500" spc="-20" dirty="0">
                <a:latin typeface="Verdana"/>
                <a:cs typeface="Verdana"/>
              </a:rPr>
              <a:t>i</a:t>
            </a:r>
            <a:r>
              <a:rPr sz="2500" spc="-65" dirty="0">
                <a:latin typeface="Verdana"/>
                <a:cs typeface="Verdana"/>
              </a:rPr>
              <a:t>s</a:t>
            </a:r>
            <a:r>
              <a:rPr sz="2500" spc="35" dirty="0">
                <a:latin typeface="Verdana"/>
                <a:cs typeface="Verdana"/>
              </a:rPr>
              <a:t>t</a:t>
            </a:r>
            <a:r>
              <a:rPr sz="2500" spc="-60" dirty="0">
                <a:latin typeface="Verdana"/>
                <a:cs typeface="Verdana"/>
              </a:rPr>
              <a:t>s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371880" y="6917428"/>
            <a:ext cx="3366135" cy="869950"/>
          </a:xfrm>
          <a:custGeom>
            <a:avLst/>
            <a:gdLst/>
            <a:ahLst/>
            <a:cxnLst/>
            <a:rect l="l" t="t" r="r" b="b"/>
            <a:pathLst>
              <a:path w="3366134" h="869950">
                <a:moveTo>
                  <a:pt x="2994487" y="869544"/>
                </a:moveTo>
                <a:lnTo>
                  <a:pt x="371492" y="869544"/>
                </a:lnTo>
                <a:lnTo>
                  <a:pt x="328171" y="866619"/>
                </a:lnTo>
                <a:lnTo>
                  <a:pt x="286315" y="858061"/>
                </a:lnTo>
                <a:lnTo>
                  <a:pt x="246205" y="844197"/>
                </a:lnTo>
                <a:lnTo>
                  <a:pt x="208121" y="825353"/>
                </a:lnTo>
                <a:lnTo>
                  <a:pt x="172341" y="801855"/>
                </a:lnTo>
                <a:lnTo>
                  <a:pt x="139144" y="774029"/>
                </a:lnTo>
                <a:lnTo>
                  <a:pt x="108808" y="742202"/>
                </a:lnTo>
                <a:lnTo>
                  <a:pt x="81613" y="706699"/>
                </a:lnTo>
                <a:lnTo>
                  <a:pt x="57837" y="667848"/>
                </a:lnTo>
                <a:lnTo>
                  <a:pt x="37759" y="625973"/>
                </a:lnTo>
                <a:lnTo>
                  <a:pt x="21657" y="581402"/>
                </a:lnTo>
                <a:lnTo>
                  <a:pt x="9811" y="534461"/>
                </a:lnTo>
                <a:lnTo>
                  <a:pt x="2499" y="485475"/>
                </a:lnTo>
                <a:lnTo>
                  <a:pt x="0" y="434773"/>
                </a:lnTo>
                <a:lnTo>
                  <a:pt x="2499" y="384068"/>
                </a:lnTo>
                <a:lnTo>
                  <a:pt x="9811" y="335082"/>
                </a:lnTo>
                <a:lnTo>
                  <a:pt x="21657" y="288141"/>
                </a:lnTo>
                <a:lnTo>
                  <a:pt x="37759" y="243570"/>
                </a:lnTo>
                <a:lnTo>
                  <a:pt x="57837" y="201696"/>
                </a:lnTo>
                <a:lnTo>
                  <a:pt x="81613" y="162844"/>
                </a:lnTo>
                <a:lnTo>
                  <a:pt x="108808" y="127341"/>
                </a:lnTo>
                <a:lnTo>
                  <a:pt x="139144" y="95514"/>
                </a:lnTo>
                <a:lnTo>
                  <a:pt x="172341" y="67688"/>
                </a:lnTo>
                <a:lnTo>
                  <a:pt x="208121" y="44190"/>
                </a:lnTo>
                <a:lnTo>
                  <a:pt x="246205" y="25346"/>
                </a:lnTo>
                <a:lnTo>
                  <a:pt x="286315" y="11482"/>
                </a:lnTo>
                <a:lnTo>
                  <a:pt x="328171" y="2925"/>
                </a:lnTo>
                <a:lnTo>
                  <a:pt x="371495" y="0"/>
                </a:lnTo>
                <a:lnTo>
                  <a:pt x="2994484" y="0"/>
                </a:lnTo>
                <a:lnTo>
                  <a:pt x="3037808" y="2925"/>
                </a:lnTo>
                <a:lnTo>
                  <a:pt x="3079664" y="11482"/>
                </a:lnTo>
                <a:lnTo>
                  <a:pt x="3119774" y="25346"/>
                </a:lnTo>
                <a:lnTo>
                  <a:pt x="3157858" y="44190"/>
                </a:lnTo>
                <a:lnTo>
                  <a:pt x="3193638" y="67688"/>
                </a:lnTo>
                <a:lnTo>
                  <a:pt x="3226835" y="95514"/>
                </a:lnTo>
                <a:lnTo>
                  <a:pt x="3257171" y="127341"/>
                </a:lnTo>
                <a:lnTo>
                  <a:pt x="3284366" y="162844"/>
                </a:lnTo>
                <a:lnTo>
                  <a:pt x="3308142" y="201696"/>
                </a:lnTo>
                <a:lnTo>
                  <a:pt x="3328220" y="243570"/>
                </a:lnTo>
                <a:lnTo>
                  <a:pt x="3344322" y="288141"/>
                </a:lnTo>
                <a:lnTo>
                  <a:pt x="3356168" y="335082"/>
                </a:lnTo>
                <a:lnTo>
                  <a:pt x="3363480" y="384068"/>
                </a:lnTo>
                <a:lnTo>
                  <a:pt x="3365980" y="434770"/>
                </a:lnTo>
                <a:lnTo>
                  <a:pt x="3363480" y="485475"/>
                </a:lnTo>
                <a:lnTo>
                  <a:pt x="3356168" y="534461"/>
                </a:lnTo>
                <a:lnTo>
                  <a:pt x="3344322" y="581402"/>
                </a:lnTo>
                <a:lnTo>
                  <a:pt x="3328220" y="625973"/>
                </a:lnTo>
                <a:lnTo>
                  <a:pt x="3308142" y="667848"/>
                </a:lnTo>
                <a:lnTo>
                  <a:pt x="3284366" y="706699"/>
                </a:lnTo>
                <a:lnTo>
                  <a:pt x="3257171" y="742202"/>
                </a:lnTo>
                <a:lnTo>
                  <a:pt x="3226835" y="774029"/>
                </a:lnTo>
                <a:lnTo>
                  <a:pt x="3193638" y="801855"/>
                </a:lnTo>
                <a:lnTo>
                  <a:pt x="3157858" y="825353"/>
                </a:lnTo>
                <a:lnTo>
                  <a:pt x="3119774" y="844197"/>
                </a:lnTo>
                <a:lnTo>
                  <a:pt x="3079664" y="858061"/>
                </a:lnTo>
                <a:lnTo>
                  <a:pt x="3037808" y="866619"/>
                </a:lnTo>
                <a:lnTo>
                  <a:pt x="2994487" y="869544"/>
                </a:lnTo>
                <a:close/>
              </a:path>
            </a:pathLst>
          </a:custGeom>
          <a:solidFill>
            <a:srgbClr val="93A3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1070132" y="7149234"/>
            <a:ext cx="19697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30" dirty="0">
                <a:latin typeface="Verdana"/>
                <a:cs typeface="Verdana"/>
              </a:rPr>
              <a:t>F</a:t>
            </a:r>
            <a:r>
              <a:rPr sz="2500" spc="-114" dirty="0">
                <a:latin typeface="Verdana"/>
                <a:cs typeface="Verdana"/>
              </a:rPr>
              <a:t>a</a:t>
            </a:r>
            <a:r>
              <a:rPr sz="2500" spc="-65" dirty="0">
                <a:latin typeface="Verdana"/>
                <a:cs typeface="Verdana"/>
              </a:rPr>
              <a:t>s</a:t>
            </a:r>
            <a:r>
              <a:rPr sz="2500" spc="-40" dirty="0">
                <a:latin typeface="Verdana"/>
                <a:cs typeface="Verdana"/>
              </a:rPr>
              <a:t>h</a:t>
            </a:r>
            <a:r>
              <a:rPr sz="2500" spc="-20" dirty="0">
                <a:latin typeface="Verdana"/>
                <a:cs typeface="Verdana"/>
              </a:rPr>
              <a:t>i</a:t>
            </a:r>
            <a:r>
              <a:rPr sz="2500" spc="20" dirty="0">
                <a:latin typeface="Verdana"/>
                <a:cs typeface="Verdana"/>
              </a:rPr>
              <a:t>o</a:t>
            </a:r>
            <a:r>
              <a:rPr sz="2500" spc="-35" dirty="0">
                <a:latin typeface="Verdana"/>
                <a:cs typeface="Verdana"/>
              </a:rPr>
              <a:t>n</a:t>
            </a:r>
            <a:r>
              <a:rPr sz="2500" spc="-270" dirty="0">
                <a:latin typeface="Verdana"/>
                <a:cs typeface="Verdana"/>
              </a:rPr>
              <a:t> </a:t>
            </a:r>
            <a:r>
              <a:rPr sz="2500" spc="-15" dirty="0">
                <a:latin typeface="Verdana"/>
                <a:cs typeface="Verdana"/>
              </a:rPr>
              <a:t>Q</a:t>
            </a:r>
            <a:r>
              <a:rPr sz="2500" spc="-60" dirty="0">
                <a:latin typeface="Verdana"/>
                <a:cs typeface="Verdana"/>
              </a:rPr>
              <a:t>u</a:t>
            </a:r>
            <a:r>
              <a:rPr sz="2500" spc="-20" dirty="0">
                <a:latin typeface="Verdana"/>
                <a:cs typeface="Verdana"/>
              </a:rPr>
              <a:t>i</a:t>
            </a:r>
            <a:r>
              <a:rPr sz="2500" spc="-145" dirty="0">
                <a:latin typeface="Verdana"/>
                <a:cs typeface="Verdana"/>
              </a:rPr>
              <a:t>z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142141" y="6878443"/>
            <a:ext cx="3366135" cy="869950"/>
          </a:xfrm>
          <a:custGeom>
            <a:avLst/>
            <a:gdLst/>
            <a:ahLst/>
            <a:cxnLst/>
            <a:rect l="l" t="t" r="r" b="b"/>
            <a:pathLst>
              <a:path w="3366135" h="869950">
                <a:moveTo>
                  <a:pt x="2994484" y="869544"/>
                </a:moveTo>
                <a:lnTo>
                  <a:pt x="371494" y="869544"/>
                </a:lnTo>
                <a:lnTo>
                  <a:pt x="328171" y="866619"/>
                </a:lnTo>
                <a:lnTo>
                  <a:pt x="286315" y="858061"/>
                </a:lnTo>
                <a:lnTo>
                  <a:pt x="246205" y="844197"/>
                </a:lnTo>
                <a:lnTo>
                  <a:pt x="208121" y="825353"/>
                </a:lnTo>
                <a:lnTo>
                  <a:pt x="172341" y="801855"/>
                </a:lnTo>
                <a:lnTo>
                  <a:pt x="139144" y="774029"/>
                </a:lnTo>
                <a:lnTo>
                  <a:pt x="108808" y="742202"/>
                </a:lnTo>
                <a:lnTo>
                  <a:pt x="81613" y="706699"/>
                </a:lnTo>
                <a:lnTo>
                  <a:pt x="57837" y="667848"/>
                </a:lnTo>
                <a:lnTo>
                  <a:pt x="37759" y="625973"/>
                </a:lnTo>
                <a:lnTo>
                  <a:pt x="21657" y="581402"/>
                </a:lnTo>
                <a:lnTo>
                  <a:pt x="9811" y="534461"/>
                </a:lnTo>
                <a:lnTo>
                  <a:pt x="2499" y="485475"/>
                </a:lnTo>
                <a:lnTo>
                  <a:pt x="0" y="434772"/>
                </a:lnTo>
                <a:lnTo>
                  <a:pt x="2499" y="384068"/>
                </a:lnTo>
                <a:lnTo>
                  <a:pt x="9811" y="335082"/>
                </a:lnTo>
                <a:lnTo>
                  <a:pt x="21657" y="288141"/>
                </a:lnTo>
                <a:lnTo>
                  <a:pt x="37759" y="243570"/>
                </a:lnTo>
                <a:lnTo>
                  <a:pt x="57837" y="201696"/>
                </a:lnTo>
                <a:lnTo>
                  <a:pt x="81613" y="162844"/>
                </a:lnTo>
                <a:lnTo>
                  <a:pt x="108808" y="127341"/>
                </a:lnTo>
                <a:lnTo>
                  <a:pt x="139144" y="95514"/>
                </a:lnTo>
                <a:lnTo>
                  <a:pt x="172341" y="67688"/>
                </a:lnTo>
                <a:lnTo>
                  <a:pt x="208121" y="44190"/>
                </a:lnTo>
                <a:lnTo>
                  <a:pt x="246205" y="25346"/>
                </a:lnTo>
                <a:lnTo>
                  <a:pt x="286315" y="11482"/>
                </a:lnTo>
                <a:lnTo>
                  <a:pt x="328171" y="2925"/>
                </a:lnTo>
                <a:lnTo>
                  <a:pt x="371495" y="0"/>
                </a:lnTo>
                <a:lnTo>
                  <a:pt x="2994483" y="0"/>
                </a:lnTo>
                <a:lnTo>
                  <a:pt x="3037808" y="2925"/>
                </a:lnTo>
                <a:lnTo>
                  <a:pt x="3079664" y="11482"/>
                </a:lnTo>
                <a:lnTo>
                  <a:pt x="3119773" y="25346"/>
                </a:lnTo>
                <a:lnTo>
                  <a:pt x="3157858" y="44190"/>
                </a:lnTo>
                <a:lnTo>
                  <a:pt x="3193638" y="67688"/>
                </a:lnTo>
                <a:lnTo>
                  <a:pt x="3226835" y="95514"/>
                </a:lnTo>
                <a:lnTo>
                  <a:pt x="3257170" y="127341"/>
                </a:lnTo>
                <a:lnTo>
                  <a:pt x="3284366" y="162844"/>
                </a:lnTo>
                <a:lnTo>
                  <a:pt x="3308142" y="201696"/>
                </a:lnTo>
                <a:lnTo>
                  <a:pt x="3328220" y="243570"/>
                </a:lnTo>
                <a:lnTo>
                  <a:pt x="3344321" y="288141"/>
                </a:lnTo>
                <a:lnTo>
                  <a:pt x="3356167" y="335082"/>
                </a:lnTo>
                <a:lnTo>
                  <a:pt x="3363480" y="384068"/>
                </a:lnTo>
                <a:lnTo>
                  <a:pt x="3365979" y="434772"/>
                </a:lnTo>
                <a:lnTo>
                  <a:pt x="3363480" y="485475"/>
                </a:lnTo>
                <a:lnTo>
                  <a:pt x="3356167" y="534461"/>
                </a:lnTo>
                <a:lnTo>
                  <a:pt x="3344321" y="581402"/>
                </a:lnTo>
                <a:lnTo>
                  <a:pt x="3328220" y="625973"/>
                </a:lnTo>
                <a:lnTo>
                  <a:pt x="3308142" y="667848"/>
                </a:lnTo>
                <a:lnTo>
                  <a:pt x="3284366" y="706699"/>
                </a:lnTo>
                <a:lnTo>
                  <a:pt x="3257170" y="742202"/>
                </a:lnTo>
                <a:lnTo>
                  <a:pt x="3226835" y="774029"/>
                </a:lnTo>
                <a:lnTo>
                  <a:pt x="3193638" y="801855"/>
                </a:lnTo>
                <a:lnTo>
                  <a:pt x="3157858" y="825353"/>
                </a:lnTo>
                <a:lnTo>
                  <a:pt x="3119773" y="844197"/>
                </a:lnTo>
                <a:lnTo>
                  <a:pt x="3079664" y="858061"/>
                </a:lnTo>
                <a:lnTo>
                  <a:pt x="3037808" y="866619"/>
                </a:lnTo>
                <a:lnTo>
                  <a:pt x="2994484" y="869544"/>
                </a:lnTo>
                <a:close/>
              </a:path>
            </a:pathLst>
          </a:custGeom>
          <a:solidFill>
            <a:srgbClr val="93A3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526068" y="7110250"/>
            <a:ext cx="25984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90" dirty="0">
                <a:latin typeface="Verdana"/>
                <a:cs typeface="Verdana"/>
              </a:rPr>
              <a:t>T</a:t>
            </a:r>
            <a:r>
              <a:rPr sz="2500" spc="-35" dirty="0">
                <a:latin typeface="Verdana"/>
                <a:cs typeface="Verdana"/>
              </a:rPr>
              <a:t>r</a:t>
            </a:r>
            <a:r>
              <a:rPr sz="2500" spc="-60" dirty="0">
                <a:latin typeface="Verdana"/>
                <a:cs typeface="Verdana"/>
              </a:rPr>
              <a:t>e</a:t>
            </a:r>
            <a:r>
              <a:rPr sz="2500" spc="-40" dirty="0">
                <a:latin typeface="Verdana"/>
                <a:cs typeface="Verdana"/>
              </a:rPr>
              <a:t>n</a:t>
            </a:r>
            <a:r>
              <a:rPr sz="2500" spc="50" dirty="0">
                <a:latin typeface="Verdana"/>
                <a:cs typeface="Verdana"/>
              </a:rPr>
              <a:t>d</a:t>
            </a:r>
            <a:r>
              <a:rPr sz="2500" spc="-270" dirty="0">
                <a:latin typeface="Verdana"/>
                <a:cs typeface="Verdana"/>
              </a:rPr>
              <a:t> </a:t>
            </a:r>
            <a:r>
              <a:rPr sz="2500" spc="110" dirty="0">
                <a:latin typeface="Verdana"/>
                <a:cs typeface="Verdana"/>
              </a:rPr>
              <a:t>P</a:t>
            </a:r>
            <a:r>
              <a:rPr sz="2500" spc="-35" dirty="0">
                <a:latin typeface="Verdana"/>
                <a:cs typeface="Verdana"/>
              </a:rPr>
              <a:t>r</a:t>
            </a:r>
            <a:r>
              <a:rPr sz="2500" spc="-60" dirty="0">
                <a:latin typeface="Verdana"/>
                <a:cs typeface="Verdana"/>
              </a:rPr>
              <a:t>e</a:t>
            </a:r>
            <a:r>
              <a:rPr sz="2500" spc="45" dirty="0">
                <a:latin typeface="Verdana"/>
                <a:cs typeface="Verdana"/>
              </a:rPr>
              <a:t>d</a:t>
            </a:r>
            <a:r>
              <a:rPr sz="2500" spc="-20" dirty="0">
                <a:latin typeface="Verdana"/>
                <a:cs typeface="Verdana"/>
              </a:rPr>
              <a:t>i</a:t>
            </a:r>
            <a:r>
              <a:rPr sz="2500" spc="80" dirty="0">
                <a:latin typeface="Verdana"/>
                <a:cs typeface="Verdana"/>
              </a:rPr>
              <a:t>c</a:t>
            </a:r>
            <a:r>
              <a:rPr sz="2500" spc="35" dirty="0">
                <a:latin typeface="Verdana"/>
                <a:cs typeface="Verdana"/>
              </a:rPr>
              <a:t>t</a:t>
            </a:r>
            <a:r>
              <a:rPr sz="2500" spc="-20" dirty="0">
                <a:latin typeface="Verdana"/>
                <a:cs typeface="Verdana"/>
              </a:rPr>
              <a:t>i</a:t>
            </a:r>
            <a:r>
              <a:rPr sz="2500" spc="20" dirty="0">
                <a:latin typeface="Verdana"/>
                <a:cs typeface="Verdana"/>
              </a:rPr>
              <a:t>o</a:t>
            </a:r>
            <a:r>
              <a:rPr sz="2500" spc="-35" dirty="0">
                <a:latin typeface="Verdana"/>
                <a:cs typeface="Verdana"/>
              </a:rPr>
              <a:t>n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4697524" y="6917428"/>
            <a:ext cx="3366135" cy="869950"/>
          </a:xfrm>
          <a:custGeom>
            <a:avLst/>
            <a:gdLst/>
            <a:ahLst/>
            <a:cxnLst/>
            <a:rect l="l" t="t" r="r" b="b"/>
            <a:pathLst>
              <a:path w="3366134" h="869950">
                <a:moveTo>
                  <a:pt x="2994486" y="869544"/>
                </a:moveTo>
                <a:lnTo>
                  <a:pt x="371492" y="869544"/>
                </a:lnTo>
                <a:lnTo>
                  <a:pt x="328170" y="866619"/>
                </a:lnTo>
                <a:lnTo>
                  <a:pt x="286314" y="858061"/>
                </a:lnTo>
                <a:lnTo>
                  <a:pt x="246204" y="844197"/>
                </a:lnTo>
                <a:lnTo>
                  <a:pt x="208120" y="825353"/>
                </a:lnTo>
                <a:lnTo>
                  <a:pt x="172340" y="801855"/>
                </a:lnTo>
                <a:lnTo>
                  <a:pt x="139143" y="774029"/>
                </a:lnTo>
                <a:lnTo>
                  <a:pt x="108807" y="742202"/>
                </a:lnTo>
                <a:lnTo>
                  <a:pt x="81612" y="706699"/>
                </a:lnTo>
                <a:lnTo>
                  <a:pt x="57836" y="667848"/>
                </a:lnTo>
                <a:lnTo>
                  <a:pt x="37758" y="625973"/>
                </a:lnTo>
                <a:lnTo>
                  <a:pt x="21657" y="581402"/>
                </a:lnTo>
                <a:lnTo>
                  <a:pt x="9810" y="534461"/>
                </a:lnTo>
                <a:lnTo>
                  <a:pt x="2498" y="485475"/>
                </a:lnTo>
                <a:lnTo>
                  <a:pt x="0" y="434785"/>
                </a:lnTo>
                <a:lnTo>
                  <a:pt x="2498" y="384068"/>
                </a:lnTo>
                <a:lnTo>
                  <a:pt x="9810" y="335082"/>
                </a:lnTo>
                <a:lnTo>
                  <a:pt x="21657" y="288141"/>
                </a:lnTo>
                <a:lnTo>
                  <a:pt x="37758" y="243570"/>
                </a:lnTo>
                <a:lnTo>
                  <a:pt x="57836" y="201696"/>
                </a:lnTo>
                <a:lnTo>
                  <a:pt x="81612" y="162844"/>
                </a:lnTo>
                <a:lnTo>
                  <a:pt x="108807" y="127341"/>
                </a:lnTo>
                <a:lnTo>
                  <a:pt x="139143" y="95514"/>
                </a:lnTo>
                <a:lnTo>
                  <a:pt x="172340" y="67688"/>
                </a:lnTo>
                <a:lnTo>
                  <a:pt x="208120" y="44190"/>
                </a:lnTo>
                <a:lnTo>
                  <a:pt x="246204" y="25346"/>
                </a:lnTo>
                <a:lnTo>
                  <a:pt x="286314" y="11482"/>
                </a:lnTo>
                <a:lnTo>
                  <a:pt x="328170" y="2925"/>
                </a:lnTo>
                <a:lnTo>
                  <a:pt x="371495" y="0"/>
                </a:lnTo>
                <a:lnTo>
                  <a:pt x="2994483" y="0"/>
                </a:lnTo>
                <a:lnTo>
                  <a:pt x="3037807" y="2925"/>
                </a:lnTo>
                <a:lnTo>
                  <a:pt x="3079663" y="11482"/>
                </a:lnTo>
                <a:lnTo>
                  <a:pt x="3119773" y="25346"/>
                </a:lnTo>
                <a:lnTo>
                  <a:pt x="3157857" y="44190"/>
                </a:lnTo>
                <a:lnTo>
                  <a:pt x="3193637" y="67688"/>
                </a:lnTo>
                <a:lnTo>
                  <a:pt x="3226835" y="95514"/>
                </a:lnTo>
                <a:lnTo>
                  <a:pt x="3257170" y="127341"/>
                </a:lnTo>
                <a:lnTo>
                  <a:pt x="3284365" y="162844"/>
                </a:lnTo>
                <a:lnTo>
                  <a:pt x="3308141" y="201696"/>
                </a:lnTo>
                <a:lnTo>
                  <a:pt x="3328219" y="243570"/>
                </a:lnTo>
                <a:lnTo>
                  <a:pt x="3344321" y="288141"/>
                </a:lnTo>
                <a:lnTo>
                  <a:pt x="3356167" y="335082"/>
                </a:lnTo>
                <a:lnTo>
                  <a:pt x="3363479" y="384068"/>
                </a:lnTo>
                <a:lnTo>
                  <a:pt x="3365978" y="434759"/>
                </a:lnTo>
                <a:lnTo>
                  <a:pt x="3363479" y="485475"/>
                </a:lnTo>
                <a:lnTo>
                  <a:pt x="3356167" y="534461"/>
                </a:lnTo>
                <a:lnTo>
                  <a:pt x="3344321" y="581402"/>
                </a:lnTo>
                <a:lnTo>
                  <a:pt x="3328219" y="625973"/>
                </a:lnTo>
                <a:lnTo>
                  <a:pt x="3308141" y="667848"/>
                </a:lnTo>
                <a:lnTo>
                  <a:pt x="3284365" y="706699"/>
                </a:lnTo>
                <a:lnTo>
                  <a:pt x="3257170" y="742202"/>
                </a:lnTo>
                <a:lnTo>
                  <a:pt x="3226835" y="774029"/>
                </a:lnTo>
                <a:lnTo>
                  <a:pt x="3193637" y="801855"/>
                </a:lnTo>
                <a:lnTo>
                  <a:pt x="3157857" y="825353"/>
                </a:lnTo>
                <a:lnTo>
                  <a:pt x="3119773" y="844197"/>
                </a:lnTo>
                <a:lnTo>
                  <a:pt x="3079663" y="858061"/>
                </a:lnTo>
                <a:lnTo>
                  <a:pt x="3037807" y="866619"/>
                </a:lnTo>
                <a:lnTo>
                  <a:pt x="2994486" y="869544"/>
                </a:lnTo>
                <a:close/>
              </a:path>
            </a:pathLst>
          </a:custGeom>
          <a:solidFill>
            <a:srgbClr val="93A3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4877259" y="7149234"/>
            <a:ext cx="30067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40" dirty="0">
                <a:latin typeface="Verdana"/>
                <a:cs typeface="Verdana"/>
              </a:rPr>
              <a:t>A</a:t>
            </a:r>
            <a:r>
              <a:rPr sz="2500" spc="-305" dirty="0">
                <a:latin typeface="Verdana"/>
                <a:cs typeface="Verdana"/>
              </a:rPr>
              <a:t>I</a:t>
            </a:r>
            <a:r>
              <a:rPr sz="2500" spc="-195" dirty="0">
                <a:latin typeface="Verdana"/>
                <a:cs typeface="Verdana"/>
              </a:rPr>
              <a:t>-</a:t>
            </a:r>
            <a:r>
              <a:rPr sz="2500" spc="-15" dirty="0">
                <a:latin typeface="Verdana"/>
                <a:cs typeface="Verdana"/>
              </a:rPr>
              <a:t>O</a:t>
            </a:r>
            <a:r>
              <a:rPr sz="2500" spc="-60" dirty="0">
                <a:latin typeface="Verdana"/>
                <a:cs typeface="Verdana"/>
              </a:rPr>
              <a:t>u</a:t>
            </a:r>
            <a:r>
              <a:rPr sz="2500" spc="35" dirty="0">
                <a:latin typeface="Verdana"/>
                <a:cs typeface="Verdana"/>
              </a:rPr>
              <a:t>t</a:t>
            </a:r>
            <a:r>
              <a:rPr sz="2500" spc="75" dirty="0">
                <a:latin typeface="Verdana"/>
                <a:cs typeface="Verdana"/>
              </a:rPr>
              <a:t>f</a:t>
            </a:r>
            <a:r>
              <a:rPr sz="2500" spc="-20" dirty="0">
                <a:latin typeface="Verdana"/>
                <a:cs typeface="Verdana"/>
              </a:rPr>
              <a:t>i</a:t>
            </a:r>
            <a:r>
              <a:rPr sz="2500" spc="40" dirty="0">
                <a:latin typeface="Verdana"/>
                <a:cs typeface="Verdana"/>
              </a:rPr>
              <a:t>t</a:t>
            </a:r>
            <a:r>
              <a:rPr sz="2500" spc="-270" dirty="0">
                <a:latin typeface="Verdana"/>
                <a:cs typeface="Verdana"/>
              </a:rPr>
              <a:t> </a:t>
            </a:r>
            <a:r>
              <a:rPr sz="2500" spc="-90" dirty="0">
                <a:latin typeface="Verdana"/>
                <a:cs typeface="Verdana"/>
              </a:rPr>
              <a:t>G</a:t>
            </a:r>
            <a:r>
              <a:rPr sz="2500" spc="-60" dirty="0">
                <a:latin typeface="Verdana"/>
                <a:cs typeface="Verdana"/>
              </a:rPr>
              <a:t>e</a:t>
            </a:r>
            <a:r>
              <a:rPr sz="2500" spc="-40" dirty="0">
                <a:latin typeface="Verdana"/>
                <a:cs typeface="Verdana"/>
              </a:rPr>
              <a:t>n</a:t>
            </a:r>
            <a:r>
              <a:rPr sz="2500" spc="-60" dirty="0">
                <a:latin typeface="Verdana"/>
                <a:cs typeface="Verdana"/>
              </a:rPr>
              <a:t>e</a:t>
            </a:r>
            <a:r>
              <a:rPr sz="2500" spc="-35" dirty="0">
                <a:latin typeface="Verdana"/>
                <a:cs typeface="Verdana"/>
              </a:rPr>
              <a:t>r</a:t>
            </a:r>
            <a:r>
              <a:rPr sz="2500" spc="-114" dirty="0">
                <a:latin typeface="Verdana"/>
                <a:cs typeface="Verdana"/>
              </a:rPr>
              <a:t>a</a:t>
            </a:r>
            <a:r>
              <a:rPr sz="2500" spc="35" dirty="0">
                <a:latin typeface="Verdana"/>
                <a:cs typeface="Verdana"/>
              </a:rPr>
              <a:t>t</a:t>
            </a:r>
            <a:r>
              <a:rPr sz="2500" spc="20" dirty="0">
                <a:latin typeface="Verdana"/>
                <a:cs typeface="Verdana"/>
              </a:rPr>
              <a:t>o</a:t>
            </a:r>
            <a:r>
              <a:rPr sz="2500" spc="-30" dirty="0">
                <a:latin typeface="Verdana"/>
                <a:cs typeface="Verdana"/>
              </a:rPr>
              <a:t>r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16000" y="8898786"/>
            <a:ext cx="810895" cy="5613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500" b="1" spc="85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3500" b="1" spc="86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3500">
              <a:latin typeface="Tahoma"/>
              <a:cs typeface="Tahoma"/>
            </a:endParaRPr>
          </a:p>
        </p:txBody>
      </p:sp>
      <p:pic>
        <p:nvPicPr>
          <p:cNvPr id="43" name="object 4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98783" y="9072004"/>
            <a:ext cx="3105149" cy="3714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8317" y="2616000"/>
            <a:ext cx="2293620" cy="1234440"/>
            <a:chOff x="268317" y="2616000"/>
            <a:chExt cx="2293620" cy="12344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317" y="2616000"/>
              <a:ext cx="2293606" cy="123385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09343" y="2721442"/>
              <a:ext cx="1011555" cy="1011555"/>
            </a:xfrm>
            <a:custGeom>
              <a:avLst/>
              <a:gdLst/>
              <a:ahLst/>
              <a:cxnLst/>
              <a:rect l="l" t="t" r="r" b="b"/>
              <a:pathLst>
                <a:path w="1011555" h="1011554">
                  <a:moveTo>
                    <a:pt x="505776" y="1011553"/>
                  </a:moveTo>
                  <a:lnTo>
                    <a:pt x="457067" y="1009238"/>
                  </a:lnTo>
                  <a:lnTo>
                    <a:pt x="409667" y="1002433"/>
                  </a:lnTo>
                  <a:lnTo>
                    <a:pt x="363789" y="991351"/>
                  </a:lnTo>
                  <a:lnTo>
                    <a:pt x="319645" y="976204"/>
                  </a:lnTo>
                  <a:lnTo>
                    <a:pt x="277447" y="957203"/>
                  </a:lnTo>
                  <a:lnTo>
                    <a:pt x="237407" y="934561"/>
                  </a:lnTo>
                  <a:lnTo>
                    <a:pt x="199737" y="908489"/>
                  </a:lnTo>
                  <a:lnTo>
                    <a:pt x="164648" y="879199"/>
                  </a:lnTo>
                  <a:lnTo>
                    <a:pt x="132353" y="846904"/>
                  </a:lnTo>
                  <a:lnTo>
                    <a:pt x="103064" y="811816"/>
                  </a:lnTo>
                  <a:lnTo>
                    <a:pt x="76992" y="774145"/>
                  </a:lnTo>
                  <a:lnTo>
                    <a:pt x="54350" y="734105"/>
                  </a:lnTo>
                  <a:lnTo>
                    <a:pt x="35349" y="691907"/>
                  </a:lnTo>
                  <a:lnTo>
                    <a:pt x="20201" y="647763"/>
                  </a:lnTo>
                  <a:lnTo>
                    <a:pt x="9119" y="601886"/>
                  </a:lnTo>
                  <a:lnTo>
                    <a:pt x="2315" y="554486"/>
                  </a:lnTo>
                  <a:lnTo>
                    <a:pt x="0" y="505776"/>
                  </a:lnTo>
                  <a:lnTo>
                    <a:pt x="2315" y="457067"/>
                  </a:lnTo>
                  <a:lnTo>
                    <a:pt x="9119" y="409667"/>
                  </a:lnTo>
                  <a:lnTo>
                    <a:pt x="20201" y="363789"/>
                  </a:lnTo>
                  <a:lnTo>
                    <a:pt x="35349" y="319645"/>
                  </a:lnTo>
                  <a:lnTo>
                    <a:pt x="54350" y="277447"/>
                  </a:lnTo>
                  <a:lnTo>
                    <a:pt x="76992" y="237407"/>
                  </a:lnTo>
                  <a:lnTo>
                    <a:pt x="103064" y="199737"/>
                  </a:lnTo>
                  <a:lnTo>
                    <a:pt x="132353" y="164648"/>
                  </a:lnTo>
                  <a:lnTo>
                    <a:pt x="164648" y="132353"/>
                  </a:lnTo>
                  <a:lnTo>
                    <a:pt x="199737" y="103064"/>
                  </a:lnTo>
                  <a:lnTo>
                    <a:pt x="237407" y="76992"/>
                  </a:lnTo>
                  <a:lnTo>
                    <a:pt x="277447" y="54350"/>
                  </a:lnTo>
                  <a:lnTo>
                    <a:pt x="319645" y="35349"/>
                  </a:lnTo>
                  <a:lnTo>
                    <a:pt x="363789" y="20201"/>
                  </a:lnTo>
                  <a:lnTo>
                    <a:pt x="409667" y="9119"/>
                  </a:lnTo>
                  <a:lnTo>
                    <a:pt x="457067" y="2315"/>
                  </a:lnTo>
                  <a:lnTo>
                    <a:pt x="505776" y="0"/>
                  </a:lnTo>
                  <a:lnTo>
                    <a:pt x="554486" y="2315"/>
                  </a:lnTo>
                  <a:lnTo>
                    <a:pt x="601886" y="9119"/>
                  </a:lnTo>
                  <a:lnTo>
                    <a:pt x="647763" y="20201"/>
                  </a:lnTo>
                  <a:lnTo>
                    <a:pt x="691907" y="35349"/>
                  </a:lnTo>
                  <a:lnTo>
                    <a:pt x="734105" y="54350"/>
                  </a:lnTo>
                  <a:lnTo>
                    <a:pt x="774145" y="76992"/>
                  </a:lnTo>
                  <a:lnTo>
                    <a:pt x="811816" y="103064"/>
                  </a:lnTo>
                  <a:lnTo>
                    <a:pt x="846904" y="132353"/>
                  </a:lnTo>
                  <a:lnTo>
                    <a:pt x="879199" y="164648"/>
                  </a:lnTo>
                  <a:lnTo>
                    <a:pt x="908489" y="199737"/>
                  </a:lnTo>
                  <a:lnTo>
                    <a:pt x="934561" y="237407"/>
                  </a:lnTo>
                  <a:lnTo>
                    <a:pt x="957203" y="277447"/>
                  </a:lnTo>
                  <a:lnTo>
                    <a:pt x="976204" y="319645"/>
                  </a:lnTo>
                  <a:lnTo>
                    <a:pt x="991351" y="363789"/>
                  </a:lnTo>
                  <a:lnTo>
                    <a:pt x="1002433" y="409667"/>
                  </a:lnTo>
                  <a:lnTo>
                    <a:pt x="1009238" y="457067"/>
                  </a:lnTo>
                  <a:lnTo>
                    <a:pt x="1011553" y="505776"/>
                  </a:lnTo>
                  <a:lnTo>
                    <a:pt x="1009238" y="554486"/>
                  </a:lnTo>
                  <a:lnTo>
                    <a:pt x="1002433" y="601886"/>
                  </a:lnTo>
                  <a:lnTo>
                    <a:pt x="991351" y="647763"/>
                  </a:lnTo>
                  <a:lnTo>
                    <a:pt x="976204" y="691907"/>
                  </a:lnTo>
                  <a:lnTo>
                    <a:pt x="957203" y="734105"/>
                  </a:lnTo>
                  <a:lnTo>
                    <a:pt x="934561" y="774145"/>
                  </a:lnTo>
                  <a:lnTo>
                    <a:pt x="908489" y="811816"/>
                  </a:lnTo>
                  <a:lnTo>
                    <a:pt x="879199" y="846904"/>
                  </a:lnTo>
                  <a:lnTo>
                    <a:pt x="846904" y="879199"/>
                  </a:lnTo>
                  <a:lnTo>
                    <a:pt x="811816" y="908489"/>
                  </a:lnTo>
                  <a:lnTo>
                    <a:pt x="774145" y="934561"/>
                  </a:lnTo>
                  <a:lnTo>
                    <a:pt x="734105" y="957203"/>
                  </a:lnTo>
                  <a:lnTo>
                    <a:pt x="691907" y="976204"/>
                  </a:lnTo>
                  <a:lnTo>
                    <a:pt x="647763" y="991351"/>
                  </a:lnTo>
                  <a:lnTo>
                    <a:pt x="601886" y="1002433"/>
                  </a:lnTo>
                  <a:lnTo>
                    <a:pt x="554486" y="1009238"/>
                  </a:lnTo>
                  <a:lnTo>
                    <a:pt x="505776" y="1011553"/>
                  </a:lnTo>
                  <a:close/>
                </a:path>
              </a:pathLst>
            </a:custGeom>
            <a:solidFill>
              <a:srgbClr val="250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399" y="3124766"/>
              <a:ext cx="2129441" cy="20490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09343" y="2721442"/>
              <a:ext cx="1011555" cy="569595"/>
            </a:xfrm>
            <a:custGeom>
              <a:avLst/>
              <a:gdLst/>
              <a:ahLst/>
              <a:cxnLst/>
              <a:rect l="l" t="t" r="r" b="b"/>
              <a:pathLst>
                <a:path w="1011555" h="569595">
                  <a:moveTo>
                    <a:pt x="472812" y="569044"/>
                  </a:moveTo>
                  <a:lnTo>
                    <a:pt x="407381" y="568098"/>
                  </a:lnTo>
                  <a:lnTo>
                    <a:pt x="343447" y="566193"/>
                  </a:lnTo>
                  <a:lnTo>
                    <a:pt x="282007" y="563327"/>
                  </a:lnTo>
                  <a:lnTo>
                    <a:pt x="224059" y="559501"/>
                  </a:lnTo>
                  <a:lnTo>
                    <a:pt x="170601" y="554714"/>
                  </a:lnTo>
                  <a:lnTo>
                    <a:pt x="122630" y="548966"/>
                  </a:lnTo>
                  <a:lnTo>
                    <a:pt x="81143" y="542255"/>
                  </a:lnTo>
                  <a:lnTo>
                    <a:pt x="21616" y="525943"/>
                  </a:lnTo>
                  <a:lnTo>
                    <a:pt x="0" y="505776"/>
                  </a:lnTo>
                  <a:lnTo>
                    <a:pt x="2315" y="457067"/>
                  </a:lnTo>
                  <a:lnTo>
                    <a:pt x="9119" y="409667"/>
                  </a:lnTo>
                  <a:lnTo>
                    <a:pt x="20201" y="363789"/>
                  </a:lnTo>
                  <a:lnTo>
                    <a:pt x="35349" y="319645"/>
                  </a:lnTo>
                  <a:lnTo>
                    <a:pt x="54350" y="277447"/>
                  </a:lnTo>
                  <a:lnTo>
                    <a:pt x="76992" y="237407"/>
                  </a:lnTo>
                  <a:lnTo>
                    <a:pt x="103064" y="199737"/>
                  </a:lnTo>
                  <a:lnTo>
                    <a:pt x="132353" y="164648"/>
                  </a:lnTo>
                  <a:lnTo>
                    <a:pt x="164648" y="132353"/>
                  </a:lnTo>
                  <a:lnTo>
                    <a:pt x="199737" y="103064"/>
                  </a:lnTo>
                  <a:lnTo>
                    <a:pt x="237407" y="76992"/>
                  </a:lnTo>
                  <a:lnTo>
                    <a:pt x="277447" y="54350"/>
                  </a:lnTo>
                  <a:lnTo>
                    <a:pt x="319645" y="35349"/>
                  </a:lnTo>
                  <a:lnTo>
                    <a:pt x="363789" y="20201"/>
                  </a:lnTo>
                  <a:lnTo>
                    <a:pt x="409667" y="9119"/>
                  </a:lnTo>
                  <a:lnTo>
                    <a:pt x="457067" y="2315"/>
                  </a:lnTo>
                  <a:lnTo>
                    <a:pt x="505776" y="0"/>
                  </a:lnTo>
                  <a:lnTo>
                    <a:pt x="554486" y="2315"/>
                  </a:lnTo>
                  <a:lnTo>
                    <a:pt x="601886" y="9119"/>
                  </a:lnTo>
                  <a:lnTo>
                    <a:pt x="647763" y="20201"/>
                  </a:lnTo>
                  <a:lnTo>
                    <a:pt x="691907" y="35349"/>
                  </a:lnTo>
                  <a:lnTo>
                    <a:pt x="734105" y="54350"/>
                  </a:lnTo>
                  <a:lnTo>
                    <a:pt x="774145" y="76992"/>
                  </a:lnTo>
                  <a:lnTo>
                    <a:pt x="811816" y="103064"/>
                  </a:lnTo>
                  <a:lnTo>
                    <a:pt x="846904" y="132353"/>
                  </a:lnTo>
                  <a:lnTo>
                    <a:pt x="879199" y="164648"/>
                  </a:lnTo>
                  <a:lnTo>
                    <a:pt x="908489" y="199737"/>
                  </a:lnTo>
                  <a:lnTo>
                    <a:pt x="934561" y="237407"/>
                  </a:lnTo>
                  <a:lnTo>
                    <a:pt x="957203" y="277447"/>
                  </a:lnTo>
                  <a:lnTo>
                    <a:pt x="976204" y="319645"/>
                  </a:lnTo>
                  <a:lnTo>
                    <a:pt x="991351" y="363789"/>
                  </a:lnTo>
                  <a:lnTo>
                    <a:pt x="1002433" y="409667"/>
                  </a:lnTo>
                  <a:lnTo>
                    <a:pt x="1009238" y="457067"/>
                  </a:lnTo>
                  <a:lnTo>
                    <a:pt x="1011553" y="505776"/>
                  </a:lnTo>
                  <a:lnTo>
                    <a:pt x="1005983" y="516298"/>
                  </a:lnTo>
                  <a:lnTo>
                    <a:pt x="964413" y="534482"/>
                  </a:lnTo>
                  <a:lnTo>
                    <a:pt x="888923" y="548853"/>
                  </a:lnTo>
                  <a:lnTo>
                    <a:pt x="840951" y="554606"/>
                  </a:lnTo>
                  <a:lnTo>
                    <a:pt x="787493" y="559404"/>
                  </a:lnTo>
                  <a:lnTo>
                    <a:pt x="729545" y="563246"/>
                  </a:lnTo>
                  <a:lnTo>
                    <a:pt x="668105" y="566132"/>
                  </a:lnTo>
                  <a:lnTo>
                    <a:pt x="604171" y="568061"/>
                  </a:lnTo>
                  <a:lnTo>
                    <a:pt x="538741" y="569032"/>
                  </a:lnTo>
                  <a:lnTo>
                    <a:pt x="472812" y="569044"/>
                  </a:lnTo>
                  <a:close/>
                </a:path>
              </a:pathLst>
            </a:custGeom>
            <a:solidFill>
              <a:srgbClr val="250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66500" y="841800"/>
            <a:ext cx="897279" cy="8972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425777" y="1739080"/>
            <a:ext cx="1230876" cy="1230876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922284" y="2970034"/>
            <a:ext cx="38100" cy="870585"/>
          </a:xfrm>
          <a:custGeom>
            <a:avLst/>
            <a:gdLst/>
            <a:ahLst/>
            <a:cxnLst/>
            <a:rect l="l" t="t" r="r" b="b"/>
            <a:pathLst>
              <a:path w="38100" h="870585">
                <a:moveTo>
                  <a:pt x="38100" y="838200"/>
                </a:moveTo>
                <a:lnTo>
                  <a:pt x="0" y="838200"/>
                </a:lnTo>
                <a:lnTo>
                  <a:pt x="0" y="870178"/>
                </a:lnTo>
                <a:lnTo>
                  <a:pt x="38100" y="870178"/>
                </a:lnTo>
                <a:lnTo>
                  <a:pt x="38100" y="838200"/>
                </a:lnTo>
                <a:close/>
              </a:path>
              <a:path w="38100" h="870585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8100" h="870585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8100" h="870585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8100" h="870585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8100" h="870585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8100" h="870585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8100" h="870585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8100" h="870585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8100" h="870585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8100" h="870585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8100" h="870585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081908" y="3802039"/>
            <a:ext cx="9919970" cy="889635"/>
            <a:chOff x="4081908" y="3802039"/>
            <a:chExt cx="9919970" cy="889635"/>
          </a:xfrm>
        </p:grpSpPr>
        <p:sp>
          <p:nvSpPr>
            <p:cNvPr id="11" name="object 11"/>
            <p:cNvSpPr/>
            <p:nvPr/>
          </p:nvSpPr>
          <p:spPr>
            <a:xfrm>
              <a:off x="4081907" y="3802049"/>
              <a:ext cx="9868535" cy="438784"/>
            </a:xfrm>
            <a:custGeom>
              <a:avLst/>
              <a:gdLst/>
              <a:ahLst/>
              <a:cxnLst/>
              <a:rect l="l" t="t" r="r" b="b"/>
              <a:pathLst>
                <a:path w="9868535" h="438785">
                  <a:moveTo>
                    <a:pt x="38100" y="400113"/>
                  </a:moveTo>
                  <a:lnTo>
                    <a:pt x="0" y="400113"/>
                  </a:lnTo>
                  <a:lnTo>
                    <a:pt x="0" y="438213"/>
                  </a:lnTo>
                  <a:lnTo>
                    <a:pt x="38100" y="438213"/>
                  </a:lnTo>
                  <a:lnTo>
                    <a:pt x="38100" y="400113"/>
                  </a:lnTo>
                  <a:close/>
                </a:path>
                <a:path w="9868535" h="438785">
                  <a:moveTo>
                    <a:pt x="38100" y="323913"/>
                  </a:moveTo>
                  <a:lnTo>
                    <a:pt x="0" y="323913"/>
                  </a:lnTo>
                  <a:lnTo>
                    <a:pt x="0" y="362013"/>
                  </a:lnTo>
                  <a:lnTo>
                    <a:pt x="38100" y="362013"/>
                  </a:lnTo>
                  <a:lnTo>
                    <a:pt x="38100" y="323913"/>
                  </a:lnTo>
                  <a:close/>
                </a:path>
                <a:path w="9868535" h="438785">
                  <a:moveTo>
                    <a:pt x="38100" y="247713"/>
                  </a:moveTo>
                  <a:lnTo>
                    <a:pt x="0" y="247713"/>
                  </a:lnTo>
                  <a:lnTo>
                    <a:pt x="0" y="285813"/>
                  </a:lnTo>
                  <a:lnTo>
                    <a:pt x="38100" y="285813"/>
                  </a:lnTo>
                  <a:lnTo>
                    <a:pt x="38100" y="247713"/>
                  </a:lnTo>
                  <a:close/>
                </a:path>
                <a:path w="9868535" h="438785">
                  <a:moveTo>
                    <a:pt x="38100" y="171513"/>
                  </a:moveTo>
                  <a:lnTo>
                    <a:pt x="0" y="171513"/>
                  </a:lnTo>
                  <a:lnTo>
                    <a:pt x="0" y="209613"/>
                  </a:lnTo>
                  <a:lnTo>
                    <a:pt x="38100" y="209613"/>
                  </a:lnTo>
                  <a:lnTo>
                    <a:pt x="38100" y="171513"/>
                  </a:lnTo>
                  <a:close/>
                </a:path>
                <a:path w="9868535" h="438785">
                  <a:moveTo>
                    <a:pt x="38100" y="95313"/>
                  </a:moveTo>
                  <a:lnTo>
                    <a:pt x="0" y="95313"/>
                  </a:lnTo>
                  <a:lnTo>
                    <a:pt x="0" y="133413"/>
                  </a:lnTo>
                  <a:lnTo>
                    <a:pt x="38100" y="133413"/>
                  </a:lnTo>
                  <a:lnTo>
                    <a:pt x="38100" y="95313"/>
                  </a:lnTo>
                  <a:close/>
                </a:path>
                <a:path w="9868535" h="438785">
                  <a:moveTo>
                    <a:pt x="114401" y="215"/>
                  </a:moveTo>
                  <a:lnTo>
                    <a:pt x="101" y="0"/>
                  </a:lnTo>
                  <a:lnTo>
                    <a:pt x="50" y="19113"/>
                  </a:lnTo>
                  <a:lnTo>
                    <a:pt x="0" y="57213"/>
                  </a:lnTo>
                  <a:lnTo>
                    <a:pt x="38100" y="57213"/>
                  </a:lnTo>
                  <a:lnTo>
                    <a:pt x="38100" y="38176"/>
                  </a:lnTo>
                  <a:lnTo>
                    <a:pt x="114325" y="38315"/>
                  </a:lnTo>
                  <a:lnTo>
                    <a:pt x="114401" y="215"/>
                  </a:lnTo>
                  <a:close/>
                </a:path>
                <a:path w="9868535" h="438785">
                  <a:moveTo>
                    <a:pt x="266801" y="508"/>
                  </a:moveTo>
                  <a:lnTo>
                    <a:pt x="152501" y="292"/>
                  </a:lnTo>
                  <a:lnTo>
                    <a:pt x="152425" y="38392"/>
                  </a:lnTo>
                  <a:lnTo>
                    <a:pt x="266725" y="38608"/>
                  </a:lnTo>
                  <a:lnTo>
                    <a:pt x="266801" y="508"/>
                  </a:lnTo>
                  <a:close/>
                </a:path>
                <a:path w="9868535" h="438785">
                  <a:moveTo>
                    <a:pt x="419201" y="800"/>
                  </a:moveTo>
                  <a:lnTo>
                    <a:pt x="304901" y="584"/>
                  </a:lnTo>
                  <a:lnTo>
                    <a:pt x="304825" y="38684"/>
                  </a:lnTo>
                  <a:lnTo>
                    <a:pt x="419125" y="38900"/>
                  </a:lnTo>
                  <a:lnTo>
                    <a:pt x="419201" y="800"/>
                  </a:lnTo>
                  <a:close/>
                </a:path>
                <a:path w="9868535" h="438785">
                  <a:moveTo>
                    <a:pt x="571601" y="1092"/>
                  </a:moveTo>
                  <a:lnTo>
                    <a:pt x="457301" y="876"/>
                  </a:lnTo>
                  <a:lnTo>
                    <a:pt x="457225" y="38976"/>
                  </a:lnTo>
                  <a:lnTo>
                    <a:pt x="571525" y="39192"/>
                  </a:lnTo>
                  <a:lnTo>
                    <a:pt x="571601" y="1092"/>
                  </a:lnTo>
                  <a:close/>
                </a:path>
                <a:path w="9868535" h="438785">
                  <a:moveTo>
                    <a:pt x="724001" y="1397"/>
                  </a:moveTo>
                  <a:lnTo>
                    <a:pt x="609701" y="1168"/>
                  </a:lnTo>
                  <a:lnTo>
                    <a:pt x="609625" y="39268"/>
                  </a:lnTo>
                  <a:lnTo>
                    <a:pt x="723925" y="39497"/>
                  </a:lnTo>
                  <a:lnTo>
                    <a:pt x="724001" y="1397"/>
                  </a:lnTo>
                  <a:close/>
                </a:path>
                <a:path w="9868535" h="438785">
                  <a:moveTo>
                    <a:pt x="876401" y="1689"/>
                  </a:moveTo>
                  <a:lnTo>
                    <a:pt x="762101" y="1460"/>
                  </a:lnTo>
                  <a:lnTo>
                    <a:pt x="762025" y="39560"/>
                  </a:lnTo>
                  <a:lnTo>
                    <a:pt x="876325" y="39789"/>
                  </a:lnTo>
                  <a:lnTo>
                    <a:pt x="876401" y="1689"/>
                  </a:lnTo>
                  <a:close/>
                </a:path>
                <a:path w="9868535" h="438785">
                  <a:moveTo>
                    <a:pt x="1028801" y="1981"/>
                  </a:moveTo>
                  <a:lnTo>
                    <a:pt x="914501" y="1765"/>
                  </a:lnTo>
                  <a:lnTo>
                    <a:pt x="914425" y="39852"/>
                  </a:lnTo>
                  <a:lnTo>
                    <a:pt x="1028725" y="40081"/>
                  </a:lnTo>
                  <a:lnTo>
                    <a:pt x="1028801" y="1981"/>
                  </a:lnTo>
                  <a:close/>
                </a:path>
                <a:path w="9868535" h="438785">
                  <a:moveTo>
                    <a:pt x="1181201" y="2273"/>
                  </a:moveTo>
                  <a:lnTo>
                    <a:pt x="1066901" y="2057"/>
                  </a:lnTo>
                  <a:lnTo>
                    <a:pt x="1066825" y="40157"/>
                  </a:lnTo>
                  <a:lnTo>
                    <a:pt x="1181125" y="40373"/>
                  </a:lnTo>
                  <a:lnTo>
                    <a:pt x="1181201" y="2273"/>
                  </a:lnTo>
                  <a:close/>
                </a:path>
                <a:path w="9868535" h="438785">
                  <a:moveTo>
                    <a:pt x="1333601" y="2565"/>
                  </a:moveTo>
                  <a:lnTo>
                    <a:pt x="1219301" y="2349"/>
                  </a:lnTo>
                  <a:lnTo>
                    <a:pt x="1219225" y="40449"/>
                  </a:lnTo>
                  <a:lnTo>
                    <a:pt x="1333525" y="40665"/>
                  </a:lnTo>
                  <a:lnTo>
                    <a:pt x="1333601" y="2565"/>
                  </a:lnTo>
                  <a:close/>
                </a:path>
                <a:path w="9868535" h="438785">
                  <a:moveTo>
                    <a:pt x="1486001" y="2857"/>
                  </a:moveTo>
                  <a:lnTo>
                    <a:pt x="1371701" y="2641"/>
                  </a:lnTo>
                  <a:lnTo>
                    <a:pt x="1371625" y="40741"/>
                  </a:lnTo>
                  <a:lnTo>
                    <a:pt x="1485925" y="40957"/>
                  </a:lnTo>
                  <a:lnTo>
                    <a:pt x="1486001" y="2857"/>
                  </a:lnTo>
                  <a:close/>
                </a:path>
                <a:path w="9868535" h="438785">
                  <a:moveTo>
                    <a:pt x="1638401" y="3149"/>
                  </a:moveTo>
                  <a:lnTo>
                    <a:pt x="1524101" y="2933"/>
                  </a:lnTo>
                  <a:lnTo>
                    <a:pt x="1524025" y="41033"/>
                  </a:lnTo>
                  <a:lnTo>
                    <a:pt x="1638325" y="41249"/>
                  </a:lnTo>
                  <a:lnTo>
                    <a:pt x="1638401" y="3149"/>
                  </a:lnTo>
                  <a:close/>
                </a:path>
                <a:path w="9868535" h="438785">
                  <a:moveTo>
                    <a:pt x="1790801" y="3454"/>
                  </a:moveTo>
                  <a:lnTo>
                    <a:pt x="1676501" y="3225"/>
                  </a:lnTo>
                  <a:lnTo>
                    <a:pt x="1676425" y="41325"/>
                  </a:lnTo>
                  <a:lnTo>
                    <a:pt x="1790725" y="41554"/>
                  </a:lnTo>
                  <a:lnTo>
                    <a:pt x="1790801" y="3454"/>
                  </a:lnTo>
                  <a:close/>
                </a:path>
                <a:path w="9868535" h="438785">
                  <a:moveTo>
                    <a:pt x="1943201" y="3746"/>
                  </a:moveTo>
                  <a:lnTo>
                    <a:pt x="1828901" y="3517"/>
                  </a:lnTo>
                  <a:lnTo>
                    <a:pt x="1828825" y="41617"/>
                  </a:lnTo>
                  <a:lnTo>
                    <a:pt x="1943125" y="41846"/>
                  </a:lnTo>
                  <a:lnTo>
                    <a:pt x="1943201" y="3746"/>
                  </a:lnTo>
                  <a:close/>
                </a:path>
                <a:path w="9868535" h="438785">
                  <a:moveTo>
                    <a:pt x="2095601" y="4038"/>
                  </a:moveTo>
                  <a:lnTo>
                    <a:pt x="1981301" y="3810"/>
                  </a:lnTo>
                  <a:lnTo>
                    <a:pt x="1981225" y="41910"/>
                  </a:lnTo>
                  <a:lnTo>
                    <a:pt x="2095525" y="42138"/>
                  </a:lnTo>
                  <a:lnTo>
                    <a:pt x="2095601" y="4038"/>
                  </a:lnTo>
                  <a:close/>
                </a:path>
                <a:path w="9868535" h="438785">
                  <a:moveTo>
                    <a:pt x="2247989" y="4330"/>
                  </a:moveTo>
                  <a:lnTo>
                    <a:pt x="2133701" y="4114"/>
                  </a:lnTo>
                  <a:lnTo>
                    <a:pt x="2133625" y="42214"/>
                  </a:lnTo>
                  <a:lnTo>
                    <a:pt x="2247925" y="42430"/>
                  </a:lnTo>
                  <a:lnTo>
                    <a:pt x="2247989" y="4330"/>
                  </a:lnTo>
                  <a:close/>
                </a:path>
                <a:path w="9868535" h="438785">
                  <a:moveTo>
                    <a:pt x="2400389" y="4622"/>
                  </a:moveTo>
                  <a:lnTo>
                    <a:pt x="2286089" y="4406"/>
                  </a:lnTo>
                  <a:lnTo>
                    <a:pt x="2286025" y="42506"/>
                  </a:lnTo>
                  <a:lnTo>
                    <a:pt x="2400325" y="42722"/>
                  </a:lnTo>
                  <a:lnTo>
                    <a:pt x="2400389" y="4622"/>
                  </a:lnTo>
                  <a:close/>
                </a:path>
                <a:path w="9868535" h="438785">
                  <a:moveTo>
                    <a:pt x="2552789" y="4914"/>
                  </a:moveTo>
                  <a:lnTo>
                    <a:pt x="2438489" y="4699"/>
                  </a:lnTo>
                  <a:lnTo>
                    <a:pt x="2438425" y="42799"/>
                  </a:lnTo>
                  <a:lnTo>
                    <a:pt x="2552725" y="43014"/>
                  </a:lnTo>
                  <a:lnTo>
                    <a:pt x="2552789" y="4914"/>
                  </a:lnTo>
                  <a:close/>
                </a:path>
                <a:path w="9868535" h="438785">
                  <a:moveTo>
                    <a:pt x="2705189" y="5207"/>
                  </a:moveTo>
                  <a:lnTo>
                    <a:pt x="2590889" y="4991"/>
                  </a:lnTo>
                  <a:lnTo>
                    <a:pt x="2590825" y="43091"/>
                  </a:lnTo>
                  <a:lnTo>
                    <a:pt x="2705125" y="43307"/>
                  </a:lnTo>
                  <a:lnTo>
                    <a:pt x="2705189" y="5207"/>
                  </a:lnTo>
                  <a:close/>
                </a:path>
                <a:path w="9868535" h="438785">
                  <a:moveTo>
                    <a:pt x="2857589" y="5499"/>
                  </a:moveTo>
                  <a:lnTo>
                    <a:pt x="2743289" y="5283"/>
                  </a:lnTo>
                  <a:lnTo>
                    <a:pt x="2743225" y="43383"/>
                  </a:lnTo>
                  <a:lnTo>
                    <a:pt x="2857525" y="43599"/>
                  </a:lnTo>
                  <a:lnTo>
                    <a:pt x="2857589" y="5499"/>
                  </a:lnTo>
                  <a:close/>
                </a:path>
                <a:path w="9868535" h="438785">
                  <a:moveTo>
                    <a:pt x="3009989" y="5803"/>
                  </a:moveTo>
                  <a:lnTo>
                    <a:pt x="2895689" y="5575"/>
                  </a:lnTo>
                  <a:lnTo>
                    <a:pt x="2895625" y="43675"/>
                  </a:lnTo>
                  <a:lnTo>
                    <a:pt x="3009925" y="43903"/>
                  </a:lnTo>
                  <a:lnTo>
                    <a:pt x="3009989" y="5803"/>
                  </a:lnTo>
                  <a:close/>
                </a:path>
                <a:path w="9868535" h="438785">
                  <a:moveTo>
                    <a:pt x="3162389" y="6096"/>
                  </a:moveTo>
                  <a:lnTo>
                    <a:pt x="3048089" y="5867"/>
                  </a:lnTo>
                  <a:lnTo>
                    <a:pt x="3048025" y="43967"/>
                  </a:lnTo>
                  <a:lnTo>
                    <a:pt x="3162325" y="44196"/>
                  </a:lnTo>
                  <a:lnTo>
                    <a:pt x="3162389" y="6096"/>
                  </a:lnTo>
                  <a:close/>
                </a:path>
                <a:path w="9868535" h="438785">
                  <a:moveTo>
                    <a:pt x="3314789" y="6388"/>
                  </a:moveTo>
                  <a:lnTo>
                    <a:pt x="3200489" y="6172"/>
                  </a:lnTo>
                  <a:lnTo>
                    <a:pt x="3200425" y="44259"/>
                  </a:lnTo>
                  <a:lnTo>
                    <a:pt x="3314725" y="44488"/>
                  </a:lnTo>
                  <a:lnTo>
                    <a:pt x="3314789" y="6388"/>
                  </a:lnTo>
                  <a:close/>
                </a:path>
                <a:path w="9868535" h="438785">
                  <a:moveTo>
                    <a:pt x="3467189" y="6680"/>
                  </a:moveTo>
                  <a:lnTo>
                    <a:pt x="3352889" y="6464"/>
                  </a:lnTo>
                  <a:lnTo>
                    <a:pt x="3352825" y="44564"/>
                  </a:lnTo>
                  <a:lnTo>
                    <a:pt x="3467125" y="44780"/>
                  </a:lnTo>
                  <a:lnTo>
                    <a:pt x="3467189" y="6680"/>
                  </a:lnTo>
                  <a:close/>
                </a:path>
                <a:path w="9868535" h="438785">
                  <a:moveTo>
                    <a:pt x="3619589" y="6972"/>
                  </a:moveTo>
                  <a:lnTo>
                    <a:pt x="3505289" y="6756"/>
                  </a:lnTo>
                  <a:lnTo>
                    <a:pt x="3505225" y="44856"/>
                  </a:lnTo>
                  <a:lnTo>
                    <a:pt x="3619525" y="45072"/>
                  </a:lnTo>
                  <a:lnTo>
                    <a:pt x="3619589" y="6972"/>
                  </a:lnTo>
                  <a:close/>
                </a:path>
                <a:path w="9868535" h="438785">
                  <a:moveTo>
                    <a:pt x="3771989" y="7264"/>
                  </a:moveTo>
                  <a:lnTo>
                    <a:pt x="3657689" y="7048"/>
                  </a:lnTo>
                  <a:lnTo>
                    <a:pt x="3657625" y="45148"/>
                  </a:lnTo>
                  <a:lnTo>
                    <a:pt x="3771912" y="45364"/>
                  </a:lnTo>
                  <a:lnTo>
                    <a:pt x="3771989" y="7264"/>
                  </a:lnTo>
                  <a:close/>
                </a:path>
                <a:path w="9868535" h="438785">
                  <a:moveTo>
                    <a:pt x="3924389" y="7556"/>
                  </a:moveTo>
                  <a:lnTo>
                    <a:pt x="3810089" y="7340"/>
                  </a:lnTo>
                  <a:lnTo>
                    <a:pt x="3810012" y="45440"/>
                  </a:lnTo>
                  <a:lnTo>
                    <a:pt x="3924312" y="45656"/>
                  </a:lnTo>
                  <a:lnTo>
                    <a:pt x="3924389" y="7556"/>
                  </a:lnTo>
                  <a:close/>
                </a:path>
                <a:path w="9868535" h="438785">
                  <a:moveTo>
                    <a:pt x="4076789" y="7861"/>
                  </a:moveTo>
                  <a:lnTo>
                    <a:pt x="3962489" y="7632"/>
                  </a:lnTo>
                  <a:lnTo>
                    <a:pt x="3962412" y="45732"/>
                  </a:lnTo>
                  <a:lnTo>
                    <a:pt x="4076712" y="45961"/>
                  </a:lnTo>
                  <a:lnTo>
                    <a:pt x="4076789" y="7861"/>
                  </a:lnTo>
                  <a:close/>
                </a:path>
                <a:path w="9868535" h="438785">
                  <a:moveTo>
                    <a:pt x="4229189" y="8153"/>
                  </a:moveTo>
                  <a:lnTo>
                    <a:pt x="4114889" y="7924"/>
                  </a:lnTo>
                  <a:lnTo>
                    <a:pt x="4114812" y="46024"/>
                  </a:lnTo>
                  <a:lnTo>
                    <a:pt x="4229112" y="46253"/>
                  </a:lnTo>
                  <a:lnTo>
                    <a:pt x="4229189" y="8153"/>
                  </a:lnTo>
                  <a:close/>
                </a:path>
                <a:path w="9868535" h="438785">
                  <a:moveTo>
                    <a:pt x="4381589" y="8445"/>
                  </a:moveTo>
                  <a:lnTo>
                    <a:pt x="4267289" y="8216"/>
                  </a:lnTo>
                  <a:lnTo>
                    <a:pt x="4267212" y="46316"/>
                  </a:lnTo>
                  <a:lnTo>
                    <a:pt x="4381512" y="46545"/>
                  </a:lnTo>
                  <a:lnTo>
                    <a:pt x="4381589" y="8445"/>
                  </a:lnTo>
                  <a:close/>
                </a:path>
                <a:path w="9868535" h="438785">
                  <a:moveTo>
                    <a:pt x="4533989" y="8737"/>
                  </a:moveTo>
                  <a:lnTo>
                    <a:pt x="4419689" y="8521"/>
                  </a:lnTo>
                  <a:lnTo>
                    <a:pt x="4419612" y="46621"/>
                  </a:lnTo>
                  <a:lnTo>
                    <a:pt x="4533912" y="46837"/>
                  </a:lnTo>
                  <a:lnTo>
                    <a:pt x="4533989" y="8737"/>
                  </a:lnTo>
                  <a:close/>
                </a:path>
                <a:path w="9868535" h="438785">
                  <a:moveTo>
                    <a:pt x="4686389" y="9029"/>
                  </a:moveTo>
                  <a:lnTo>
                    <a:pt x="4572089" y="8813"/>
                  </a:lnTo>
                  <a:lnTo>
                    <a:pt x="4572012" y="46913"/>
                  </a:lnTo>
                  <a:lnTo>
                    <a:pt x="4686312" y="47129"/>
                  </a:lnTo>
                  <a:lnTo>
                    <a:pt x="4686389" y="9029"/>
                  </a:lnTo>
                  <a:close/>
                </a:path>
                <a:path w="9868535" h="438785">
                  <a:moveTo>
                    <a:pt x="4838789" y="9321"/>
                  </a:moveTo>
                  <a:lnTo>
                    <a:pt x="4724489" y="9105"/>
                  </a:lnTo>
                  <a:lnTo>
                    <a:pt x="4724412" y="47205"/>
                  </a:lnTo>
                  <a:lnTo>
                    <a:pt x="4838712" y="47421"/>
                  </a:lnTo>
                  <a:lnTo>
                    <a:pt x="4838789" y="9321"/>
                  </a:lnTo>
                  <a:close/>
                </a:path>
                <a:path w="9868535" h="438785">
                  <a:moveTo>
                    <a:pt x="4991189" y="9613"/>
                  </a:moveTo>
                  <a:lnTo>
                    <a:pt x="4876889" y="9398"/>
                  </a:lnTo>
                  <a:lnTo>
                    <a:pt x="4876812" y="47498"/>
                  </a:lnTo>
                  <a:lnTo>
                    <a:pt x="4991112" y="47713"/>
                  </a:lnTo>
                  <a:lnTo>
                    <a:pt x="4991189" y="9613"/>
                  </a:lnTo>
                  <a:close/>
                </a:path>
                <a:path w="9868535" h="438785">
                  <a:moveTo>
                    <a:pt x="5143589" y="9906"/>
                  </a:moveTo>
                  <a:lnTo>
                    <a:pt x="5029289" y="9690"/>
                  </a:lnTo>
                  <a:lnTo>
                    <a:pt x="5029212" y="47790"/>
                  </a:lnTo>
                  <a:lnTo>
                    <a:pt x="5143512" y="48006"/>
                  </a:lnTo>
                  <a:lnTo>
                    <a:pt x="5143589" y="9906"/>
                  </a:lnTo>
                  <a:close/>
                </a:path>
                <a:path w="9868535" h="438785">
                  <a:moveTo>
                    <a:pt x="5295989" y="10210"/>
                  </a:moveTo>
                  <a:lnTo>
                    <a:pt x="5181689" y="9982"/>
                  </a:lnTo>
                  <a:lnTo>
                    <a:pt x="5181612" y="48082"/>
                  </a:lnTo>
                  <a:lnTo>
                    <a:pt x="5295912" y="48310"/>
                  </a:lnTo>
                  <a:lnTo>
                    <a:pt x="5295989" y="10210"/>
                  </a:lnTo>
                  <a:close/>
                </a:path>
                <a:path w="9868535" h="438785">
                  <a:moveTo>
                    <a:pt x="5448389" y="10502"/>
                  </a:moveTo>
                  <a:lnTo>
                    <a:pt x="5334089" y="10274"/>
                  </a:lnTo>
                  <a:lnTo>
                    <a:pt x="5334012" y="48374"/>
                  </a:lnTo>
                  <a:lnTo>
                    <a:pt x="5448312" y="48602"/>
                  </a:lnTo>
                  <a:lnTo>
                    <a:pt x="5448389" y="10502"/>
                  </a:lnTo>
                  <a:close/>
                </a:path>
                <a:path w="9868535" h="438785">
                  <a:moveTo>
                    <a:pt x="5600789" y="10795"/>
                  </a:moveTo>
                  <a:lnTo>
                    <a:pt x="5486489" y="10579"/>
                  </a:lnTo>
                  <a:lnTo>
                    <a:pt x="5486412" y="48666"/>
                  </a:lnTo>
                  <a:lnTo>
                    <a:pt x="5600712" y="48895"/>
                  </a:lnTo>
                  <a:lnTo>
                    <a:pt x="5600789" y="10795"/>
                  </a:lnTo>
                  <a:close/>
                </a:path>
                <a:path w="9868535" h="438785">
                  <a:moveTo>
                    <a:pt x="5753189" y="11087"/>
                  </a:moveTo>
                  <a:lnTo>
                    <a:pt x="5638889" y="10871"/>
                  </a:lnTo>
                  <a:lnTo>
                    <a:pt x="5638812" y="48971"/>
                  </a:lnTo>
                  <a:lnTo>
                    <a:pt x="5753112" y="49187"/>
                  </a:lnTo>
                  <a:lnTo>
                    <a:pt x="5753189" y="11087"/>
                  </a:lnTo>
                  <a:close/>
                </a:path>
                <a:path w="9868535" h="438785">
                  <a:moveTo>
                    <a:pt x="5905589" y="11379"/>
                  </a:moveTo>
                  <a:lnTo>
                    <a:pt x="5791289" y="11163"/>
                  </a:lnTo>
                  <a:lnTo>
                    <a:pt x="5791212" y="49263"/>
                  </a:lnTo>
                  <a:lnTo>
                    <a:pt x="5905512" y="49479"/>
                  </a:lnTo>
                  <a:lnTo>
                    <a:pt x="5905589" y="11379"/>
                  </a:lnTo>
                  <a:close/>
                </a:path>
                <a:path w="9868535" h="438785">
                  <a:moveTo>
                    <a:pt x="6057989" y="11671"/>
                  </a:moveTo>
                  <a:lnTo>
                    <a:pt x="5943689" y="11455"/>
                  </a:lnTo>
                  <a:lnTo>
                    <a:pt x="5943612" y="49555"/>
                  </a:lnTo>
                  <a:lnTo>
                    <a:pt x="6057912" y="49771"/>
                  </a:lnTo>
                  <a:lnTo>
                    <a:pt x="6057989" y="11671"/>
                  </a:lnTo>
                  <a:close/>
                </a:path>
                <a:path w="9868535" h="438785">
                  <a:moveTo>
                    <a:pt x="6210389" y="11963"/>
                  </a:moveTo>
                  <a:lnTo>
                    <a:pt x="6096089" y="11747"/>
                  </a:lnTo>
                  <a:lnTo>
                    <a:pt x="6096012" y="49847"/>
                  </a:lnTo>
                  <a:lnTo>
                    <a:pt x="6210312" y="50063"/>
                  </a:lnTo>
                  <a:lnTo>
                    <a:pt x="6210389" y="11963"/>
                  </a:lnTo>
                  <a:close/>
                </a:path>
                <a:path w="9868535" h="438785">
                  <a:moveTo>
                    <a:pt x="6362789" y="12268"/>
                  </a:moveTo>
                  <a:lnTo>
                    <a:pt x="6248489" y="12039"/>
                  </a:lnTo>
                  <a:lnTo>
                    <a:pt x="6248412" y="50139"/>
                  </a:lnTo>
                  <a:lnTo>
                    <a:pt x="6362713" y="50368"/>
                  </a:lnTo>
                  <a:lnTo>
                    <a:pt x="6362789" y="12268"/>
                  </a:lnTo>
                  <a:close/>
                </a:path>
                <a:path w="9868535" h="438785">
                  <a:moveTo>
                    <a:pt x="6515189" y="12560"/>
                  </a:moveTo>
                  <a:lnTo>
                    <a:pt x="6400889" y="12331"/>
                  </a:lnTo>
                  <a:lnTo>
                    <a:pt x="6400813" y="50431"/>
                  </a:lnTo>
                  <a:lnTo>
                    <a:pt x="6515113" y="50660"/>
                  </a:lnTo>
                  <a:lnTo>
                    <a:pt x="6515189" y="12560"/>
                  </a:lnTo>
                  <a:close/>
                </a:path>
                <a:path w="9868535" h="438785">
                  <a:moveTo>
                    <a:pt x="6667589" y="12852"/>
                  </a:moveTo>
                  <a:lnTo>
                    <a:pt x="6553289" y="12623"/>
                  </a:lnTo>
                  <a:lnTo>
                    <a:pt x="6553213" y="50723"/>
                  </a:lnTo>
                  <a:lnTo>
                    <a:pt x="6667513" y="50952"/>
                  </a:lnTo>
                  <a:lnTo>
                    <a:pt x="6667589" y="12852"/>
                  </a:lnTo>
                  <a:close/>
                </a:path>
                <a:path w="9868535" h="438785">
                  <a:moveTo>
                    <a:pt x="6819989" y="13144"/>
                  </a:moveTo>
                  <a:lnTo>
                    <a:pt x="6705689" y="12928"/>
                  </a:lnTo>
                  <a:lnTo>
                    <a:pt x="6705613" y="51028"/>
                  </a:lnTo>
                  <a:lnTo>
                    <a:pt x="6819913" y="51244"/>
                  </a:lnTo>
                  <a:lnTo>
                    <a:pt x="6819989" y="13144"/>
                  </a:lnTo>
                  <a:close/>
                </a:path>
                <a:path w="9868535" h="438785">
                  <a:moveTo>
                    <a:pt x="6972389" y="13436"/>
                  </a:moveTo>
                  <a:lnTo>
                    <a:pt x="6858089" y="13220"/>
                  </a:lnTo>
                  <a:lnTo>
                    <a:pt x="6858013" y="51320"/>
                  </a:lnTo>
                  <a:lnTo>
                    <a:pt x="6972313" y="51536"/>
                  </a:lnTo>
                  <a:lnTo>
                    <a:pt x="6972389" y="13436"/>
                  </a:lnTo>
                  <a:close/>
                </a:path>
                <a:path w="9868535" h="438785">
                  <a:moveTo>
                    <a:pt x="7124789" y="13728"/>
                  </a:moveTo>
                  <a:lnTo>
                    <a:pt x="7010489" y="13512"/>
                  </a:lnTo>
                  <a:lnTo>
                    <a:pt x="7010413" y="51612"/>
                  </a:lnTo>
                  <a:lnTo>
                    <a:pt x="7124713" y="51828"/>
                  </a:lnTo>
                  <a:lnTo>
                    <a:pt x="7124789" y="13728"/>
                  </a:lnTo>
                  <a:close/>
                </a:path>
                <a:path w="9868535" h="438785">
                  <a:moveTo>
                    <a:pt x="7277189" y="14020"/>
                  </a:moveTo>
                  <a:lnTo>
                    <a:pt x="7162889" y="13804"/>
                  </a:lnTo>
                  <a:lnTo>
                    <a:pt x="7162813" y="51904"/>
                  </a:lnTo>
                  <a:lnTo>
                    <a:pt x="7277113" y="52120"/>
                  </a:lnTo>
                  <a:lnTo>
                    <a:pt x="7277189" y="14020"/>
                  </a:lnTo>
                  <a:close/>
                </a:path>
                <a:path w="9868535" h="438785">
                  <a:moveTo>
                    <a:pt x="7429589" y="14312"/>
                  </a:moveTo>
                  <a:lnTo>
                    <a:pt x="7315289" y="14097"/>
                  </a:lnTo>
                  <a:lnTo>
                    <a:pt x="7315213" y="52197"/>
                  </a:lnTo>
                  <a:lnTo>
                    <a:pt x="7429513" y="52412"/>
                  </a:lnTo>
                  <a:lnTo>
                    <a:pt x="7429589" y="14312"/>
                  </a:lnTo>
                  <a:close/>
                </a:path>
                <a:path w="9868535" h="438785">
                  <a:moveTo>
                    <a:pt x="7581989" y="14617"/>
                  </a:moveTo>
                  <a:lnTo>
                    <a:pt x="7467689" y="14389"/>
                  </a:lnTo>
                  <a:lnTo>
                    <a:pt x="7467613" y="52489"/>
                  </a:lnTo>
                  <a:lnTo>
                    <a:pt x="7581913" y="52717"/>
                  </a:lnTo>
                  <a:lnTo>
                    <a:pt x="7581989" y="14617"/>
                  </a:lnTo>
                  <a:close/>
                </a:path>
                <a:path w="9868535" h="438785">
                  <a:moveTo>
                    <a:pt x="7734389" y="14909"/>
                  </a:moveTo>
                  <a:lnTo>
                    <a:pt x="7620089" y="14681"/>
                  </a:lnTo>
                  <a:lnTo>
                    <a:pt x="7620013" y="52781"/>
                  </a:lnTo>
                  <a:lnTo>
                    <a:pt x="7734313" y="53009"/>
                  </a:lnTo>
                  <a:lnTo>
                    <a:pt x="7734389" y="14909"/>
                  </a:lnTo>
                  <a:close/>
                </a:path>
                <a:path w="9868535" h="438785">
                  <a:moveTo>
                    <a:pt x="7886789" y="15201"/>
                  </a:moveTo>
                  <a:lnTo>
                    <a:pt x="7772489" y="14986"/>
                  </a:lnTo>
                  <a:lnTo>
                    <a:pt x="7772413" y="53073"/>
                  </a:lnTo>
                  <a:lnTo>
                    <a:pt x="7886713" y="53301"/>
                  </a:lnTo>
                  <a:lnTo>
                    <a:pt x="7886789" y="15201"/>
                  </a:lnTo>
                  <a:close/>
                </a:path>
                <a:path w="9868535" h="438785">
                  <a:moveTo>
                    <a:pt x="8039189" y="15494"/>
                  </a:moveTo>
                  <a:lnTo>
                    <a:pt x="7924889" y="15278"/>
                  </a:lnTo>
                  <a:lnTo>
                    <a:pt x="7924813" y="53378"/>
                  </a:lnTo>
                  <a:lnTo>
                    <a:pt x="8039113" y="53594"/>
                  </a:lnTo>
                  <a:lnTo>
                    <a:pt x="8039189" y="15494"/>
                  </a:lnTo>
                  <a:close/>
                </a:path>
                <a:path w="9868535" h="438785">
                  <a:moveTo>
                    <a:pt x="8191589" y="15786"/>
                  </a:moveTo>
                  <a:lnTo>
                    <a:pt x="8077289" y="15570"/>
                  </a:lnTo>
                  <a:lnTo>
                    <a:pt x="8077213" y="53670"/>
                  </a:lnTo>
                  <a:lnTo>
                    <a:pt x="8191513" y="53886"/>
                  </a:lnTo>
                  <a:lnTo>
                    <a:pt x="8191589" y="15786"/>
                  </a:lnTo>
                  <a:close/>
                </a:path>
                <a:path w="9868535" h="438785">
                  <a:moveTo>
                    <a:pt x="8343989" y="16078"/>
                  </a:moveTo>
                  <a:lnTo>
                    <a:pt x="8229689" y="15862"/>
                  </a:lnTo>
                  <a:lnTo>
                    <a:pt x="8229613" y="53962"/>
                  </a:lnTo>
                  <a:lnTo>
                    <a:pt x="8343913" y="54178"/>
                  </a:lnTo>
                  <a:lnTo>
                    <a:pt x="8343989" y="16078"/>
                  </a:lnTo>
                  <a:close/>
                </a:path>
                <a:path w="9868535" h="438785">
                  <a:moveTo>
                    <a:pt x="8496389" y="16370"/>
                  </a:moveTo>
                  <a:lnTo>
                    <a:pt x="8382089" y="16154"/>
                  </a:lnTo>
                  <a:lnTo>
                    <a:pt x="8382013" y="54254"/>
                  </a:lnTo>
                  <a:lnTo>
                    <a:pt x="8496313" y="54470"/>
                  </a:lnTo>
                  <a:lnTo>
                    <a:pt x="8496389" y="16370"/>
                  </a:lnTo>
                  <a:close/>
                </a:path>
                <a:path w="9868535" h="438785">
                  <a:moveTo>
                    <a:pt x="8648789" y="16675"/>
                  </a:moveTo>
                  <a:lnTo>
                    <a:pt x="8534489" y="16446"/>
                  </a:lnTo>
                  <a:lnTo>
                    <a:pt x="8534413" y="54546"/>
                  </a:lnTo>
                  <a:lnTo>
                    <a:pt x="8648713" y="54775"/>
                  </a:lnTo>
                  <a:lnTo>
                    <a:pt x="8648789" y="16675"/>
                  </a:lnTo>
                  <a:close/>
                </a:path>
                <a:path w="9868535" h="438785">
                  <a:moveTo>
                    <a:pt x="8801189" y="16967"/>
                  </a:moveTo>
                  <a:lnTo>
                    <a:pt x="8686889" y="16738"/>
                  </a:lnTo>
                  <a:lnTo>
                    <a:pt x="8686813" y="54838"/>
                  </a:lnTo>
                  <a:lnTo>
                    <a:pt x="8801113" y="55067"/>
                  </a:lnTo>
                  <a:lnTo>
                    <a:pt x="8801189" y="16967"/>
                  </a:lnTo>
                  <a:close/>
                </a:path>
                <a:path w="9868535" h="438785">
                  <a:moveTo>
                    <a:pt x="8953589" y="17259"/>
                  </a:moveTo>
                  <a:lnTo>
                    <a:pt x="8839289" y="17030"/>
                  </a:lnTo>
                  <a:lnTo>
                    <a:pt x="8839213" y="55130"/>
                  </a:lnTo>
                  <a:lnTo>
                    <a:pt x="8953513" y="55359"/>
                  </a:lnTo>
                  <a:lnTo>
                    <a:pt x="8953589" y="17259"/>
                  </a:lnTo>
                  <a:close/>
                </a:path>
                <a:path w="9868535" h="438785">
                  <a:moveTo>
                    <a:pt x="9105976" y="17551"/>
                  </a:moveTo>
                  <a:lnTo>
                    <a:pt x="8991689" y="17335"/>
                  </a:lnTo>
                  <a:lnTo>
                    <a:pt x="8991613" y="55435"/>
                  </a:lnTo>
                  <a:lnTo>
                    <a:pt x="9105913" y="55651"/>
                  </a:lnTo>
                  <a:lnTo>
                    <a:pt x="9105976" y="17551"/>
                  </a:lnTo>
                  <a:close/>
                </a:path>
                <a:path w="9868535" h="438785">
                  <a:moveTo>
                    <a:pt x="9258376" y="17843"/>
                  </a:moveTo>
                  <a:lnTo>
                    <a:pt x="9144076" y="17627"/>
                  </a:lnTo>
                  <a:lnTo>
                    <a:pt x="9144013" y="55727"/>
                  </a:lnTo>
                  <a:lnTo>
                    <a:pt x="9258313" y="55943"/>
                  </a:lnTo>
                  <a:lnTo>
                    <a:pt x="9258376" y="17843"/>
                  </a:lnTo>
                  <a:close/>
                </a:path>
                <a:path w="9868535" h="438785">
                  <a:moveTo>
                    <a:pt x="9410776" y="18135"/>
                  </a:moveTo>
                  <a:lnTo>
                    <a:pt x="9296476" y="17919"/>
                  </a:lnTo>
                  <a:lnTo>
                    <a:pt x="9296413" y="56019"/>
                  </a:lnTo>
                  <a:lnTo>
                    <a:pt x="9410713" y="56235"/>
                  </a:lnTo>
                  <a:lnTo>
                    <a:pt x="9410776" y="18135"/>
                  </a:lnTo>
                  <a:close/>
                </a:path>
                <a:path w="9868535" h="438785">
                  <a:moveTo>
                    <a:pt x="9563176" y="18427"/>
                  </a:moveTo>
                  <a:lnTo>
                    <a:pt x="9448876" y="18211"/>
                  </a:lnTo>
                  <a:lnTo>
                    <a:pt x="9448813" y="56311"/>
                  </a:lnTo>
                  <a:lnTo>
                    <a:pt x="9563113" y="56527"/>
                  </a:lnTo>
                  <a:lnTo>
                    <a:pt x="9563176" y="18427"/>
                  </a:lnTo>
                  <a:close/>
                </a:path>
                <a:path w="9868535" h="438785">
                  <a:moveTo>
                    <a:pt x="9715576" y="18719"/>
                  </a:moveTo>
                  <a:lnTo>
                    <a:pt x="9601276" y="18503"/>
                  </a:lnTo>
                  <a:lnTo>
                    <a:pt x="9601213" y="56603"/>
                  </a:lnTo>
                  <a:lnTo>
                    <a:pt x="9715513" y="56819"/>
                  </a:lnTo>
                  <a:lnTo>
                    <a:pt x="9715576" y="18719"/>
                  </a:lnTo>
                  <a:close/>
                </a:path>
                <a:path w="9868535" h="438785">
                  <a:moveTo>
                    <a:pt x="9867976" y="19024"/>
                  </a:moveTo>
                  <a:lnTo>
                    <a:pt x="9753676" y="18796"/>
                  </a:lnTo>
                  <a:lnTo>
                    <a:pt x="9753613" y="56896"/>
                  </a:lnTo>
                  <a:lnTo>
                    <a:pt x="9867913" y="57124"/>
                  </a:lnTo>
                  <a:lnTo>
                    <a:pt x="9867976" y="190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81907" y="3821162"/>
              <a:ext cx="9919970" cy="870585"/>
            </a:xfrm>
            <a:custGeom>
              <a:avLst/>
              <a:gdLst/>
              <a:ahLst/>
              <a:cxnLst/>
              <a:rect l="l" t="t" r="r" b="b"/>
              <a:pathLst>
                <a:path w="9919969" h="870585">
                  <a:moveTo>
                    <a:pt x="38100" y="838200"/>
                  </a:moveTo>
                  <a:lnTo>
                    <a:pt x="0" y="838200"/>
                  </a:lnTo>
                  <a:lnTo>
                    <a:pt x="0" y="870178"/>
                  </a:lnTo>
                  <a:lnTo>
                    <a:pt x="38100" y="870178"/>
                  </a:lnTo>
                  <a:lnTo>
                    <a:pt x="38100" y="838200"/>
                  </a:lnTo>
                  <a:close/>
                </a:path>
                <a:path w="9919969" h="870585">
                  <a:moveTo>
                    <a:pt x="38100" y="762000"/>
                  </a:moveTo>
                  <a:lnTo>
                    <a:pt x="0" y="762000"/>
                  </a:lnTo>
                  <a:lnTo>
                    <a:pt x="0" y="800100"/>
                  </a:lnTo>
                  <a:lnTo>
                    <a:pt x="38100" y="800100"/>
                  </a:lnTo>
                  <a:lnTo>
                    <a:pt x="38100" y="762000"/>
                  </a:lnTo>
                  <a:close/>
                </a:path>
                <a:path w="9919969" h="870585">
                  <a:moveTo>
                    <a:pt x="38100" y="685800"/>
                  </a:moveTo>
                  <a:lnTo>
                    <a:pt x="0" y="685800"/>
                  </a:lnTo>
                  <a:lnTo>
                    <a:pt x="0" y="723900"/>
                  </a:lnTo>
                  <a:lnTo>
                    <a:pt x="38100" y="723900"/>
                  </a:lnTo>
                  <a:lnTo>
                    <a:pt x="38100" y="685800"/>
                  </a:lnTo>
                  <a:close/>
                </a:path>
                <a:path w="9919969" h="870585">
                  <a:moveTo>
                    <a:pt x="38100" y="609600"/>
                  </a:moveTo>
                  <a:lnTo>
                    <a:pt x="0" y="609600"/>
                  </a:lnTo>
                  <a:lnTo>
                    <a:pt x="0" y="647700"/>
                  </a:lnTo>
                  <a:lnTo>
                    <a:pt x="38100" y="647700"/>
                  </a:lnTo>
                  <a:lnTo>
                    <a:pt x="38100" y="609600"/>
                  </a:lnTo>
                  <a:close/>
                </a:path>
                <a:path w="9919969" h="870585">
                  <a:moveTo>
                    <a:pt x="38100" y="533400"/>
                  </a:moveTo>
                  <a:lnTo>
                    <a:pt x="0" y="533400"/>
                  </a:lnTo>
                  <a:lnTo>
                    <a:pt x="0" y="571500"/>
                  </a:lnTo>
                  <a:lnTo>
                    <a:pt x="38100" y="571500"/>
                  </a:lnTo>
                  <a:lnTo>
                    <a:pt x="38100" y="533400"/>
                  </a:lnTo>
                  <a:close/>
                </a:path>
                <a:path w="9919969" h="870585">
                  <a:moveTo>
                    <a:pt x="38100" y="457200"/>
                  </a:moveTo>
                  <a:lnTo>
                    <a:pt x="0" y="457200"/>
                  </a:lnTo>
                  <a:lnTo>
                    <a:pt x="0" y="495300"/>
                  </a:lnTo>
                  <a:lnTo>
                    <a:pt x="38100" y="495300"/>
                  </a:lnTo>
                  <a:lnTo>
                    <a:pt x="38100" y="457200"/>
                  </a:lnTo>
                  <a:close/>
                </a:path>
                <a:path w="9919969" h="870585">
                  <a:moveTo>
                    <a:pt x="38100" y="381000"/>
                  </a:moveTo>
                  <a:lnTo>
                    <a:pt x="0" y="381000"/>
                  </a:lnTo>
                  <a:lnTo>
                    <a:pt x="0" y="419100"/>
                  </a:lnTo>
                  <a:lnTo>
                    <a:pt x="38100" y="419100"/>
                  </a:lnTo>
                  <a:lnTo>
                    <a:pt x="38100" y="381000"/>
                  </a:lnTo>
                  <a:close/>
                </a:path>
                <a:path w="9919969" h="870585">
                  <a:moveTo>
                    <a:pt x="9919894" y="838200"/>
                  </a:moveTo>
                  <a:lnTo>
                    <a:pt x="9881794" y="838200"/>
                  </a:lnTo>
                  <a:lnTo>
                    <a:pt x="9881794" y="870178"/>
                  </a:lnTo>
                  <a:lnTo>
                    <a:pt x="9919894" y="870178"/>
                  </a:lnTo>
                  <a:lnTo>
                    <a:pt x="9919894" y="838200"/>
                  </a:lnTo>
                  <a:close/>
                </a:path>
                <a:path w="9919969" h="870585">
                  <a:moveTo>
                    <a:pt x="9919894" y="762000"/>
                  </a:moveTo>
                  <a:lnTo>
                    <a:pt x="9881794" y="762000"/>
                  </a:lnTo>
                  <a:lnTo>
                    <a:pt x="9881794" y="800100"/>
                  </a:lnTo>
                  <a:lnTo>
                    <a:pt x="9919894" y="800100"/>
                  </a:lnTo>
                  <a:lnTo>
                    <a:pt x="9919894" y="762000"/>
                  </a:lnTo>
                  <a:close/>
                </a:path>
                <a:path w="9919969" h="870585">
                  <a:moveTo>
                    <a:pt x="9919894" y="685800"/>
                  </a:moveTo>
                  <a:lnTo>
                    <a:pt x="9881794" y="685800"/>
                  </a:lnTo>
                  <a:lnTo>
                    <a:pt x="9881794" y="723900"/>
                  </a:lnTo>
                  <a:lnTo>
                    <a:pt x="9919894" y="723900"/>
                  </a:lnTo>
                  <a:lnTo>
                    <a:pt x="9919894" y="685800"/>
                  </a:lnTo>
                  <a:close/>
                </a:path>
                <a:path w="9919969" h="870585">
                  <a:moveTo>
                    <a:pt x="9919894" y="609600"/>
                  </a:moveTo>
                  <a:lnTo>
                    <a:pt x="9881794" y="609600"/>
                  </a:lnTo>
                  <a:lnTo>
                    <a:pt x="9881794" y="647700"/>
                  </a:lnTo>
                  <a:lnTo>
                    <a:pt x="9919894" y="647700"/>
                  </a:lnTo>
                  <a:lnTo>
                    <a:pt x="9919894" y="609600"/>
                  </a:lnTo>
                  <a:close/>
                </a:path>
                <a:path w="9919969" h="870585">
                  <a:moveTo>
                    <a:pt x="9919894" y="533400"/>
                  </a:moveTo>
                  <a:lnTo>
                    <a:pt x="9881794" y="533400"/>
                  </a:lnTo>
                  <a:lnTo>
                    <a:pt x="9881794" y="571500"/>
                  </a:lnTo>
                  <a:lnTo>
                    <a:pt x="9919894" y="571500"/>
                  </a:lnTo>
                  <a:lnTo>
                    <a:pt x="9919894" y="533400"/>
                  </a:lnTo>
                  <a:close/>
                </a:path>
                <a:path w="9919969" h="870585">
                  <a:moveTo>
                    <a:pt x="9919894" y="457200"/>
                  </a:moveTo>
                  <a:lnTo>
                    <a:pt x="9881794" y="457200"/>
                  </a:lnTo>
                  <a:lnTo>
                    <a:pt x="9881794" y="495300"/>
                  </a:lnTo>
                  <a:lnTo>
                    <a:pt x="9919894" y="495300"/>
                  </a:lnTo>
                  <a:lnTo>
                    <a:pt x="9919894" y="457200"/>
                  </a:lnTo>
                  <a:close/>
                </a:path>
                <a:path w="9919969" h="870585">
                  <a:moveTo>
                    <a:pt x="9919894" y="381000"/>
                  </a:moveTo>
                  <a:lnTo>
                    <a:pt x="9881794" y="381000"/>
                  </a:lnTo>
                  <a:lnTo>
                    <a:pt x="9881794" y="419100"/>
                  </a:lnTo>
                  <a:lnTo>
                    <a:pt x="9919894" y="419100"/>
                  </a:lnTo>
                  <a:lnTo>
                    <a:pt x="9919894" y="381000"/>
                  </a:lnTo>
                  <a:close/>
                </a:path>
                <a:path w="9919969" h="870585">
                  <a:moveTo>
                    <a:pt x="9919894" y="304800"/>
                  </a:moveTo>
                  <a:lnTo>
                    <a:pt x="9881794" y="304800"/>
                  </a:lnTo>
                  <a:lnTo>
                    <a:pt x="9881794" y="342900"/>
                  </a:lnTo>
                  <a:lnTo>
                    <a:pt x="9919894" y="342900"/>
                  </a:lnTo>
                  <a:lnTo>
                    <a:pt x="9919894" y="304800"/>
                  </a:lnTo>
                  <a:close/>
                </a:path>
                <a:path w="9919969" h="870585">
                  <a:moveTo>
                    <a:pt x="9919894" y="228600"/>
                  </a:moveTo>
                  <a:lnTo>
                    <a:pt x="9881794" y="228600"/>
                  </a:lnTo>
                  <a:lnTo>
                    <a:pt x="9881794" y="266700"/>
                  </a:lnTo>
                  <a:lnTo>
                    <a:pt x="9919894" y="266700"/>
                  </a:lnTo>
                  <a:lnTo>
                    <a:pt x="9919894" y="228600"/>
                  </a:lnTo>
                  <a:close/>
                </a:path>
                <a:path w="9919969" h="870585">
                  <a:moveTo>
                    <a:pt x="9919894" y="152400"/>
                  </a:moveTo>
                  <a:lnTo>
                    <a:pt x="9881794" y="152400"/>
                  </a:lnTo>
                  <a:lnTo>
                    <a:pt x="9881794" y="190500"/>
                  </a:lnTo>
                  <a:lnTo>
                    <a:pt x="9919894" y="190500"/>
                  </a:lnTo>
                  <a:lnTo>
                    <a:pt x="9919894" y="152400"/>
                  </a:lnTo>
                  <a:close/>
                </a:path>
                <a:path w="9919969" h="870585">
                  <a:moveTo>
                    <a:pt x="9919894" y="76200"/>
                  </a:moveTo>
                  <a:lnTo>
                    <a:pt x="9881794" y="76200"/>
                  </a:lnTo>
                  <a:lnTo>
                    <a:pt x="9881794" y="114300"/>
                  </a:lnTo>
                  <a:lnTo>
                    <a:pt x="9919894" y="114300"/>
                  </a:lnTo>
                  <a:lnTo>
                    <a:pt x="9919894" y="76200"/>
                  </a:lnTo>
                  <a:close/>
                </a:path>
                <a:path w="9919969" h="870585">
                  <a:moveTo>
                    <a:pt x="9919894" y="0"/>
                  </a:moveTo>
                  <a:lnTo>
                    <a:pt x="9881794" y="0"/>
                  </a:lnTo>
                  <a:lnTo>
                    <a:pt x="9881794" y="38100"/>
                  </a:lnTo>
                  <a:lnTo>
                    <a:pt x="9919894" y="38100"/>
                  </a:lnTo>
                  <a:lnTo>
                    <a:pt x="99198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6291864" y="826716"/>
            <a:ext cx="810895" cy="5613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500" spc="855" dirty="0"/>
              <a:t>0</a:t>
            </a:r>
            <a:r>
              <a:rPr sz="3500" spc="860" dirty="0"/>
              <a:t>3</a:t>
            </a:r>
            <a:endParaRPr sz="3500"/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21223" y="643127"/>
            <a:ext cx="7510271" cy="219151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952093" y="4728209"/>
            <a:ext cx="7177405" cy="762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684780" algn="l"/>
              </a:tabLst>
            </a:pPr>
            <a:r>
              <a:rPr sz="4800" b="1" spc="-2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2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2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1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8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4800" b="1" spc="-2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2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2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1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3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65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2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3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3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655600" y="4728209"/>
            <a:ext cx="5299710" cy="762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800" b="1" spc="-29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2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2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1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2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2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19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3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2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2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1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43606" y="5940630"/>
            <a:ext cx="708215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3155" algn="l"/>
                <a:tab pos="2546985" algn="l"/>
                <a:tab pos="4884420" algn="l"/>
                <a:tab pos="6005195" algn="l"/>
              </a:tabLst>
            </a:pPr>
            <a:r>
              <a:rPr sz="2500" spc="2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1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500" spc="28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2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19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2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500" spc="29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500" spc="2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19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29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spc="2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3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28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2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2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500" spc="29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00" spc="19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28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500" spc="1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500" spc="1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19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2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1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’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39298" y="6493080"/>
            <a:ext cx="53860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5930" algn="l"/>
                <a:tab pos="3395345" algn="l"/>
                <a:tab pos="4819015" algn="l"/>
              </a:tabLst>
            </a:pPr>
            <a:r>
              <a:rPr sz="2500" spc="3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5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1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21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2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2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500" spc="28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2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19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2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29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spc="1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25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500" spc="16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500" spc="21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2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3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5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2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98105" y="6874041"/>
            <a:ext cx="172720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4815">
              <a:lnSpc>
                <a:spcPct val="145000"/>
              </a:lnSpc>
              <a:spcBef>
                <a:spcPts val="100"/>
              </a:spcBef>
            </a:pPr>
            <a:r>
              <a:rPr sz="2500" spc="28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2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19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2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29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spc="1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245" dirty="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sz="2500" spc="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28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21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19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2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2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2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18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43606" y="6321592"/>
            <a:ext cx="1609090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000"/>
              </a:lnSpc>
              <a:spcBef>
                <a:spcPts val="100"/>
              </a:spcBef>
            </a:pPr>
            <a:r>
              <a:rPr sz="2500" spc="225" dirty="0">
                <a:solidFill>
                  <a:srgbClr val="FFFFFF"/>
                </a:solidFill>
                <a:latin typeface="Verdana"/>
                <a:cs typeface="Verdana"/>
              </a:rPr>
              <a:t>predict </a:t>
            </a:r>
            <a:r>
              <a:rPr sz="2500" spc="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85" dirty="0">
                <a:solidFill>
                  <a:srgbClr val="FFFFFF"/>
                </a:solidFill>
                <a:latin typeface="Verdana"/>
                <a:cs typeface="Verdana"/>
              </a:rPr>
              <a:t>matched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9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2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00" spc="2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2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130" dirty="0">
                <a:solidFill>
                  <a:srgbClr val="FFFFFF"/>
                </a:solidFill>
                <a:latin typeface="Verdana"/>
                <a:cs typeface="Verdana"/>
              </a:rPr>
              <a:t>g  </a:t>
            </a:r>
            <a:r>
              <a:rPr sz="2500" spc="185" dirty="0">
                <a:solidFill>
                  <a:srgbClr val="FFFFFF"/>
                </a:solidFill>
                <a:latin typeface="Verdana"/>
                <a:cs typeface="Verdana"/>
              </a:rPr>
              <a:t>valuable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46761" y="6874041"/>
            <a:ext cx="1730375" cy="168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690" marR="64769" indent="-71120">
              <a:lnSpc>
                <a:spcPct val="145000"/>
              </a:lnSpc>
              <a:spcBef>
                <a:spcPts val="100"/>
              </a:spcBef>
            </a:pPr>
            <a:r>
              <a:rPr sz="25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2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2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1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2500" spc="135" dirty="0">
                <a:solidFill>
                  <a:srgbClr val="FFFFFF"/>
                </a:solidFill>
                <a:latin typeface="Verdana"/>
                <a:cs typeface="Verdana"/>
              </a:rPr>
              <a:t>them</a:t>
            </a:r>
            <a:endParaRPr sz="2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  <a:tabLst>
                <a:tab pos="1076325" algn="l"/>
              </a:tabLst>
            </a:pPr>
            <a:r>
              <a:rPr sz="2500" spc="29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28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1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5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2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18062" y="6874041"/>
            <a:ext cx="1417320" cy="168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6385">
              <a:lnSpc>
                <a:spcPct val="145000"/>
              </a:lnSpc>
              <a:spcBef>
                <a:spcPts val="100"/>
              </a:spcBef>
            </a:pPr>
            <a:r>
              <a:rPr sz="25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3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28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1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5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55" dirty="0">
                <a:solidFill>
                  <a:srgbClr val="FFFFFF"/>
                </a:solidFill>
                <a:latin typeface="Verdana"/>
                <a:cs typeface="Verdana"/>
              </a:rPr>
              <a:t>l  </a:t>
            </a:r>
            <a:r>
              <a:rPr sz="2500" spc="165" dirty="0">
                <a:solidFill>
                  <a:srgbClr val="FFFFFF"/>
                </a:solidFill>
                <a:latin typeface="Verdana"/>
                <a:cs typeface="Verdana"/>
              </a:rPr>
              <a:t>while</a:t>
            </a:r>
            <a:endParaRPr sz="2500">
              <a:latin typeface="Verdana"/>
              <a:cs typeface="Verdana"/>
            </a:endParaRPr>
          </a:p>
          <a:p>
            <a:pPr marL="27305">
              <a:lnSpc>
                <a:spcPct val="100000"/>
              </a:lnSpc>
              <a:spcBef>
                <a:spcPts val="1350"/>
              </a:spcBef>
            </a:pPr>
            <a:r>
              <a:rPr sz="2500" spc="150" dirty="0">
                <a:solidFill>
                  <a:srgbClr val="FFFFFF"/>
                </a:solidFill>
                <a:latin typeface="Verdana"/>
                <a:cs typeface="Verdana"/>
              </a:rPr>
              <a:t>staying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05803" y="8150429"/>
            <a:ext cx="17195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6995" algn="l"/>
              </a:tabLst>
            </a:pPr>
            <a:r>
              <a:rPr sz="25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21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19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500" spc="2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43606" y="8702879"/>
            <a:ext cx="27825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190" dirty="0">
                <a:solidFill>
                  <a:srgbClr val="FFFFFF"/>
                </a:solidFill>
                <a:latin typeface="Verdana"/>
                <a:cs typeface="Verdana"/>
              </a:rPr>
              <a:t>fashion</a:t>
            </a:r>
            <a:r>
              <a:rPr sz="2500" spc="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50" dirty="0">
                <a:solidFill>
                  <a:srgbClr val="FFFFFF"/>
                </a:solidFill>
                <a:latin typeface="Verdana"/>
                <a:cs typeface="Verdana"/>
              </a:rPr>
              <a:t>curves.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426283" y="5769142"/>
            <a:ext cx="7082155" cy="334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5000"/>
              </a:lnSpc>
              <a:spcBef>
                <a:spcPts val="100"/>
              </a:spcBef>
            </a:pPr>
            <a:r>
              <a:rPr sz="2500" spc="130" dirty="0">
                <a:solidFill>
                  <a:srgbClr val="FFFFFF"/>
                </a:solidFill>
                <a:latin typeface="Verdana"/>
                <a:cs typeface="Verdana"/>
              </a:rPr>
              <a:t>Our </a:t>
            </a:r>
            <a:r>
              <a:rPr sz="2500" spc="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204" dirty="0">
                <a:solidFill>
                  <a:srgbClr val="FFFFFF"/>
                </a:solidFill>
                <a:latin typeface="Verdana"/>
                <a:cs typeface="Verdana"/>
              </a:rPr>
              <a:t>leaderboard </a:t>
            </a:r>
            <a:r>
              <a:rPr sz="2500" spc="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90" dirty="0">
                <a:solidFill>
                  <a:srgbClr val="FFFFFF"/>
                </a:solidFill>
                <a:latin typeface="Verdana"/>
                <a:cs typeface="Verdana"/>
              </a:rPr>
              <a:t>displays </a:t>
            </a:r>
            <a:r>
              <a:rPr sz="2500" spc="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4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500" spc="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30" dirty="0">
                <a:solidFill>
                  <a:srgbClr val="FFFFFF"/>
                </a:solidFill>
                <a:latin typeface="Verdana"/>
                <a:cs typeface="Verdana"/>
              </a:rPr>
              <a:t>most- </a:t>
            </a:r>
            <a:r>
              <a:rPr sz="2500" spc="-86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00" spc="-6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2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500" spc="19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6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500" spc="2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1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21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29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00" spc="2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1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28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1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25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9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2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3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2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1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500" spc="2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00" spc="2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2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18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500" spc="1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19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2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28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sz="2500" spc="19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2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00" spc="-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29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00" spc="-6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2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500" spc="2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2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18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2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19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500" spc="2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2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00" spc="-254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36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500" spc="2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29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500" spc="1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500" spc="29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25" dirty="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sz="2500" spc="190" dirty="0">
                <a:solidFill>
                  <a:srgbClr val="FFFFFF"/>
                </a:solidFill>
                <a:latin typeface="Verdana"/>
                <a:cs typeface="Verdana"/>
              </a:rPr>
              <a:t>wishlists </a:t>
            </a:r>
            <a:r>
              <a:rPr sz="2500" spc="95" dirty="0">
                <a:solidFill>
                  <a:srgbClr val="FFFFFF"/>
                </a:solidFill>
                <a:latin typeface="Verdana"/>
                <a:cs typeface="Verdana"/>
              </a:rPr>
              <a:t>gain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65" dirty="0">
                <a:solidFill>
                  <a:srgbClr val="FFFFFF"/>
                </a:solidFill>
                <a:latin typeface="Verdana"/>
                <a:cs typeface="Verdana"/>
              </a:rPr>
              <a:t>rewards </a:t>
            </a:r>
            <a:r>
              <a:rPr sz="2500" spc="13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500" spc="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90" dirty="0">
                <a:solidFill>
                  <a:srgbClr val="FFFFFF"/>
                </a:solidFill>
                <a:latin typeface="Verdana"/>
                <a:cs typeface="Verdana"/>
              </a:rPr>
              <a:t>visibility, </a:t>
            </a:r>
            <a:r>
              <a:rPr sz="2500" spc="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90" dirty="0">
                <a:solidFill>
                  <a:srgbClr val="FFFFFF"/>
                </a:solidFill>
                <a:latin typeface="Verdana"/>
                <a:cs typeface="Verdana"/>
              </a:rPr>
              <a:t>fostering </a:t>
            </a:r>
            <a:r>
              <a:rPr sz="2500" spc="220" dirty="0">
                <a:solidFill>
                  <a:srgbClr val="FFFFFF"/>
                </a:solidFill>
                <a:latin typeface="Verdana"/>
                <a:cs typeface="Verdana"/>
              </a:rPr>
              <a:t>competition </a:t>
            </a:r>
            <a:r>
              <a:rPr sz="2500" spc="13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500" spc="185" dirty="0">
                <a:solidFill>
                  <a:srgbClr val="FFFFFF"/>
                </a:solidFill>
                <a:latin typeface="Verdana"/>
                <a:cs typeface="Verdana"/>
              </a:rPr>
              <a:t>community </a:t>
            </a:r>
            <a:r>
              <a:rPr sz="2500" spc="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65" dirty="0">
                <a:solidFill>
                  <a:srgbClr val="FFFFFF"/>
                </a:solidFill>
                <a:latin typeface="Verdana"/>
                <a:cs typeface="Verdana"/>
              </a:rPr>
              <a:t>while</a:t>
            </a:r>
            <a:r>
              <a:rPr sz="2500" spc="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200" dirty="0">
                <a:solidFill>
                  <a:srgbClr val="FFFFFF"/>
                </a:solidFill>
                <a:latin typeface="Verdana"/>
                <a:cs typeface="Verdana"/>
              </a:rPr>
              <a:t>identifying</a:t>
            </a:r>
            <a:r>
              <a:rPr sz="2500" spc="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80" dirty="0">
                <a:solidFill>
                  <a:srgbClr val="FFFFFF"/>
                </a:solidFill>
                <a:latin typeface="Verdana"/>
                <a:cs typeface="Verdana"/>
              </a:rPr>
              <a:t>trending</a:t>
            </a:r>
            <a:r>
              <a:rPr sz="2500" spc="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50" dirty="0">
                <a:solidFill>
                  <a:srgbClr val="FFFFFF"/>
                </a:solidFill>
                <a:latin typeface="Verdana"/>
                <a:cs typeface="Verdana"/>
              </a:rPr>
              <a:t>styles.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91538" y="9258300"/>
            <a:ext cx="3105149" cy="3714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1476" y="0"/>
            <a:ext cx="6796523" cy="72974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996259"/>
            <a:ext cx="5799999" cy="62907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5078" y="949490"/>
            <a:ext cx="1812534" cy="18125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291864" y="748254"/>
            <a:ext cx="810895" cy="5613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500" spc="855" dirty="0"/>
              <a:t>0</a:t>
            </a:r>
            <a:r>
              <a:rPr sz="3500" spc="860" dirty="0"/>
              <a:t>4</a:t>
            </a:r>
            <a:endParaRPr sz="3500"/>
          </a:p>
        </p:txBody>
      </p:sp>
      <p:grpSp>
        <p:nvGrpSpPr>
          <p:cNvPr id="6" name="object 6"/>
          <p:cNvGrpSpPr/>
          <p:nvPr/>
        </p:nvGrpSpPr>
        <p:grpSpPr>
          <a:xfrm>
            <a:off x="4398270" y="643127"/>
            <a:ext cx="9881870" cy="3970020"/>
            <a:chOff x="4398270" y="643127"/>
            <a:chExt cx="9881870" cy="397002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74791" y="643127"/>
              <a:ext cx="6784847" cy="219151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398289" y="2834525"/>
              <a:ext cx="9106535" cy="925830"/>
            </a:xfrm>
            <a:custGeom>
              <a:avLst/>
              <a:gdLst/>
              <a:ahLst/>
              <a:cxnLst/>
              <a:rect l="l" t="t" r="r" b="b"/>
              <a:pathLst>
                <a:path w="9106535" h="925829">
                  <a:moveTo>
                    <a:pt x="114376" y="870343"/>
                  </a:moveTo>
                  <a:lnTo>
                    <a:pt x="76" y="870115"/>
                  </a:lnTo>
                  <a:lnTo>
                    <a:pt x="0" y="908215"/>
                  </a:lnTo>
                  <a:lnTo>
                    <a:pt x="114300" y="908443"/>
                  </a:lnTo>
                  <a:lnTo>
                    <a:pt x="114376" y="870343"/>
                  </a:lnTo>
                  <a:close/>
                </a:path>
                <a:path w="9106535" h="925829">
                  <a:moveTo>
                    <a:pt x="266776" y="870635"/>
                  </a:moveTo>
                  <a:lnTo>
                    <a:pt x="152476" y="870407"/>
                  </a:lnTo>
                  <a:lnTo>
                    <a:pt x="152400" y="908507"/>
                  </a:lnTo>
                  <a:lnTo>
                    <a:pt x="266700" y="908735"/>
                  </a:lnTo>
                  <a:lnTo>
                    <a:pt x="266776" y="870635"/>
                  </a:lnTo>
                  <a:close/>
                </a:path>
                <a:path w="9106535" h="925829">
                  <a:moveTo>
                    <a:pt x="419176" y="870927"/>
                  </a:moveTo>
                  <a:lnTo>
                    <a:pt x="304876" y="870712"/>
                  </a:lnTo>
                  <a:lnTo>
                    <a:pt x="304800" y="908812"/>
                  </a:lnTo>
                  <a:lnTo>
                    <a:pt x="419100" y="909027"/>
                  </a:lnTo>
                  <a:lnTo>
                    <a:pt x="419176" y="870927"/>
                  </a:lnTo>
                  <a:close/>
                </a:path>
                <a:path w="9106535" h="925829">
                  <a:moveTo>
                    <a:pt x="571576" y="871220"/>
                  </a:moveTo>
                  <a:lnTo>
                    <a:pt x="457276" y="871004"/>
                  </a:lnTo>
                  <a:lnTo>
                    <a:pt x="457200" y="909104"/>
                  </a:lnTo>
                  <a:lnTo>
                    <a:pt x="571500" y="909320"/>
                  </a:lnTo>
                  <a:lnTo>
                    <a:pt x="571576" y="871220"/>
                  </a:lnTo>
                  <a:close/>
                </a:path>
                <a:path w="9106535" h="925829">
                  <a:moveTo>
                    <a:pt x="723976" y="871512"/>
                  </a:moveTo>
                  <a:lnTo>
                    <a:pt x="609676" y="871296"/>
                  </a:lnTo>
                  <a:lnTo>
                    <a:pt x="609600" y="909396"/>
                  </a:lnTo>
                  <a:lnTo>
                    <a:pt x="723900" y="909612"/>
                  </a:lnTo>
                  <a:lnTo>
                    <a:pt x="723976" y="871512"/>
                  </a:lnTo>
                  <a:close/>
                </a:path>
                <a:path w="9106535" h="925829">
                  <a:moveTo>
                    <a:pt x="876376" y="871804"/>
                  </a:moveTo>
                  <a:lnTo>
                    <a:pt x="762076" y="871588"/>
                  </a:lnTo>
                  <a:lnTo>
                    <a:pt x="762000" y="909688"/>
                  </a:lnTo>
                  <a:lnTo>
                    <a:pt x="876300" y="909904"/>
                  </a:lnTo>
                  <a:lnTo>
                    <a:pt x="876376" y="871804"/>
                  </a:lnTo>
                  <a:close/>
                </a:path>
                <a:path w="9106535" h="925829">
                  <a:moveTo>
                    <a:pt x="1028776" y="872096"/>
                  </a:moveTo>
                  <a:lnTo>
                    <a:pt x="914476" y="871880"/>
                  </a:lnTo>
                  <a:lnTo>
                    <a:pt x="914400" y="909980"/>
                  </a:lnTo>
                  <a:lnTo>
                    <a:pt x="1028700" y="910196"/>
                  </a:lnTo>
                  <a:lnTo>
                    <a:pt x="1028776" y="872096"/>
                  </a:lnTo>
                  <a:close/>
                </a:path>
                <a:path w="9106535" h="925829">
                  <a:moveTo>
                    <a:pt x="1181176" y="872401"/>
                  </a:moveTo>
                  <a:lnTo>
                    <a:pt x="1066876" y="872172"/>
                  </a:lnTo>
                  <a:lnTo>
                    <a:pt x="1066800" y="910272"/>
                  </a:lnTo>
                  <a:lnTo>
                    <a:pt x="1181100" y="910501"/>
                  </a:lnTo>
                  <a:lnTo>
                    <a:pt x="1181176" y="872401"/>
                  </a:lnTo>
                  <a:close/>
                </a:path>
                <a:path w="9106535" h="925829">
                  <a:moveTo>
                    <a:pt x="1333576" y="872693"/>
                  </a:moveTo>
                  <a:lnTo>
                    <a:pt x="1219276" y="872464"/>
                  </a:lnTo>
                  <a:lnTo>
                    <a:pt x="1219200" y="910564"/>
                  </a:lnTo>
                  <a:lnTo>
                    <a:pt x="1333500" y="910793"/>
                  </a:lnTo>
                  <a:lnTo>
                    <a:pt x="1333576" y="872693"/>
                  </a:lnTo>
                  <a:close/>
                </a:path>
                <a:path w="9106535" h="925829">
                  <a:moveTo>
                    <a:pt x="1485976" y="872985"/>
                  </a:moveTo>
                  <a:lnTo>
                    <a:pt x="1371676" y="872756"/>
                  </a:lnTo>
                  <a:lnTo>
                    <a:pt x="1371600" y="910856"/>
                  </a:lnTo>
                  <a:lnTo>
                    <a:pt x="1485900" y="911085"/>
                  </a:lnTo>
                  <a:lnTo>
                    <a:pt x="1485976" y="872985"/>
                  </a:lnTo>
                  <a:close/>
                </a:path>
                <a:path w="9106535" h="925829">
                  <a:moveTo>
                    <a:pt x="1638376" y="873277"/>
                  </a:moveTo>
                  <a:lnTo>
                    <a:pt x="1524076" y="873061"/>
                  </a:lnTo>
                  <a:lnTo>
                    <a:pt x="1524000" y="911161"/>
                  </a:lnTo>
                  <a:lnTo>
                    <a:pt x="1638300" y="911377"/>
                  </a:lnTo>
                  <a:lnTo>
                    <a:pt x="1638376" y="873277"/>
                  </a:lnTo>
                  <a:close/>
                </a:path>
                <a:path w="9106535" h="925829">
                  <a:moveTo>
                    <a:pt x="1790776" y="873569"/>
                  </a:moveTo>
                  <a:lnTo>
                    <a:pt x="1676476" y="873353"/>
                  </a:lnTo>
                  <a:lnTo>
                    <a:pt x="1676400" y="911453"/>
                  </a:lnTo>
                  <a:lnTo>
                    <a:pt x="1790700" y="911669"/>
                  </a:lnTo>
                  <a:lnTo>
                    <a:pt x="1790776" y="873569"/>
                  </a:lnTo>
                  <a:close/>
                </a:path>
                <a:path w="9106535" h="925829">
                  <a:moveTo>
                    <a:pt x="1943176" y="873861"/>
                  </a:moveTo>
                  <a:lnTo>
                    <a:pt x="1828876" y="873645"/>
                  </a:lnTo>
                  <a:lnTo>
                    <a:pt x="1828800" y="911745"/>
                  </a:lnTo>
                  <a:lnTo>
                    <a:pt x="1943100" y="911961"/>
                  </a:lnTo>
                  <a:lnTo>
                    <a:pt x="1943176" y="873861"/>
                  </a:lnTo>
                  <a:close/>
                </a:path>
                <a:path w="9106535" h="925829">
                  <a:moveTo>
                    <a:pt x="2095576" y="874153"/>
                  </a:moveTo>
                  <a:lnTo>
                    <a:pt x="1981276" y="873937"/>
                  </a:lnTo>
                  <a:lnTo>
                    <a:pt x="1981200" y="912037"/>
                  </a:lnTo>
                  <a:lnTo>
                    <a:pt x="2095500" y="912253"/>
                  </a:lnTo>
                  <a:lnTo>
                    <a:pt x="2095576" y="874153"/>
                  </a:lnTo>
                  <a:close/>
                </a:path>
                <a:path w="9106535" h="925829">
                  <a:moveTo>
                    <a:pt x="2247976" y="874445"/>
                  </a:moveTo>
                  <a:lnTo>
                    <a:pt x="2133676" y="874229"/>
                  </a:lnTo>
                  <a:lnTo>
                    <a:pt x="2133600" y="912329"/>
                  </a:lnTo>
                  <a:lnTo>
                    <a:pt x="2247900" y="912545"/>
                  </a:lnTo>
                  <a:lnTo>
                    <a:pt x="2247976" y="874445"/>
                  </a:lnTo>
                  <a:close/>
                </a:path>
                <a:path w="9106535" h="925829">
                  <a:moveTo>
                    <a:pt x="2400376" y="874750"/>
                  </a:moveTo>
                  <a:lnTo>
                    <a:pt x="2286076" y="874522"/>
                  </a:lnTo>
                  <a:lnTo>
                    <a:pt x="2286000" y="912622"/>
                  </a:lnTo>
                  <a:lnTo>
                    <a:pt x="2400300" y="912850"/>
                  </a:lnTo>
                  <a:lnTo>
                    <a:pt x="2400376" y="874750"/>
                  </a:lnTo>
                  <a:close/>
                </a:path>
                <a:path w="9106535" h="925829">
                  <a:moveTo>
                    <a:pt x="2552776" y="875042"/>
                  </a:moveTo>
                  <a:lnTo>
                    <a:pt x="2438476" y="874814"/>
                  </a:lnTo>
                  <a:lnTo>
                    <a:pt x="2438400" y="912914"/>
                  </a:lnTo>
                  <a:lnTo>
                    <a:pt x="2552700" y="913142"/>
                  </a:lnTo>
                  <a:lnTo>
                    <a:pt x="2552776" y="875042"/>
                  </a:lnTo>
                  <a:close/>
                </a:path>
                <a:path w="9106535" h="925829">
                  <a:moveTo>
                    <a:pt x="2705176" y="875334"/>
                  </a:moveTo>
                  <a:lnTo>
                    <a:pt x="2590876" y="875118"/>
                  </a:lnTo>
                  <a:lnTo>
                    <a:pt x="2590800" y="913218"/>
                  </a:lnTo>
                  <a:lnTo>
                    <a:pt x="2705100" y="913434"/>
                  </a:lnTo>
                  <a:lnTo>
                    <a:pt x="2705176" y="875334"/>
                  </a:lnTo>
                  <a:close/>
                </a:path>
                <a:path w="9106535" h="925829">
                  <a:moveTo>
                    <a:pt x="2857576" y="875626"/>
                  </a:moveTo>
                  <a:lnTo>
                    <a:pt x="2743276" y="875411"/>
                  </a:lnTo>
                  <a:lnTo>
                    <a:pt x="2743200" y="913511"/>
                  </a:lnTo>
                  <a:lnTo>
                    <a:pt x="2857500" y="913726"/>
                  </a:lnTo>
                  <a:lnTo>
                    <a:pt x="2857576" y="875626"/>
                  </a:lnTo>
                  <a:close/>
                </a:path>
                <a:path w="9106535" h="925829">
                  <a:moveTo>
                    <a:pt x="3009976" y="875919"/>
                  </a:moveTo>
                  <a:lnTo>
                    <a:pt x="2895676" y="875703"/>
                  </a:lnTo>
                  <a:lnTo>
                    <a:pt x="2895600" y="913803"/>
                  </a:lnTo>
                  <a:lnTo>
                    <a:pt x="3009900" y="914019"/>
                  </a:lnTo>
                  <a:lnTo>
                    <a:pt x="3009976" y="875919"/>
                  </a:lnTo>
                  <a:close/>
                </a:path>
                <a:path w="9106535" h="925829">
                  <a:moveTo>
                    <a:pt x="3162376" y="876211"/>
                  </a:moveTo>
                  <a:lnTo>
                    <a:pt x="3048076" y="875995"/>
                  </a:lnTo>
                  <a:lnTo>
                    <a:pt x="3048000" y="914095"/>
                  </a:lnTo>
                  <a:lnTo>
                    <a:pt x="3162300" y="914311"/>
                  </a:lnTo>
                  <a:lnTo>
                    <a:pt x="3162376" y="876211"/>
                  </a:lnTo>
                  <a:close/>
                </a:path>
                <a:path w="9106535" h="925829">
                  <a:moveTo>
                    <a:pt x="3314776" y="876503"/>
                  </a:moveTo>
                  <a:lnTo>
                    <a:pt x="3200476" y="876287"/>
                  </a:lnTo>
                  <a:lnTo>
                    <a:pt x="3200400" y="914387"/>
                  </a:lnTo>
                  <a:lnTo>
                    <a:pt x="3314700" y="914603"/>
                  </a:lnTo>
                  <a:lnTo>
                    <a:pt x="3314776" y="876503"/>
                  </a:lnTo>
                  <a:close/>
                </a:path>
                <a:path w="9106535" h="925829">
                  <a:moveTo>
                    <a:pt x="3467176" y="876808"/>
                  </a:moveTo>
                  <a:lnTo>
                    <a:pt x="3352876" y="876579"/>
                  </a:lnTo>
                  <a:lnTo>
                    <a:pt x="3352800" y="914679"/>
                  </a:lnTo>
                  <a:lnTo>
                    <a:pt x="3467100" y="914908"/>
                  </a:lnTo>
                  <a:lnTo>
                    <a:pt x="3467176" y="876808"/>
                  </a:lnTo>
                  <a:close/>
                </a:path>
                <a:path w="9106535" h="925829">
                  <a:moveTo>
                    <a:pt x="3619576" y="877100"/>
                  </a:moveTo>
                  <a:lnTo>
                    <a:pt x="3505276" y="876871"/>
                  </a:lnTo>
                  <a:lnTo>
                    <a:pt x="3505200" y="914971"/>
                  </a:lnTo>
                  <a:lnTo>
                    <a:pt x="3619500" y="915200"/>
                  </a:lnTo>
                  <a:lnTo>
                    <a:pt x="3619576" y="877100"/>
                  </a:lnTo>
                  <a:close/>
                </a:path>
                <a:path w="9106535" h="925829">
                  <a:moveTo>
                    <a:pt x="3771976" y="877392"/>
                  </a:moveTo>
                  <a:lnTo>
                    <a:pt x="3657676" y="877163"/>
                  </a:lnTo>
                  <a:lnTo>
                    <a:pt x="3657600" y="915263"/>
                  </a:lnTo>
                  <a:lnTo>
                    <a:pt x="3771900" y="915492"/>
                  </a:lnTo>
                  <a:lnTo>
                    <a:pt x="3771976" y="877392"/>
                  </a:lnTo>
                  <a:close/>
                </a:path>
                <a:path w="9106535" h="925829">
                  <a:moveTo>
                    <a:pt x="3924376" y="877684"/>
                  </a:moveTo>
                  <a:lnTo>
                    <a:pt x="3810076" y="877468"/>
                  </a:lnTo>
                  <a:lnTo>
                    <a:pt x="3810000" y="915568"/>
                  </a:lnTo>
                  <a:lnTo>
                    <a:pt x="3924300" y="915784"/>
                  </a:lnTo>
                  <a:lnTo>
                    <a:pt x="3924376" y="877684"/>
                  </a:lnTo>
                  <a:close/>
                </a:path>
                <a:path w="9106535" h="925829">
                  <a:moveTo>
                    <a:pt x="4076776" y="877976"/>
                  </a:moveTo>
                  <a:lnTo>
                    <a:pt x="3962476" y="877760"/>
                  </a:lnTo>
                  <a:lnTo>
                    <a:pt x="3962400" y="915860"/>
                  </a:lnTo>
                  <a:lnTo>
                    <a:pt x="4076700" y="916076"/>
                  </a:lnTo>
                  <a:lnTo>
                    <a:pt x="4076776" y="877976"/>
                  </a:lnTo>
                  <a:close/>
                </a:path>
                <a:path w="9106535" h="925829">
                  <a:moveTo>
                    <a:pt x="4229176" y="878268"/>
                  </a:moveTo>
                  <a:lnTo>
                    <a:pt x="4114876" y="878052"/>
                  </a:lnTo>
                  <a:lnTo>
                    <a:pt x="4114800" y="916152"/>
                  </a:lnTo>
                  <a:lnTo>
                    <a:pt x="4229100" y="916368"/>
                  </a:lnTo>
                  <a:lnTo>
                    <a:pt x="4229176" y="878268"/>
                  </a:lnTo>
                  <a:close/>
                </a:path>
                <a:path w="9106535" h="925829">
                  <a:moveTo>
                    <a:pt x="4381576" y="878560"/>
                  </a:moveTo>
                  <a:lnTo>
                    <a:pt x="4267276" y="878344"/>
                  </a:lnTo>
                  <a:lnTo>
                    <a:pt x="4267200" y="916444"/>
                  </a:lnTo>
                  <a:lnTo>
                    <a:pt x="4381500" y="916660"/>
                  </a:lnTo>
                  <a:lnTo>
                    <a:pt x="4381576" y="878560"/>
                  </a:lnTo>
                  <a:close/>
                </a:path>
                <a:path w="9106535" h="925829">
                  <a:moveTo>
                    <a:pt x="4533963" y="878852"/>
                  </a:moveTo>
                  <a:lnTo>
                    <a:pt x="4419676" y="878636"/>
                  </a:lnTo>
                  <a:lnTo>
                    <a:pt x="4419600" y="916736"/>
                  </a:lnTo>
                  <a:lnTo>
                    <a:pt x="4533900" y="916952"/>
                  </a:lnTo>
                  <a:lnTo>
                    <a:pt x="4533963" y="878852"/>
                  </a:lnTo>
                  <a:close/>
                </a:path>
                <a:path w="9106535" h="925829">
                  <a:moveTo>
                    <a:pt x="4601121" y="762000"/>
                  </a:moveTo>
                  <a:lnTo>
                    <a:pt x="4563021" y="762000"/>
                  </a:lnTo>
                  <a:lnTo>
                    <a:pt x="4563021" y="800100"/>
                  </a:lnTo>
                  <a:lnTo>
                    <a:pt x="4601121" y="800100"/>
                  </a:lnTo>
                  <a:lnTo>
                    <a:pt x="4601121" y="762000"/>
                  </a:lnTo>
                  <a:close/>
                </a:path>
                <a:path w="9106535" h="925829">
                  <a:moveTo>
                    <a:pt x="4601121" y="685800"/>
                  </a:moveTo>
                  <a:lnTo>
                    <a:pt x="4563021" y="685800"/>
                  </a:lnTo>
                  <a:lnTo>
                    <a:pt x="4563021" y="723900"/>
                  </a:lnTo>
                  <a:lnTo>
                    <a:pt x="4601121" y="723900"/>
                  </a:lnTo>
                  <a:lnTo>
                    <a:pt x="4601121" y="685800"/>
                  </a:lnTo>
                  <a:close/>
                </a:path>
                <a:path w="9106535" h="925829">
                  <a:moveTo>
                    <a:pt x="4601121" y="609600"/>
                  </a:moveTo>
                  <a:lnTo>
                    <a:pt x="4563021" y="609600"/>
                  </a:lnTo>
                  <a:lnTo>
                    <a:pt x="4563021" y="647700"/>
                  </a:lnTo>
                  <a:lnTo>
                    <a:pt x="4601121" y="647700"/>
                  </a:lnTo>
                  <a:lnTo>
                    <a:pt x="4601121" y="609600"/>
                  </a:lnTo>
                  <a:close/>
                </a:path>
                <a:path w="9106535" h="925829">
                  <a:moveTo>
                    <a:pt x="4601121" y="533400"/>
                  </a:moveTo>
                  <a:lnTo>
                    <a:pt x="4563021" y="533400"/>
                  </a:lnTo>
                  <a:lnTo>
                    <a:pt x="4563021" y="571500"/>
                  </a:lnTo>
                  <a:lnTo>
                    <a:pt x="4601121" y="571500"/>
                  </a:lnTo>
                  <a:lnTo>
                    <a:pt x="4601121" y="533400"/>
                  </a:lnTo>
                  <a:close/>
                </a:path>
                <a:path w="9106535" h="925829">
                  <a:moveTo>
                    <a:pt x="4601121" y="457200"/>
                  </a:moveTo>
                  <a:lnTo>
                    <a:pt x="4563021" y="457200"/>
                  </a:lnTo>
                  <a:lnTo>
                    <a:pt x="4563021" y="495300"/>
                  </a:lnTo>
                  <a:lnTo>
                    <a:pt x="4601121" y="495300"/>
                  </a:lnTo>
                  <a:lnTo>
                    <a:pt x="4601121" y="457200"/>
                  </a:lnTo>
                  <a:close/>
                </a:path>
                <a:path w="9106535" h="925829">
                  <a:moveTo>
                    <a:pt x="4601121" y="381000"/>
                  </a:moveTo>
                  <a:lnTo>
                    <a:pt x="4563021" y="381000"/>
                  </a:lnTo>
                  <a:lnTo>
                    <a:pt x="4563021" y="419100"/>
                  </a:lnTo>
                  <a:lnTo>
                    <a:pt x="4601121" y="419100"/>
                  </a:lnTo>
                  <a:lnTo>
                    <a:pt x="4601121" y="381000"/>
                  </a:lnTo>
                  <a:close/>
                </a:path>
                <a:path w="9106535" h="925829">
                  <a:moveTo>
                    <a:pt x="4601121" y="304800"/>
                  </a:moveTo>
                  <a:lnTo>
                    <a:pt x="4563021" y="304800"/>
                  </a:lnTo>
                  <a:lnTo>
                    <a:pt x="4563021" y="342900"/>
                  </a:lnTo>
                  <a:lnTo>
                    <a:pt x="4601121" y="342900"/>
                  </a:lnTo>
                  <a:lnTo>
                    <a:pt x="4601121" y="304800"/>
                  </a:lnTo>
                  <a:close/>
                </a:path>
                <a:path w="9106535" h="925829">
                  <a:moveTo>
                    <a:pt x="4601121" y="228600"/>
                  </a:moveTo>
                  <a:lnTo>
                    <a:pt x="4563021" y="228600"/>
                  </a:lnTo>
                  <a:lnTo>
                    <a:pt x="4563021" y="266700"/>
                  </a:lnTo>
                  <a:lnTo>
                    <a:pt x="4601121" y="266700"/>
                  </a:lnTo>
                  <a:lnTo>
                    <a:pt x="4601121" y="228600"/>
                  </a:lnTo>
                  <a:close/>
                </a:path>
                <a:path w="9106535" h="925829">
                  <a:moveTo>
                    <a:pt x="4601121" y="152400"/>
                  </a:moveTo>
                  <a:lnTo>
                    <a:pt x="4563021" y="152400"/>
                  </a:lnTo>
                  <a:lnTo>
                    <a:pt x="4563021" y="190500"/>
                  </a:lnTo>
                  <a:lnTo>
                    <a:pt x="4601121" y="190500"/>
                  </a:lnTo>
                  <a:lnTo>
                    <a:pt x="4601121" y="152400"/>
                  </a:lnTo>
                  <a:close/>
                </a:path>
                <a:path w="9106535" h="925829">
                  <a:moveTo>
                    <a:pt x="4601121" y="76200"/>
                  </a:moveTo>
                  <a:lnTo>
                    <a:pt x="4563021" y="76200"/>
                  </a:lnTo>
                  <a:lnTo>
                    <a:pt x="4563021" y="114300"/>
                  </a:lnTo>
                  <a:lnTo>
                    <a:pt x="4601121" y="114300"/>
                  </a:lnTo>
                  <a:lnTo>
                    <a:pt x="4601121" y="76200"/>
                  </a:lnTo>
                  <a:close/>
                </a:path>
                <a:path w="9106535" h="925829">
                  <a:moveTo>
                    <a:pt x="4601121" y="0"/>
                  </a:moveTo>
                  <a:lnTo>
                    <a:pt x="4563021" y="0"/>
                  </a:lnTo>
                  <a:lnTo>
                    <a:pt x="4563021" y="38100"/>
                  </a:lnTo>
                  <a:lnTo>
                    <a:pt x="4601121" y="38100"/>
                  </a:lnTo>
                  <a:lnTo>
                    <a:pt x="4601121" y="0"/>
                  </a:lnTo>
                  <a:close/>
                </a:path>
                <a:path w="9106535" h="925829">
                  <a:moveTo>
                    <a:pt x="4686363" y="879157"/>
                  </a:moveTo>
                  <a:lnTo>
                    <a:pt x="4572063" y="878928"/>
                  </a:lnTo>
                  <a:lnTo>
                    <a:pt x="4572000" y="917028"/>
                  </a:lnTo>
                  <a:lnTo>
                    <a:pt x="4686300" y="917257"/>
                  </a:lnTo>
                  <a:lnTo>
                    <a:pt x="4686363" y="879157"/>
                  </a:lnTo>
                  <a:close/>
                </a:path>
                <a:path w="9106535" h="925829">
                  <a:moveTo>
                    <a:pt x="4838763" y="879449"/>
                  </a:moveTo>
                  <a:lnTo>
                    <a:pt x="4724463" y="879221"/>
                  </a:lnTo>
                  <a:lnTo>
                    <a:pt x="4724400" y="917321"/>
                  </a:lnTo>
                  <a:lnTo>
                    <a:pt x="4838700" y="917549"/>
                  </a:lnTo>
                  <a:lnTo>
                    <a:pt x="4838763" y="879449"/>
                  </a:lnTo>
                  <a:close/>
                </a:path>
                <a:path w="9106535" h="925829">
                  <a:moveTo>
                    <a:pt x="4991163" y="879741"/>
                  </a:moveTo>
                  <a:lnTo>
                    <a:pt x="4876863" y="879525"/>
                  </a:lnTo>
                  <a:lnTo>
                    <a:pt x="4876800" y="917625"/>
                  </a:lnTo>
                  <a:lnTo>
                    <a:pt x="4991100" y="917841"/>
                  </a:lnTo>
                  <a:lnTo>
                    <a:pt x="4991163" y="879741"/>
                  </a:lnTo>
                  <a:close/>
                </a:path>
                <a:path w="9106535" h="925829">
                  <a:moveTo>
                    <a:pt x="5143563" y="880033"/>
                  </a:moveTo>
                  <a:lnTo>
                    <a:pt x="5029263" y="879817"/>
                  </a:lnTo>
                  <a:lnTo>
                    <a:pt x="5029200" y="917917"/>
                  </a:lnTo>
                  <a:lnTo>
                    <a:pt x="5143500" y="918133"/>
                  </a:lnTo>
                  <a:lnTo>
                    <a:pt x="5143563" y="880033"/>
                  </a:lnTo>
                  <a:close/>
                </a:path>
                <a:path w="9106535" h="925829">
                  <a:moveTo>
                    <a:pt x="5295963" y="880325"/>
                  </a:moveTo>
                  <a:lnTo>
                    <a:pt x="5181663" y="880110"/>
                  </a:lnTo>
                  <a:lnTo>
                    <a:pt x="5181600" y="918210"/>
                  </a:lnTo>
                  <a:lnTo>
                    <a:pt x="5295900" y="918425"/>
                  </a:lnTo>
                  <a:lnTo>
                    <a:pt x="5295963" y="880325"/>
                  </a:lnTo>
                  <a:close/>
                </a:path>
                <a:path w="9106535" h="925829">
                  <a:moveTo>
                    <a:pt x="5448363" y="880618"/>
                  </a:moveTo>
                  <a:lnTo>
                    <a:pt x="5334063" y="880402"/>
                  </a:lnTo>
                  <a:lnTo>
                    <a:pt x="5334000" y="918502"/>
                  </a:lnTo>
                  <a:lnTo>
                    <a:pt x="5448300" y="918718"/>
                  </a:lnTo>
                  <a:lnTo>
                    <a:pt x="5448363" y="880618"/>
                  </a:lnTo>
                  <a:close/>
                </a:path>
                <a:path w="9106535" h="925829">
                  <a:moveTo>
                    <a:pt x="5600763" y="880910"/>
                  </a:moveTo>
                  <a:lnTo>
                    <a:pt x="5486463" y="880694"/>
                  </a:lnTo>
                  <a:lnTo>
                    <a:pt x="5486400" y="918794"/>
                  </a:lnTo>
                  <a:lnTo>
                    <a:pt x="5600700" y="919010"/>
                  </a:lnTo>
                  <a:lnTo>
                    <a:pt x="5600763" y="880910"/>
                  </a:lnTo>
                  <a:close/>
                </a:path>
                <a:path w="9106535" h="925829">
                  <a:moveTo>
                    <a:pt x="5753163" y="881214"/>
                  </a:moveTo>
                  <a:lnTo>
                    <a:pt x="5638863" y="880986"/>
                  </a:lnTo>
                  <a:lnTo>
                    <a:pt x="5638800" y="919086"/>
                  </a:lnTo>
                  <a:lnTo>
                    <a:pt x="5753100" y="919314"/>
                  </a:lnTo>
                  <a:lnTo>
                    <a:pt x="5753163" y="881214"/>
                  </a:lnTo>
                  <a:close/>
                </a:path>
                <a:path w="9106535" h="925829">
                  <a:moveTo>
                    <a:pt x="5905563" y="881507"/>
                  </a:moveTo>
                  <a:lnTo>
                    <a:pt x="5791263" y="881278"/>
                  </a:lnTo>
                  <a:lnTo>
                    <a:pt x="5791200" y="919378"/>
                  </a:lnTo>
                  <a:lnTo>
                    <a:pt x="5905500" y="919607"/>
                  </a:lnTo>
                  <a:lnTo>
                    <a:pt x="5905563" y="881507"/>
                  </a:lnTo>
                  <a:close/>
                </a:path>
                <a:path w="9106535" h="925829">
                  <a:moveTo>
                    <a:pt x="6057963" y="881799"/>
                  </a:moveTo>
                  <a:lnTo>
                    <a:pt x="5943663" y="881570"/>
                  </a:lnTo>
                  <a:lnTo>
                    <a:pt x="5943600" y="919670"/>
                  </a:lnTo>
                  <a:lnTo>
                    <a:pt x="6057887" y="919899"/>
                  </a:lnTo>
                  <a:lnTo>
                    <a:pt x="6057963" y="881799"/>
                  </a:lnTo>
                  <a:close/>
                </a:path>
                <a:path w="9106535" h="925829">
                  <a:moveTo>
                    <a:pt x="6210363" y="882091"/>
                  </a:moveTo>
                  <a:lnTo>
                    <a:pt x="6096063" y="881875"/>
                  </a:lnTo>
                  <a:lnTo>
                    <a:pt x="6095987" y="919975"/>
                  </a:lnTo>
                  <a:lnTo>
                    <a:pt x="6210287" y="920191"/>
                  </a:lnTo>
                  <a:lnTo>
                    <a:pt x="6210363" y="882091"/>
                  </a:lnTo>
                  <a:close/>
                </a:path>
                <a:path w="9106535" h="925829">
                  <a:moveTo>
                    <a:pt x="6362763" y="882383"/>
                  </a:moveTo>
                  <a:lnTo>
                    <a:pt x="6248463" y="882167"/>
                  </a:lnTo>
                  <a:lnTo>
                    <a:pt x="6248387" y="920267"/>
                  </a:lnTo>
                  <a:lnTo>
                    <a:pt x="6362687" y="920483"/>
                  </a:lnTo>
                  <a:lnTo>
                    <a:pt x="6362763" y="882383"/>
                  </a:lnTo>
                  <a:close/>
                </a:path>
                <a:path w="9106535" h="925829">
                  <a:moveTo>
                    <a:pt x="6515163" y="882675"/>
                  </a:moveTo>
                  <a:lnTo>
                    <a:pt x="6400863" y="882459"/>
                  </a:lnTo>
                  <a:lnTo>
                    <a:pt x="6400787" y="920559"/>
                  </a:lnTo>
                  <a:lnTo>
                    <a:pt x="6515087" y="920775"/>
                  </a:lnTo>
                  <a:lnTo>
                    <a:pt x="6515163" y="882675"/>
                  </a:lnTo>
                  <a:close/>
                </a:path>
                <a:path w="9106535" h="925829">
                  <a:moveTo>
                    <a:pt x="6667563" y="882967"/>
                  </a:moveTo>
                  <a:lnTo>
                    <a:pt x="6553263" y="882751"/>
                  </a:lnTo>
                  <a:lnTo>
                    <a:pt x="6553187" y="920851"/>
                  </a:lnTo>
                  <a:lnTo>
                    <a:pt x="6667487" y="921067"/>
                  </a:lnTo>
                  <a:lnTo>
                    <a:pt x="6667563" y="882967"/>
                  </a:lnTo>
                  <a:close/>
                </a:path>
                <a:path w="9106535" h="925829">
                  <a:moveTo>
                    <a:pt x="6819963" y="883259"/>
                  </a:moveTo>
                  <a:lnTo>
                    <a:pt x="6705663" y="883043"/>
                  </a:lnTo>
                  <a:lnTo>
                    <a:pt x="6705587" y="921143"/>
                  </a:lnTo>
                  <a:lnTo>
                    <a:pt x="6819887" y="921359"/>
                  </a:lnTo>
                  <a:lnTo>
                    <a:pt x="6819963" y="883259"/>
                  </a:lnTo>
                  <a:close/>
                </a:path>
                <a:path w="9106535" h="925829">
                  <a:moveTo>
                    <a:pt x="6972363" y="883564"/>
                  </a:moveTo>
                  <a:lnTo>
                    <a:pt x="6858063" y="883335"/>
                  </a:lnTo>
                  <a:lnTo>
                    <a:pt x="6857987" y="921435"/>
                  </a:lnTo>
                  <a:lnTo>
                    <a:pt x="6972287" y="921664"/>
                  </a:lnTo>
                  <a:lnTo>
                    <a:pt x="6972363" y="883564"/>
                  </a:lnTo>
                  <a:close/>
                </a:path>
                <a:path w="9106535" h="925829">
                  <a:moveTo>
                    <a:pt x="7124763" y="883856"/>
                  </a:moveTo>
                  <a:lnTo>
                    <a:pt x="7010463" y="883627"/>
                  </a:lnTo>
                  <a:lnTo>
                    <a:pt x="7010387" y="921727"/>
                  </a:lnTo>
                  <a:lnTo>
                    <a:pt x="7124687" y="921956"/>
                  </a:lnTo>
                  <a:lnTo>
                    <a:pt x="7124763" y="883856"/>
                  </a:lnTo>
                  <a:close/>
                </a:path>
                <a:path w="9106535" h="925829">
                  <a:moveTo>
                    <a:pt x="7277163" y="884148"/>
                  </a:moveTo>
                  <a:lnTo>
                    <a:pt x="7162863" y="883932"/>
                  </a:lnTo>
                  <a:lnTo>
                    <a:pt x="7162787" y="922032"/>
                  </a:lnTo>
                  <a:lnTo>
                    <a:pt x="7277087" y="922248"/>
                  </a:lnTo>
                  <a:lnTo>
                    <a:pt x="7277163" y="884148"/>
                  </a:lnTo>
                  <a:close/>
                </a:path>
                <a:path w="9106535" h="925829">
                  <a:moveTo>
                    <a:pt x="7429563" y="884440"/>
                  </a:moveTo>
                  <a:lnTo>
                    <a:pt x="7315263" y="884224"/>
                  </a:lnTo>
                  <a:lnTo>
                    <a:pt x="7315187" y="922324"/>
                  </a:lnTo>
                  <a:lnTo>
                    <a:pt x="7429487" y="922540"/>
                  </a:lnTo>
                  <a:lnTo>
                    <a:pt x="7429563" y="884440"/>
                  </a:lnTo>
                  <a:close/>
                </a:path>
                <a:path w="9106535" h="925829">
                  <a:moveTo>
                    <a:pt x="7581963" y="884732"/>
                  </a:moveTo>
                  <a:lnTo>
                    <a:pt x="7467663" y="884516"/>
                  </a:lnTo>
                  <a:lnTo>
                    <a:pt x="7467587" y="922616"/>
                  </a:lnTo>
                  <a:lnTo>
                    <a:pt x="7581887" y="922832"/>
                  </a:lnTo>
                  <a:lnTo>
                    <a:pt x="7581963" y="884732"/>
                  </a:lnTo>
                  <a:close/>
                </a:path>
                <a:path w="9106535" h="925829">
                  <a:moveTo>
                    <a:pt x="7734363" y="885024"/>
                  </a:moveTo>
                  <a:lnTo>
                    <a:pt x="7620063" y="884809"/>
                  </a:lnTo>
                  <a:lnTo>
                    <a:pt x="7619987" y="922909"/>
                  </a:lnTo>
                  <a:lnTo>
                    <a:pt x="7734287" y="923124"/>
                  </a:lnTo>
                  <a:lnTo>
                    <a:pt x="7734363" y="885024"/>
                  </a:lnTo>
                  <a:close/>
                </a:path>
                <a:path w="9106535" h="925829">
                  <a:moveTo>
                    <a:pt x="7886763" y="885317"/>
                  </a:moveTo>
                  <a:lnTo>
                    <a:pt x="7772463" y="885101"/>
                  </a:lnTo>
                  <a:lnTo>
                    <a:pt x="7772387" y="923201"/>
                  </a:lnTo>
                  <a:lnTo>
                    <a:pt x="7886687" y="923417"/>
                  </a:lnTo>
                  <a:lnTo>
                    <a:pt x="7886763" y="885317"/>
                  </a:lnTo>
                  <a:close/>
                </a:path>
                <a:path w="9106535" h="925829">
                  <a:moveTo>
                    <a:pt x="8039163" y="885621"/>
                  </a:moveTo>
                  <a:lnTo>
                    <a:pt x="7924863" y="885393"/>
                  </a:lnTo>
                  <a:lnTo>
                    <a:pt x="7924787" y="923493"/>
                  </a:lnTo>
                  <a:lnTo>
                    <a:pt x="8039087" y="923721"/>
                  </a:lnTo>
                  <a:lnTo>
                    <a:pt x="8039163" y="885621"/>
                  </a:lnTo>
                  <a:close/>
                </a:path>
                <a:path w="9106535" h="925829">
                  <a:moveTo>
                    <a:pt x="8191563" y="885913"/>
                  </a:moveTo>
                  <a:lnTo>
                    <a:pt x="8077263" y="885685"/>
                  </a:lnTo>
                  <a:lnTo>
                    <a:pt x="8077187" y="923785"/>
                  </a:lnTo>
                  <a:lnTo>
                    <a:pt x="8191487" y="924013"/>
                  </a:lnTo>
                  <a:lnTo>
                    <a:pt x="8191563" y="885913"/>
                  </a:lnTo>
                  <a:close/>
                </a:path>
                <a:path w="9106535" h="925829">
                  <a:moveTo>
                    <a:pt x="8343963" y="886206"/>
                  </a:moveTo>
                  <a:lnTo>
                    <a:pt x="8229663" y="885977"/>
                  </a:lnTo>
                  <a:lnTo>
                    <a:pt x="8229587" y="924077"/>
                  </a:lnTo>
                  <a:lnTo>
                    <a:pt x="8343887" y="924306"/>
                  </a:lnTo>
                  <a:lnTo>
                    <a:pt x="8343963" y="886206"/>
                  </a:lnTo>
                  <a:close/>
                </a:path>
                <a:path w="9106535" h="925829">
                  <a:moveTo>
                    <a:pt x="8496363" y="886498"/>
                  </a:moveTo>
                  <a:lnTo>
                    <a:pt x="8382063" y="886282"/>
                  </a:lnTo>
                  <a:lnTo>
                    <a:pt x="8381987" y="924382"/>
                  </a:lnTo>
                  <a:lnTo>
                    <a:pt x="8496287" y="924598"/>
                  </a:lnTo>
                  <a:lnTo>
                    <a:pt x="8496363" y="886498"/>
                  </a:lnTo>
                  <a:close/>
                </a:path>
                <a:path w="9106535" h="925829">
                  <a:moveTo>
                    <a:pt x="8648763" y="886790"/>
                  </a:moveTo>
                  <a:lnTo>
                    <a:pt x="8534463" y="886574"/>
                  </a:lnTo>
                  <a:lnTo>
                    <a:pt x="8534387" y="924674"/>
                  </a:lnTo>
                  <a:lnTo>
                    <a:pt x="8648687" y="924890"/>
                  </a:lnTo>
                  <a:lnTo>
                    <a:pt x="8648763" y="886790"/>
                  </a:lnTo>
                  <a:close/>
                </a:path>
                <a:path w="9106535" h="925829">
                  <a:moveTo>
                    <a:pt x="8801163" y="887082"/>
                  </a:moveTo>
                  <a:lnTo>
                    <a:pt x="8686863" y="886866"/>
                  </a:lnTo>
                  <a:lnTo>
                    <a:pt x="8686787" y="924966"/>
                  </a:lnTo>
                  <a:lnTo>
                    <a:pt x="8801087" y="925182"/>
                  </a:lnTo>
                  <a:lnTo>
                    <a:pt x="8801163" y="887082"/>
                  </a:lnTo>
                  <a:close/>
                </a:path>
                <a:path w="9106535" h="925829">
                  <a:moveTo>
                    <a:pt x="8953563" y="887374"/>
                  </a:moveTo>
                  <a:lnTo>
                    <a:pt x="8839263" y="887158"/>
                  </a:lnTo>
                  <a:lnTo>
                    <a:pt x="8839187" y="925258"/>
                  </a:lnTo>
                  <a:lnTo>
                    <a:pt x="8953487" y="925474"/>
                  </a:lnTo>
                  <a:lnTo>
                    <a:pt x="8953563" y="887374"/>
                  </a:lnTo>
                  <a:close/>
                </a:path>
                <a:path w="9106535" h="925829">
                  <a:moveTo>
                    <a:pt x="9105963" y="887666"/>
                  </a:moveTo>
                  <a:lnTo>
                    <a:pt x="8991663" y="887450"/>
                  </a:lnTo>
                  <a:lnTo>
                    <a:pt x="8991587" y="925550"/>
                  </a:lnTo>
                  <a:lnTo>
                    <a:pt x="9105887" y="925766"/>
                  </a:lnTo>
                  <a:lnTo>
                    <a:pt x="9105963" y="8876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98264" y="3672725"/>
              <a:ext cx="9881870" cy="940435"/>
            </a:xfrm>
            <a:custGeom>
              <a:avLst/>
              <a:gdLst/>
              <a:ahLst/>
              <a:cxnLst/>
              <a:rect l="l" t="t" r="r" b="b"/>
              <a:pathLst>
                <a:path w="9881869" h="940435">
                  <a:moveTo>
                    <a:pt x="38100" y="908291"/>
                  </a:moveTo>
                  <a:lnTo>
                    <a:pt x="0" y="908291"/>
                  </a:lnTo>
                  <a:lnTo>
                    <a:pt x="0" y="940269"/>
                  </a:lnTo>
                  <a:lnTo>
                    <a:pt x="38100" y="940269"/>
                  </a:lnTo>
                  <a:lnTo>
                    <a:pt x="38100" y="908291"/>
                  </a:lnTo>
                  <a:close/>
                </a:path>
                <a:path w="9881869" h="940435">
                  <a:moveTo>
                    <a:pt x="38100" y="832091"/>
                  </a:moveTo>
                  <a:lnTo>
                    <a:pt x="0" y="832091"/>
                  </a:lnTo>
                  <a:lnTo>
                    <a:pt x="0" y="870191"/>
                  </a:lnTo>
                  <a:lnTo>
                    <a:pt x="38100" y="870191"/>
                  </a:lnTo>
                  <a:lnTo>
                    <a:pt x="38100" y="832091"/>
                  </a:lnTo>
                  <a:close/>
                </a:path>
                <a:path w="9881869" h="940435">
                  <a:moveTo>
                    <a:pt x="38100" y="755891"/>
                  </a:moveTo>
                  <a:lnTo>
                    <a:pt x="0" y="755891"/>
                  </a:lnTo>
                  <a:lnTo>
                    <a:pt x="0" y="793991"/>
                  </a:lnTo>
                  <a:lnTo>
                    <a:pt x="38100" y="793991"/>
                  </a:lnTo>
                  <a:lnTo>
                    <a:pt x="38100" y="755891"/>
                  </a:lnTo>
                  <a:close/>
                </a:path>
                <a:path w="9881869" h="940435">
                  <a:moveTo>
                    <a:pt x="38100" y="679691"/>
                  </a:moveTo>
                  <a:lnTo>
                    <a:pt x="0" y="679691"/>
                  </a:lnTo>
                  <a:lnTo>
                    <a:pt x="0" y="717791"/>
                  </a:lnTo>
                  <a:lnTo>
                    <a:pt x="38100" y="717791"/>
                  </a:lnTo>
                  <a:lnTo>
                    <a:pt x="38100" y="679691"/>
                  </a:lnTo>
                  <a:close/>
                </a:path>
                <a:path w="9881869" h="940435">
                  <a:moveTo>
                    <a:pt x="38100" y="603491"/>
                  </a:moveTo>
                  <a:lnTo>
                    <a:pt x="0" y="603491"/>
                  </a:lnTo>
                  <a:lnTo>
                    <a:pt x="0" y="641591"/>
                  </a:lnTo>
                  <a:lnTo>
                    <a:pt x="38100" y="641591"/>
                  </a:lnTo>
                  <a:lnTo>
                    <a:pt x="38100" y="603491"/>
                  </a:lnTo>
                  <a:close/>
                </a:path>
                <a:path w="9881869" h="940435">
                  <a:moveTo>
                    <a:pt x="38100" y="527291"/>
                  </a:moveTo>
                  <a:lnTo>
                    <a:pt x="0" y="527291"/>
                  </a:lnTo>
                  <a:lnTo>
                    <a:pt x="0" y="565391"/>
                  </a:lnTo>
                  <a:lnTo>
                    <a:pt x="38100" y="565391"/>
                  </a:lnTo>
                  <a:lnTo>
                    <a:pt x="38100" y="527291"/>
                  </a:lnTo>
                  <a:close/>
                </a:path>
                <a:path w="9881869" h="940435">
                  <a:moveTo>
                    <a:pt x="38100" y="451091"/>
                  </a:moveTo>
                  <a:lnTo>
                    <a:pt x="0" y="451091"/>
                  </a:lnTo>
                  <a:lnTo>
                    <a:pt x="0" y="489191"/>
                  </a:lnTo>
                  <a:lnTo>
                    <a:pt x="38100" y="489191"/>
                  </a:lnTo>
                  <a:lnTo>
                    <a:pt x="38100" y="451091"/>
                  </a:lnTo>
                  <a:close/>
                </a:path>
                <a:path w="9881869" h="940435">
                  <a:moveTo>
                    <a:pt x="38100" y="374891"/>
                  </a:moveTo>
                  <a:lnTo>
                    <a:pt x="0" y="374891"/>
                  </a:lnTo>
                  <a:lnTo>
                    <a:pt x="0" y="412991"/>
                  </a:lnTo>
                  <a:lnTo>
                    <a:pt x="38100" y="412991"/>
                  </a:lnTo>
                  <a:lnTo>
                    <a:pt x="38100" y="374891"/>
                  </a:lnTo>
                  <a:close/>
                </a:path>
                <a:path w="9881869" h="940435">
                  <a:moveTo>
                    <a:pt x="38100" y="298691"/>
                  </a:moveTo>
                  <a:lnTo>
                    <a:pt x="0" y="298691"/>
                  </a:lnTo>
                  <a:lnTo>
                    <a:pt x="0" y="336791"/>
                  </a:lnTo>
                  <a:lnTo>
                    <a:pt x="38100" y="336791"/>
                  </a:lnTo>
                  <a:lnTo>
                    <a:pt x="38100" y="298691"/>
                  </a:lnTo>
                  <a:close/>
                </a:path>
                <a:path w="9881869" h="940435">
                  <a:moveTo>
                    <a:pt x="38100" y="222491"/>
                  </a:moveTo>
                  <a:lnTo>
                    <a:pt x="0" y="222491"/>
                  </a:lnTo>
                  <a:lnTo>
                    <a:pt x="0" y="260591"/>
                  </a:lnTo>
                  <a:lnTo>
                    <a:pt x="38100" y="260591"/>
                  </a:lnTo>
                  <a:lnTo>
                    <a:pt x="38100" y="222491"/>
                  </a:lnTo>
                  <a:close/>
                </a:path>
                <a:path w="9881869" h="940435">
                  <a:moveTo>
                    <a:pt x="38100" y="146291"/>
                  </a:moveTo>
                  <a:lnTo>
                    <a:pt x="0" y="146291"/>
                  </a:lnTo>
                  <a:lnTo>
                    <a:pt x="0" y="184391"/>
                  </a:lnTo>
                  <a:lnTo>
                    <a:pt x="38100" y="184391"/>
                  </a:lnTo>
                  <a:lnTo>
                    <a:pt x="38100" y="146291"/>
                  </a:lnTo>
                  <a:close/>
                </a:path>
                <a:path w="9881869" h="940435">
                  <a:moveTo>
                    <a:pt x="38100" y="70091"/>
                  </a:moveTo>
                  <a:lnTo>
                    <a:pt x="0" y="70091"/>
                  </a:lnTo>
                  <a:lnTo>
                    <a:pt x="0" y="108191"/>
                  </a:lnTo>
                  <a:lnTo>
                    <a:pt x="38100" y="108191"/>
                  </a:lnTo>
                  <a:lnTo>
                    <a:pt x="38100" y="70091"/>
                  </a:lnTo>
                  <a:close/>
                </a:path>
                <a:path w="9881869" h="940435">
                  <a:moveTo>
                    <a:pt x="4601146" y="0"/>
                  </a:moveTo>
                  <a:lnTo>
                    <a:pt x="4563046" y="0"/>
                  </a:lnTo>
                  <a:lnTo>
                    <a:pt x="4563046" y="31991"/>
                  </a:lnTo>
                  <a:lnTo>
                    <a:pt x="4601146" y="31991"/>
                  </a:lnTo>
                  <a:lnTo>
                    <a:pt x="4601146" y="0"/>
                  </a:lnTo>
                  <a:close/>
                </a:path>
                <a:path w="9881869" h="940435">
                  <a:moveTo>
                    <a:pt x="9105989" y="49466"/>
                  </a:moveTo>
                  <a:lnTo>
                    <a:pt x="8991689" y="49250"/>
                  </a:lnTo>
                  <a:lnTo>
                    <a:pt x="8991613" y="87350"/>
                  </a:lnTo>
                  <a:lnTo>
                    <a:pt x="9105913" y="87566"/>
                  </a:lnTo>
                  <a:lnTo>
                    <a:pt x="9105989" y="49466"/>
                  </a:lnTo>
                  <a:close/>
                </a:path>
                <a:path w="9881869" h="940435">
                  <a:moveTo>
                    <a:pt x="9258389" y="49771"/>
                  </a:moveTo>
                  <a:lnTo>
                    <a:pt x="9144089" y="49542"/>
                  </a:lnTo>
                  <a:lnTo>
                    <a:pt x="9144013" y="87642"/>
                  </a:lnTo>
                  <a:lnTo>
                    <a:pt x="9258313" y="87871"/>
                  </a:lnTo>
                  <a:lnTo>
                    <a:pt x="9258389" y="49771"/>
                  </a:lnTo>
                  <a:close/>
                </a:path>
                <a:path w="9881869" h="940435">
                  <a:moveTo>
                    <a:pt x="9410789" y="50063"/>
                  </a:moveTo>
                  <a:lnTo>
                    <a:pt x="9296489" y="49834"/>
                  </a:lnTo>
                  <a:lnTo>
                    <a:pt x="9296413" y="87934"/>
                  </a:lnTo>
                  <a:lnTo>
                    <a:pt x="9410713" y="88163"/>
                  </a:lnTo>
                  <a:lnTo>
                    <a:pt x="9410789" y="50063"/>
                  </a:lnTo>
                  <a:close/>
                </a:path>
                <a:path w="9881869" h="940435">
                  <a:moveTo>
                    <a:pt x="9563189" y="50355"/>
                  </a:moveTo>
                  <a:lnTo>
                    <a:pt x="9448889" y="50139"/>
                  </a:lnTo>
                  <a:lnTo>
                    <a:pt x="9448813" y="88239"/>
                  </a:lnTo>
                  <a:lnTo>
                    <a:pt x="9563113" y="88455"/>
                  </a:lnTo>
                  <a:lnTo>
                    <a:pt x="9563189" y="50355"/>
                  </a:lnTo>
                  <a:close/>
                </a:path>
                <a:path w="9881869" h="940435">
                  <a:moveTo>
                    <a:pt x="9715589" y="50647"/>
                  </a:moveTo>
                  <a:lnTo>
                    <a:pt x="9601289" y="50431"/>
                  </a:lnTo>
                  <a:lnTo>
                    <a:pt x="9601213" y="88531"/>
                  </a:lnTo>
                  <a:lnTo>
                    <a:pt x="9715513" y="88747"/>
                  </a:lnTo>
                  <a:lnTo>
                    <a:pt x="9715589" y="50647"/>
                  </a:lnTo>
                  <a:close/>
                </a:path>
                <a:path w="9881869" h="940435">
                  <a:moveTo>
                    <a:pt x="9881806" y="908291"/>
                  </a:moveTo>
                  <a:lnTo>
                    <a:pt x="9843706" y="908291"/>
                  </a:lnTo>
                  <a:lnTo>
                    <a:pt x="9843706" y="940269"/>
                  </a:lnTo>
                  <a:lnTo>
                    <a:pt x="9881806" y="940269"/>
                  </a:lnTo>
                  <a:lnTo>
                    <a:pt x="9881806" y="908291"/>
                  </a:lnTo>
                  <a:close/>
                </a:path>
                <a:path w="9881869" h="940435">
                  <a:moveTo>
                    <a:pt x="9881806" y="832091"/>
                  </a:moveTo>
                  <a:lnTo>
                    <a:pt x="9843706" y="832091"/>
                  </a:lnTo>
                  <a:lnTo>
                    <a:pt x="9843706" y="870191"/>
                  </a:lnTo>
                  <a:lnTo>
                    <a:pt x="9881806" y="870191"/>
                  </a:lnTo>
                  <a:lnTo>
                    <a:pt x="9881806" y="832091"/>
                  </a:lnTo>
                  <a:close/>
                </a:path>
                <a:path w="9881869" h="940435">
                  <a:moveTo>
                    <a:pt x="9881806" y="755891"/>
                  </a:moveTo>
                  <a:lnTo>
                    <a:pt x="9843706" y="755891"/>
                  </a:lnTo>
                  <a:lnTo>
                    <a:pt x="9843706" y="793991"/>
                  </a:lnTo>
                  <a:lnTo>
                    <a:pt x="9881806" y="793991"/>
                  </a:lnTo>
                  <a:lnTo>
                    <a:pt x="9881806" y="755891"/>
                  </a:lnTo>
                  <a:close/>
                </a:path>
                <a:path w="9881869" h="940435">
                  <a:moveTo>
                    <a:pt x="9881806" y="679691"/>
                  </a:moveTo>
                  <a:lnTo>
                    <a:pt x="9843706" y="679691"/>
                  </a:lnTo>
                  <a:lnTo>
                    <a:pt x="9843706" y="717791"/>
                  </a:lnTo>
                  <a:lnTo>
                    <a:pt x="9881806" y="717791"/>
                  </a:lnTo>
                  <a:lnTo>
                    <a:pt x="9881806" y="679691"/>
                  </a:lnTo>
                  <a:close/>
                </a:path>
                <a:path w="9881869" h="940435">
                  <a:moveTo>
                    <a:pt x="9881806" y="603491"/>
                  </a:moveTo>
                  <a:lnTo>
                    <a:pt x="9843706" y="603491"/>
                  </a:lnTo>
                  <a:lnTo>
                    <a:pt x="9843706" y="641591"/>
                  </a:lnTo>
                  <a:lnTo>
                    <a:pt x="9881806" y="641591"/>
                  </a:lnTo>
                  <a:lnTo>
                    <a:pt x="9881806" y="603491"/>
                  </a:lnTo>
                  <a:close/>
                </a:path>
                <a:path w="9881869" h="940435">
                  <a:moveTo>
                    <a:pt x="9881806" y="527291"/>
                  </a:moveTo>
                  <a:lnTo>
                    <a:pt x="9843706" y="527291"/>
                  </a:lnTo>
                  <a:lnTo>
                    <a:pt x="9843706" y="565391"/>
                  </a:lnTo>
                  <a:lnTo>
                    <a:pt x="9881806" y="565391"/>
                  </a:lnTo>
                  <a:lnTo>
                    <a:pt x="9881806" y="527291"/>
                  </a:lnTo>
                  <a:close/>
                </a:path>
                <a:path w="9881869" h="940435">
                  <a:moveTo>
                    <a:pt x="9881806" y="451091"/>
                  </a:moveTo>
                  <a:lnTo>
                    <a:pt x="9843706" y="451091"/>
                  </a:lnTo>
                  <a:lnTo>
                    <a:pt x="9843706" y="489191"/>
                  </a:lnTo>
                  <a:lnTo>
                    <a:pt x="9881806" y="489191"/>
                  </a:lnTo>
                  <a:lnTo>
                    <a:pt x="9881806" y="451091"/>
                  </a:lnTo>
                  <a:close/>
                </a:path>
                <a:path w="9881869" h="940435">
                  <a:moveTo>
                    <a:pt x="9881806" y="374891"/>
                  </a:moveTo>
                  <a:lnTo>
                    <a:pt x="9843706" y="374891"/>
                  </a:lnTo>
                  <a:lnTo>
                    <a:pt x="9843706" y="412991"/>
                  </a:lnTo>
                  <a:lnTo>
                    <a:pt x="9881806" y="412991"/>
                  </a:lnTo>
                  <a:lnTo>
                    <a:pt x="9881806" y="374891"/>
                  </a:lnTo>
                  <a:close/>
                </a:path>
                <a:path w="9881869" h="940435">
                  <a:moveTo>
                    <a:pt x="9881806" y="298691"/>
                  </a:moveTo>
                  <a:lnTo>
                    <a:pt x="9843706" y="298691"/>
                  </a:lnTo>
                  <a:lnTo>
                    <a:pt x="9843706" y="336791"/>
                  </a:lnTo>
                  <a:lnTo>
                    <a:pt x="9881806" y="336791"/>
                  </a:lnTo>
                  <a:lnTo>
                    <a:pt x="9881806" y="298691"/>
                  </a:lnTo>
                  <a:close/>
                </a:path>
                <a:path w="9881869" h="940435">
                  <a:moveTo>
                    <a:pt x="9881806" y="222491"/>
                  </a:moveTo>
                  <a:lnTo>
                    <a:pt x="9843706" y="222491"/>
                  </a:lnTo>
                  <a:lnTo>
                    <a:pt x="9843706" y="260591"/>
                  </a:lnTo>
                  <a:lnTo>
                    <a:pt x="9881806" y="260591"/>
                  </a:lnTo>
                  <a:lnTo>
                    <a:pt x="9881806" y="222491"/>
                  </a:lnTo>
                  <a:close/>
                </a:path>
                <a:path w="9881869" h="940435">
                  <a:moveTo>
                    <a:pt x="9881806" y="146291"/>
                  </a:moveTo>
                  <a:lnTo>
                    <a:pt x="9843706" y="146291"/>
                  </a:lnTo>
                  <a:lnTo>
                    <a:pt x="9843706" y="184391"/>
                  </a:lnTo>
                  <a:lnTo>
                    <a:pt x="9881806" y="184391"/>
                  </a:lnTo>
                  <a:lnTo>
                    <a:pt x="9881806" y="146291"/>
                  </a:lnTo>
                  <a:close/>
                </a:path>
                <a:path w="9881869" h="940435">
                  <a:moveTo>
                    <a:pt x="9881806" y="70091"/>
                  </a:moveTo>
                  <a:lnTo>
                    <a:pt x="9867938" y="70091"/>
                  </a:lnTo>
                  <a:lnTo>
                    <a:pt x="9867989" y="50939"/>
                  </a:lnTo>
                  <a:lnTo>
                    <a:pt x="9753689" y="50723"/>
                  </a:lnTo>
                  <a:lnTo>
                    <a:pt x="9753613" y="88823"/>
                  </a:lnTo>
                  <a:lnTo>
                    <a:pt x="9843706" y="89001"/>
                  </a:lnTo>
                  <a:lnTo>
                    <a:pt x="9843706" y="108191"/>
                  </a:lnTo>
                  <a:lnTo>
                    <a:pt x="9881806" y="108191"/>
                  </a:lnTo>
                  <a:lnTo>
                    <a:pt x="9881806" y="700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250371" y="4566102"/>
            <a:ext cx="8688705" cy="762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800" b="1" spc="2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3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12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3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10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2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36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3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2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12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56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2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2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2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2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2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3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2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6062" y="4566102"/>
            <a:ext cx="6050915" cy="1600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35"/>
              </a:spcBef>
              <a:tabLst>
                <a:tab pos="3749040" algn="l"/>
              </a:tabLst>
            </a:pPr>
            <a:r>
              <a:rPr sz="4800" b="1" spc="-36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2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5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12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3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3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8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4800" b="1" spc="34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10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3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800" b="1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5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endParaRPr sz="4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725"/>
              </a:spcBef>
              <a:tabLst>
                <a:tab pos="1293495" algn="l"/>
                <a:tab pos="3230880" algn="l"/>
                <a:tab pos="4596765" algn="l"/>
              </a:tabLst>
            </a:pPr>
            <a:r>
              <a:rPr sz="2400" spc="25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400" spc="37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24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400" spc="490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24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400" spc="39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2400" spc="32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400" spc="38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4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400" spc="445" dirty="0">
                <a:solidFill>
                  <a:srgbClr val="FFFFFF"/>
                </a:solidFill>
                <a:latin typeface="Microsoft Sans Serif"/>
                <a:cs typeface="Microsoft Sans Serif"/>
              </a:rPr>
              <a:t>q</a:t>
            </a:r>
            <a:r>
              <a:rPr sz="2400" spc="37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2400" spc="32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z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400" spc="490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24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4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55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400" spc="37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2400" spc="434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4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6062" y="6306073"/>
            <a:ext cx="6050915" cy="391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61820" algn="l"/>
                <a:tab pos="3788410" algn="l"/>
                <a:tab pos="5693410" algn="l"/>
              </a:tabLst>
            </a:pPr>
            <a:r>
              <a:rPr sz="24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400" spc="39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4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24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2400" spc="32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400" spc="39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4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2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400" spc="39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2400" spc="37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2400" spc="44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2400" spc="38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400" spc="434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400" spc="38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400" spc="37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400" spc="445" dirty="0">
                <a:solidFill>
                  <a:srgbClr val="FFFFFF"/>
                </a:solidFill>
                <a:latin typeface="Microsoft Sans Serif"/>
                <a:cs typeface="Microsoft Sans Serif"/>
              </a:rPr>
              <a:t>q</a:t>
            </a:r>
            <a:r>
              <a:rPr sz="2400" spc="37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24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40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400" spc="55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400" spc="32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400" spc="38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400" spc="39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400" spc="55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6062" y="6672459"/>
            <a:ext cx="6050915" cy="1619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r">
              <a:lnSpc>
                <a:spcPct val="145300"/>
              </a:lnSpc>
              <a:spcBef>
                <a:spcPts val="95"/>
              </a:spcBef>
              <a:tabLst>
                <a:tab pos="1231900" algn="l"/>
                <a:tab pos="1787525" algn="l"/>
                <a:tab pos="3053080" algn="l"/>
                <a:tab pos="3288029" algn="l"/>
                <a:tab pos="4765675" algn="l"/>
                <a:tab pos="5421630" algn="l"/>
                <a:tab pos="5483860" algn="l"/>
              </a:tabLst>
            </a:pPr>
            <a:r>
              <a:rPr sz="2400" spc="55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4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40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4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400" spc="490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24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400" spc="39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2400" spc="32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400" spc="38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4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4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k</a:t>
            </a:r>
            <a:r>
              <a:rPr sz="2400" spc="39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400" spc="385" dirty="0">
                <a:solidFill>
                  <a:srgbClr val="FFFFFF"/>
                </a:solidFill>
                <a:latin typeface="Microsoft Sans Serif"/>
                <a:cs typeface="Microsoft Sans Serif"/>
              </a:rPr>
              <a:t>ow</a:t>
            </a:r>
            <a:r>
              <a:rPr sz="2400" spc="39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24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400" spc="44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24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4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39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4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d  </a:t>
            </a:r>
            <a:r>
              <a:rPr sz="2400" spc="55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400" spc="434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4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400" spc="39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400" spc="44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240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4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40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240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4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400" spc="434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		</a:t>
            </a:r>
            <a:r>
              <a:rPr sz="24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400" spc="39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400" spc="325" dirty="0">
                <a:solidFill>
                  <a:srgbClr val="FFFFFF"/>
                </a:solidFill>
                <a:latin typeface="Microsoft Sans Serif"/>
                <a:cs typeface="Microsoft Sans Serif"/>
              </a:rPr>
              <a:t>j</a:t>
            </a:r>
            <a:r>
              <a:rPr sz="2400" spc="38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4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	a		</a:t>
            </a:r>
            <a:r>
              <a:rPr sz="2400" spc="490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2400" spc="37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24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endParaRPr sz="24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305"/>
              </a:spcBef>
            </a:pPr>
            <a:r>
              <a:rPr sz="240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about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08358" y="7735083"/>
            <a:ext cx="1428115" cy="1088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7490" marR="5080" indent="-225425">
              <a:lnSpc>
                <a:spcPct val="145300"/>
              </a:lnSpc>
              <a:spcBef>
                <a:spcPts val="95"/>
              </a:spcBef>
            </a:pPr>
            <a:r>
              <a:rPr sz="2400" spc="39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24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4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434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400" spc="39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400" spc="32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400" spc="39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g  </a:t>
            </a:r>
            <a:r>
              <a:rPr sz="240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their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85685" y="8431323"/>
            <a:ext cx="1221105" cy="391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325" dirty="0">
                <a:solidFill>
                  <a:srgbClr val="FFFFFF"/>
                </a:solidFill>
                <a:latin typeface="Microsoft Sans Serif"/>
                <a:cs typeface="Microsoft Sans Serif"/>
              </a:rPr>
              <a:t>overall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6062" y="7735083"/>
            <a:ext cx="3169920" cy="1619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5300"/>
              </a:lnSpc>
              <a:spcBef>
                <a:spcPts val="95"/>
              </a:spcBef>
            </a:pPr>
            <a:r>
              <a:rPr sz="240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experience</a:t>
            </a:r>
            <a:r>
              <a:rPr sz="24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05" dirty="0">
                <a:solidFill>
                  <a:srgbClr val="FFFFFF"/>
                </a:solidFill>
                <a:latin typeface="Microsoft Sans Serif"/>
                <a:cs typeface="Microsoft Sans Serif"/>
              </a:rPr>
              <a:t>while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05" dirty="0">
                <a:solidFill>
                  <a:srgbClr val="FFFFFF"/>
                </a:solidFill>
                <a:latin typeface="Microsoft Sans Serif"/>
                <a:cs typeface="Microsoft Sans Serif"/>
              </a:rPr>
              <a:t>style,</a:t>
            </a:r>
            <a:r>
              <a:rPr sz="240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05" dirty="0">
                <a:solidFill>
                  <a:srgbClr val="FFFFFF"/>
                </a:solidFill>
                <a:latin typeface="Microsoft Sans Serif"/>
                <a:cs typeface="Microsoft Sans Serif"/>
              </a:rPr>
              <a:t>enhancing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25" dirty="0">
                <a:solidFill>
                  <a:srgbClr val="FFFFFF"/>
                </a:solidFill>
                <a:latin typeface="Microsoft Sans Serif"/>
                <a:cs typeface="Microsoft Sans Serif"/>
              </a:rPr>
              <a:t>shopping</a:t>
            </a:r>
            <a:r>
              <a:rPr sz="2400" spc="3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20" dirty="0">
                <a:solidFill>
                  <a:srgbClr val="FFFFFF"/>
                </a:solidFill>
                <a:latin typeface="Microsoft Sans Serif"/>
                <a:cs typeface="Microsoft Sans Serif"/>
              </a:rPr>
              <a:t>journey.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45103" y="5591743"/>
            <a:ext cx="5041900" cy="1200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5500"/>
              </a:lnSpc>
              <a:spcBef>
                <a:spcPts val="95"/>
              </a:spcBef>
              <a:tabLst>
                <a:tab pos="1332230" algn="l"/>
                <a:tab pos="3060065" algn="l"/>
              </a:tabLst>
            </a:pPr>
            <a:r>
              <a:rPr sz="265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650" spc="409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265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65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65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650" spc="32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6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sz="2650" spc="-4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50" spc="42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650" spc="409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2650" spc="61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650" spc="540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2650" spc="36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650" spc="61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6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sz="2650" spc="-4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50" spc="250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265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650" spc="43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65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650" spc="48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650" spc="26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650" spc="61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650" spc="42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65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r  </a:t>
            </a:r>
            <a:r>
              <a:rPr sz="265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personalized	fashion</a:t>
            </a:r>
            <a:endParaRPr sz="265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493417" y="5591743"/>
            <a:ext cx="2045970" cy="1200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08965">
              <a:lnSpc>
                <a:spcPct val="145500"/>
              </a:lnSpc>
              <a:spcBef>
                <a:spcPts val="95"/>
              </a:spcBef>
            </a:pPr>
            <a:r>
              <a:rPr sz="2650" spc="409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2650" spc="48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65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650" spc="26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650" spc="61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65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6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  </a:t>
            </a:r>
            <a:r>
              <a:rPr sz="265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650" spc="43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6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65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650" spc="490" dirty="0">
                <a:solidFill>
                  <a:srgbClr val="FFFFFF"/>
                </a:solidFill>
                <a:latin typeface="Microsoft Sans Serif"/>
                <a:cs typeface="Microsoft Sans Serif"/>
              </a:rPr>
              <a:t>mb</a:t>
            </a:r>
            <a:r>
              <a:rPr sz="2650" spc="43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265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6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endParaRPr sz="265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45103" y="6766789"/>
            <a:ext cx="3378835" cy="1200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5500"/>
              </a:lnSpc>
              <a:spcBef>
                <a:spcPts val="95"/>
              </a:spcBef>
              <a:tabLst>
                <a:tab pos="1557020" algn="l"/>
                <a:tab pos="2007870" algn="l"/>
                <a:tab pos="2435225" algn="l"/>
              </a:tabLst>
            </a:pPr>
            <a:r>
              <a:rPr sz="265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based	</a:t>
            </a:r>
            <a:r>
              <a:rPr sz="265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on		user </a:t>
            </a:r>
            <a:r>
              <a:rPr sz="2650" spc="-6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50" spc="409" dirty="0">
                <a:solidFill>
                  <a:srgbClr val="FFFFFF"/>
                </a:solidFill>
                <a:latin typeface="Microsoft Sans Serif"/>
                <a:cs typeface="Microsoft Sans Serif"/>
              </a:rPr>
              <a:t>cu</a:t>
            </a:r>
            <a:r>
              <a:rPr sz="2650" spc="480" dirty="0">
                <a:solidFill>
                  <a:srgbClr val="FFFFFF"/>
                </a:solidFill>
                <a:latin typeface="Microsoft Sans Serif"/>
                <a:cs typeface="Microsoft Sans Serif"/>
              </a:rPr>
              <a:t>rr</a:t>
            </a:r>
            <a:r>
              <a:rPr sz="265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650" spc="43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65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650" dirty="0">
                <a:solidFill>
                  <a:srgbClr val="FFFFFF"/>
                </a:solidFill>
                <a:latin typeface="Microsoft Sans Serif"/>
                <a:cs typeface="Microsoft Sans Serif"/>
              </a:rPr>
              <a:t>		</a:t>
            </a:r>
            <a:r>
              <a:rPr sz="2650" spc="61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650" spc="48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65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650" spc="43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650" spc="49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26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65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endParaRPr sz="265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103719" y="6766789"/>
            <a:ext cx="3435985" cy="1200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>
              <a:lnSpc>
                <a:spcPct val="145500"/>
              </a:lnSpc>
              <a:spcBef>
                <a:spcPts val="95"/>
              </a:spcBef>
              <a:tabLst>
                <a:tab pos="2741295" algn="l"/>
                <a:tab pos="2813685" algn="l"/>
              </a:tabLst>
            </a:pPr>
            <a:r>
              <a:rPr sz="2650" spc="49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2650" spc="48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65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650" spc="540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265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650" spc="48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65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650" spc="43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650" spc="409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265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6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65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650" spc="26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650" spc="43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6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d  </a:t>
            </a:r>
            <a:r>
              <a:rPr sz="265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650" spc="430" dirty="0">
                <a:solidFill>
                  <a:srgbClr val="FFFFFF"/>
                </a:solidFill>
                <a:latin typeface="Microsoft Sans Serif"/>
                <a:cs typeface="Microsoft Sans Serif"/>
              </a:rPr>
              <a:t>nh</a:t>
            </a:r>
            <a:r>
              <a:rPr sz="2650" spc="26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650" spc="43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650" spc="409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2650" spc="36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650" spc="43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6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2650" dirty="0">
                <a:solidFill>
                  <a:srgbClr val="FFFFFF"/>
                </a:solidFill>
                <a:latin typeface="Microsoft Sans Serif"/>
                <a:cs typeface="Microsoft Sans Serif"/>
              </a:rPr>
              <a:t>		</a:t>
            </a:r>
            <a:r>
              <a:rPr sz="2650" spc="61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650" spc="43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26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endParaRPr sz="265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45103" y="7941834"/>
            <a:ext cx="7094220" cy="1200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5500"/>
              </a:lnSpc>
              <a:spcBef>
                <a:spcPts val="95"/>
              </a:spcBef>
              <a:tabLst>
                <a:tab pos="2060575" algn="l"/>
                <a:tab pos="4459605" algn="l"/>
                <a:tab pos="5571490" algn="l"/>
              </a:tabLst>
            </a:pPr>
            <a:r>
              <a:rPr sz="26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650" spc="43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2650" spc="42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650" spc="490" dirty="0">
                <a:solidFill>
                  <a:srgbClr val="FFFFFF"/>
                </a:solidFill>
                <a:latin typeface="Microsoft Sans Serif"/>
                <a:cs typeface="Microsoft Sans Serif"/>
              </a:rPr>
              <a:t>pp</a:t>
            </a:r>
            <a:r>
              <a:rPr sz="2650" spc="36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650" spc="43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6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265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65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650" spc="265" dirty="0">
                <a:solidFill>
                  <a:srgbClr val="FFFFFF"/>
                </a:solidFill>
                <a:latin typeface="Microsoft Sans Serif"/>
                <a:cs typeface="Microsoft Sans Serif"/>
              </a:rPr>
              <a:t>x</a:t>
            </a:r>
            <a:r>
              <a:rPr sz="2650" spc="49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265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650" spc="48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650" spc="36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65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650" spc="43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650" spc="409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26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65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650" spc="430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2650" spc="36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650" spc="61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6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265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650" spc="61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650" spc="26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650" spc="36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650" spc="43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2650" spc="42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650" spc="48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65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6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d  </a:t>
            </a:r>
            <a:r>
              <a:rPr sz="2650" spc="385" dirty="0">
                <a:solidFill>
                  <a:srgbClr val="FFFFFF"/>
                </a:solidFill>
                <a:latin typeface="Microsoft Sans Serif"/>
                <a:cs typeface="Microsoft Sans Serif"/>
              </a:rPr>
              <a:t>recommendations.</a:t>
            </a:r>
            <a:endParaRPr sz="2650">
              <a:latin typeface="Microsoft Sans Serif"/>
              <a:cs typeface="Microsoft Sans Serif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27975" y="9489131"/>
            <a:ext cx="3105149" cy="371474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14891912" y="1999473"/>
            <a:ext cx="2297430" cy="1235075"/>
            <a:chOff x="14891912" y="1999473"/>
            <a:chExt cx="2297430" cy="1235075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91912" y="1999473"/>
              <a:ext cx="2297012" cy="123476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534600" y="2105781"/>
              <a:ext cx="1012190" cy="1012190"/>
            </a:xfrm>
            <a:custGeom>
              <a:avLst/>
              <a:gdLst/>
              <a:ahLst/>
              <a:cxnLst/>
              <a:rect l="l" t="t" r="r" b="b"/>
              <a:pathLst>
                <a:path w="1012190" h="1012189">
                  <a:moveTo>
                    <a:pt x="505818" y="1011637"/>
                  </a:moveTo>
                  <a:lnTo>
                    <a:pt x="457104" y="1009321"/>
                  </a:lnTo>
                  <a:lnTo>
                    <a:pt x="409701" y="1002516"/>
                  </a:lnTo>
                  <a:lnTo>
                    <a:pt x="363819" y="991433"/>
                  </a:lnTo>
                  <a:lnTo>
                    <a:pt x="319672" y="976284"/>
                  </a:lnTo>
                  <a:lnTo>
                    <a:pt x="277470" y="957282"/>
                  </a:lnTo>
                  <a:lnTo>
                    <a:pt x="237427" y="934638"/>
                  </a:lnTo>
                  <a:lnTo>
                    <a:pt x="199753" y="908564"/>
                  </a:lnTo>
                  <a:lnTo>
                    <a:pt x="164662" y="879272"/>
                  </a:lnTo>
                  <a:lnTo>
                    <a:pt x="132364" y="846974"/>
                  </a:lnTo>
                  <a:lnTo>
                    <a:pt x="103072" y="811883"/>
                  </a:lnTo>
                  <a:lnTo>
                    <a:pt x="76998" y="774209"/>
                  </a:lnTo>
                  <a:lnTo>
                    <a:pt x="54354" y="734166"/>
                  </a:lnTo>
                  <a:lnTo>
                    <a:pt x="35352" y="691964"/>
                  </a:lnTo>
                  <a:lnTo>
                    <a:pt x="20203" y="647817"/>
                  </a:lnTo>
                  <a:lnTo>
                    <a:pt x="9120" y="601935"/>
                  </a:lnTo>
                  <a:lnTo>
                    <a:pt x="2315" y="554532"/>
                  </a:lnTo>
                  <a:lnTo>
                    <a:pt x="0" y="505818"/>
                  </a:lnTo>
                  <a:lnTo>
                    <a:pt x="2315" y="457104"/>
                  </a:lnTo>
                  <a:lnTo>
                    <a:pt x="9120" y="409701"/>
                  </a:lnTo>
                  <a:lnTo>
                    <a:pt x="20203" y="363819"/>
                  </a:lnTo>
                  <a:lnTo>
                    <a:pt x="35352" y="319672"/>
                  </a:lnTo>
                  <a:lnTo>
                    <a:pt x="54354" y="277470"/>
                  </a:lnTo>
                  <a:lnTo>
                    <a:pt x="76998" y="237427"/>
                  </a:lnTo>
                  <a:lnTo>
                    <a:pt x="103072" y="199753"/>
                  </a:lnTo>
                  <a:lnTo>
                    <a:pt x="132364" y="164662"/>
                  </a:lnTo>
                  <a:lnTo>
                    <a:pt x="164662" y="132364"/>
                  </a:lnTo>
                  <a:lnTo>
                    <a:pt x="199753" y="103072"/>
                  </a:lnTo>
                  <a:lnTo>
                    <a:pt x="237427" y="76998"/>
                  </a:lnTo>
                  <a:lnTo>
                    <a:pt x="277470" y="54354"/>
                  </a:lnTo>
                  <a:lnTo>
                    <a:pt x="319672" y="35352"/>
                  </a:lnTo>
                  <a:lnTo>
                    <a:pt x="363819" y="20203"/>
                  </a:lnTo>
                  <a:lnTo>
                    <a:pt x="409701" y="9120"/>
                  </a:lnTo>
                  <a:lnTo>
                    <a:pt x="457104" y="2315"/>
                  </a:lnTo>
                  <a:lnTo>
                    <a:pt x="505818" y="0"/>
                  </a:lnTo>
                  <a:lnTo>
                    <a:pt x="554532" y="2315"/>
                  </a:lnTo>
                  <a:lnTo>
                    <a:pt x="601935" y="9120"/>
                  </a:lnTo>
                  <a:lnTo>
                    <a:pt x="647817" y="20203"/>
                  </a:lnTo>
                  <a:lnTo>
                    <a:pt x="691964" y="35352"/>
                  </a:lnTo>
                  <a:lnTo>
                    <a:pt x="734166" y="54354"/>
                  </a:lnTo>
                  <a:lnTo>
                    <a:pt x="774209" y="76998"/>
                  </a:lnTo>
                  <a:lnTo>
                    <a:pt x="811883" y="103072"/>
                  </a:lnTo>
                  <a:lnTo>
                    <a:pt x="846974" y="132364"/>
                  </a:lnTo>
                  <a:lnTo>
                    <a:pt x="879272" y="164662"/>
                  </a:lnTo>
                  <a:lnTo>
                    <a:pt x="908564" y="199753"/>
                  </a:lnTo>
                  <a:lnTo>
                    <a:pt x="934638" y="237427"/>
                  </a:lnTo>
                  <a:lnTo>
                    <a:pt x="957282" y="277470"/>
                  </a:lnTo>
                  <a:lnTo>
                    <a:pt x="976284" y="319672"/>
                  </a:lnTo>
                  <a:lnTo>
                    <a:pt x="991433" y="363819"/>
                  </a:lnTo>
                  <a:lnTo>
                    <a:pt x="1002516" y="409701"/>
                  </a:lnTo>
                  <a:lnTo>
                    <a:pt x="1009321" y="457104"/>
                  </a:lnTo>
                  <a:lnTo>
                    <a:pt x="1011637" y="505818"/>
                  </a:lnTo>
                  <a:lnTo>
                    <a:pt x="1009321" y="554532"/>
                  </a:lnTo>
                  <a:lnTo>
                    <a:pt x="1002516" y="601935"/>
                  </a:lnTo>
                  <a:lnTo>
                    <a:pt x="991433" y="647817"/>
                  </a:lnTo>
                  <a:lnTo>
                    <a:pt x="976284" y="691964"/>
                  </a:lnTo>
                  <a:lnTo>
                    <a:pt x="957282" y="734166"/>
                  </a:lnTo>
                  <a:lnTo>
                    <a:pt x="934638" y="774209"/>
                  </a:lnTo>
                  <a:lnTo>
                    <a:pt x="908564" y="811883"/>
                  </a:lnTo>
                  <a:lnTo>
                    <a:pt x="879272" y="846974"/>
                  </a:lnTo>
                  <a:lnTo>
                    <a:pt x="846974" y="879272"/>
                  </a:lnTo>
                  <a:lnTo>
                    <a:pt x="811883" y="908564"/>
                  </a:lnTo>
                  <a:lnTo>
                    <a:pt x="774209" y="934638"/>
                  </a:lnTo>
                  <a:lnTo>
                    <a:pt x="734166" y="957282"/>
                  </a:lnTo>
                  <a:lnTo>
                    <a:pt x="691964" y="976284"/>
                  </a:lnTo>
                  <a:lnTo>
                    <a:pt x="647817" y="991433"/>
                  </a:lnTo>
                  <a:lnTo>
                    <a:pt x="601935" y="1002516"/>
                  </a:lnTo>
                  <a:lnTo>
                    <a:pt x="554532" y="1009321"/>
                  </a:lnTo>
                  <a:lnTo>
                    <a:pt x="505818" y="1011637"/>
                  </a:lnTo>
                  <a:close/>
                </a:path>
              </a:pathLst>
            </a:custGeom>
            <a:solidFill>
              <a:srgbClr val="250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75698" y="2509146"/>
              <a:ext cx="2129441" cy="20490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5534600" y="2105781"/>
              <a:ext cx="1012190" cy="569595"/>
            </a:xfrm>
            <a:custGeom>
              <a:avLst/>
              <a:gdLst/>
              <a:ahLst/>
              <a:cxnLst/>
              <a:rect l="l" t="t" r="r" b="b"/>
              <a:pathLst>
                <a:path w="1012190" h="569594">
                  <a:moveTo>
                    <a:pt x="472851" y="569091"/>
                  </a:moveTo>
                  <a:lnTo>
                    <a:pt x="407415" y="568145"/>
                  </a:lnTo>
                  <a:lnTo>
                    <a:pt x="343476" y="566240"/>
                  </a:lnTo>
                  <a:lnTo>
                    <a:pt x="282031" y="563374"/>
                  </a:lnTo>
                  <a:lnTo>
                    <a:pt x="224078" y="559548"/>
                  </a:lnTo>
                  <a:lnTo>
                    <a:pt x="170615" y="554760"/>
                  </a:lnTo>
                  <a:lnTo>
                    <a:pt x="122640" y="549011"/>
                  </a:lnTo>
                  <a:lnTo>
                    <a:pt x="81150" y="542299"/>
                  </a:lnTo>
                  <a:lnTo>
                    <a:pt x="21617" y="525987"/>
                  </a:lnTo>
                  <a:lnTo>
                    <a:pt x="0" y="505818"/>
                  </a:lnTo>
                  <a:lnTo>
                    <a:pt x="2315" y="457104"/>
                  </a:lnTo>
                  <a:lnTo>
                    <a:pt x="9120" y="409701"/>
                  </a:lnTo>
                  <a:lnTo>
                    <a:pt x="20203" y="363819"/>
                  </a:lnTo>
                  <a:lnTo>
                    <a:pt x="35352" y="319672"/>
                  </a:lnTo>
                  <a:lnTo>
                    <a:pt x="54354" y="277470"/>
                  </a:lnTo>
                  <a:lnTo>
                    <a:pt x="76998" y="237427"/>
                  </a:lnTo>
                  <a:lnTo>
                    <a:pt x="103072" y="199753"/>
                  </a:lnTo>
                  <a:lnTo>
                    <a:pt x="132364" y="164662"/>
                  </a:lnTo>
                  <a:lnTo>
                    <a:pt x="164662" y="132364"/>
                  </a:lnTo>
                  <a:lnTo>
                    <a:pt x="199753" y="103072"/>
                  </a:lnTo>
                  <a:lnTo>
                    <a:pt x="237427" y="76998"/>
                  </a:lnTo>
                  <a:lnTo>
                    <a:pt x="277470" y="54354"/>
                  </a:lnTo>
                  <a:lnTo>
                    <a:pt x="319672" y="35352"/>
                  </a:lnTo>
                  <a:lnTo>
                    <a:pt x="363819" y="20203"/>
                  </a:lnTo>
                  <a:lnTo>
                    <a:pt x="409701" y="9120"/>
                  </a:lnTo>
                  <a:lnTo>
                    <a:pt x="457104" y="2315"/>
                  </a:lnTo>
                  <a:lnTo>
                    <a:pt x="505818" y="0"/>
                  </a:lnTo>
                  <a:lnTo>
                    <a:pt x="554532" y="2315"/>
                  </a:lnTo>
                  <a:lnTo>
                    <a:pt x="601935" y="9120"/>
                  </a:lnTo>
                  <a:lnTo>
                    <a:pt x="647817" y="20203"/>
                  </a:lnTo>
                  <a:lnTo>
                    <a:pt x="691964" y="35352"/>
                  </a:lnTo>
                  <a:lnTo>
                    <a:pt x="734166" y="54354"/>
                  </a:lnTo>
                  <a:lnTo>
                    <a:pt x="774209" y="76998"/>
                  </a:lnTo>
                  <a:lnTo>
                    <a:pt x="811883" y="103072"/>
                  </a:lnTo>
                  <a:lnTo>
                    <a:pt x="846974" y="132364"/>
                  </a:lnTo>
                  <a:lnTo>
                    <a:pt x="879272" y="164662"/>
                  </a:lnTo>
                  <a:lnTo>
                    <a:pt x="908564" y="199753"/>
                  </a:lnTo>
                  <a:lnTo>
                    <a:pt x="934638" y="237427"/>
                  </a:lnTo>
                  <a:lnTo>
                    <a:pt x="957282" y="277470"/>
                  </a:lnTo>
                  <a:lnTo>
                    <a:pt x="976284" y="319672"/>
                  </a:lnTo>
                  <a:lnTo>
                    <a:pt x="991433" y="363819"/>
                  </a:lnTo>
                  <a:lnTo>
                    <a:pt x="1002516" y="409701"/>
                  </a:lnTo>
                  <a:lnTo>
                    <a:pt x="1009321" y="457104"/>
                  </a:lnTo>
                  <a:lnTo>
                    <a:pt x="1011637" y="505818"/>
                  </a:lnTo>
                  <a:lnTo>
                    <a:pt x="1006066" y="516340"/>
                  </a:lnTo>
                  <a:lnTo>
                    <a:pt x="964493" y="534527"/>
                  </a:lnTo>
                  <a:lnTo>
                    <a:pt x="888996" y="548898"/>
                  </a:lnTo>
                  <a:lnTo>
                    <a:pt x="841021" y="554652"/>
                  </a:lnTo>
                  <a:lnTo>
                    <a:pt x="787558" y="559451"/>
                  </a:lnTo>
                  <a:lnTo>
                    <a:pt x="729605" y="563293"/>
                  </a:lnTo>
                  <a:lnTo>
                    <a:pt x="668161" y="566179"/>
                  </a:lnTo>
                  <a:lnTo>
                    <a:pt x="604221" y="568108"/>
                  </a:lnTo>
                  <a:lnTo>
                    <a:pt x="538785" y="569079"/>
                  </a:lnTo>
                  <a:lnTo>
                    <a:pt x="472851" y="569091"/>
                  </a:lnTo>
                  <a:close/>
                </a:path>
              </a:pathLst>
            </a:custGeom>
            <a:solidFill>
              <a:srgbClr val="250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747930" y="500850"/>
            <a:ext cx="897279" cy="8972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8988" y="9172891"/>
            <a:ext cx="3105149" cy="3714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2371" y="1166843"/>
            <a:ext cx="897279" cy="8972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572" y="8557452"/>
            <a:ext cx="1230877" cy="123087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787283" y="1324999"/>
            <a:ext cx="4803140" cy="7726680"/>
            <a:chOff x="1787283" y="1324999"/>
            <a:chExt cx="4803140" cy="772668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7283" y="1548517"/>
              <a:ext cx="1557612" cy="32839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06485" y="4852451"/>
              <a:ext cx="1557369" cy="297085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06485" y="1848275"/>
              <a:ext cx="1038860" cy="2959735"/>
            </a:xfrm>
            <a:custGeom>
              <a:avLst/>
              <a:gdLst/>
              <a:ahLst/>
              <a:cxnLst/>
              <a:rect l="l" t="t" r="r" b="b"/>
              <a:pathLst>
                <a:path w="1038860" h="2959735">
                  <a:moveTo>
                    <a:pt x="0" y="2907696"/>
                  </a:moveTo>
                  <a:lnTo>
                    <a:pt x="0" y="2562656"/>
                  </a:lnTo>
                  <a:lnTo>
                    <a:pt x="0" y="1803570"/>
                  </a:lnTo>
                  <a:lnTo>
                    <a:pt x="0" y="1044483"/>
                  </a:lnTo>
                  <a:lnTo>
                    <a:pt x="0" y="699444"/>
                  </a:lnTo>
                  <a:lnTo>
                    <a:pt x="5990" y="654288"/>
                  </a:lnTo>
                  <a:lnTo>
                    <a:pt x="23185" y="612911"/>
                  </a:lnTo>
                  <a:lnTo>
                    <a:pt x="50420" y="577331"/>
                  </a:lnTo>
                  <a:lnTo>
                    <a:pt x="86532" y="549565"/>
                  </a:lnTo>
                  <a:lnTo>
                    <a:pt x="235262" y="463695"/>
                  </a:lnTo>
                  <a:lnTo>
                    <a:pt x="562468" y="274782"/>
                  </a:lnTo>
                  <a:lnTo>
                    <a:pt x="889673" y="85869"/>
                  </a:lnTo>
                  <a:lnTo>
                    <a:pt x="1038403" y="0"/>
                  </a:lnTo>
                  <a:lnTo>
                    <a:pt x="1038403" y="374702"/>
                  </a:lnTo>
                  <a:lnTo>
                    <a:pt x="1038403" y="1199049"/>
                  </a:lnTo>
                  <a:lnTo>
                    <a:pt x="1038403" y="2023395"/>
                  </a:lnTo>
                  <a:lnTo>
                    <a:pt x="1038403" y="2398098"/>
                  </a:lnTo>
                  <a:lnTo>
                    <a:pt x="888322" y="2484748"/>
                  </a:lnTo>
                  <a:lnTo>
                    <a:pt x="558142" y="2675378"/>
                  </a:lnTo>
                  <a:lnTo>
                    <a:pt x="227962" y="2866008"/>
                  </a:lnTo>
                  <a:lnTo>
                    <a:pt x="77880" y="2952658"/>
                  </a:lnTo>
                  <a:lnTo>
                    <a:pt x="51108" y="2959685"/>
                  </a:lnTo>
                  <a:lnTo>
                    <a:pt x="25959" y="2952660"/>
                  </a:lnTo>
                  <a:lnTo>
                    <a:pt x="7301" y="2934393"/>
                  </a:lnTo>
                  <a:lnTo>
                    <a:pt x="0" y="2907696"/>
                  </a:lnTo>
                  <a:close/>
                </a:path>
              </a:pathLst>
            </a:custGeom>
            <a:ln w="7156">
              <a:solidFill>
                <a:srgbClr val="2500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65370" y="2304474"/>
              <a:ext cx="1278316" cy="190730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465370" y="2563838"/>
              <a:ext cx="519430" cy="260350"/>
            </a:xfrm>
            <a:custGeom>
              <a:avLst/>
              <a:gdLst/>
              <a:ahLst/>
              <a:cxnLst/>
              <a:rect l="l" t="t" r="r" b="b"/>
              <a:pathLst>
                <a:path w="519429" h="260350">
                  <a:moveTo>
                    <a:pt x="519208" y="0"/>
                  </a:moveTo>
                  <a:lnTo>
                    <a:pt x="515069" y="46667"/>
                  </a:lnTo>
                  <a:lnTo>
                    <a:pt x="503050" y="90597"/>
                  </a:lnTo>
                  <a:lnTo>
                    <a:pt x="483886" y="131057"/>
                  </a:lnTo>
                  <a:lnTo>
                    <a:pt x="458307" y="167312"/>
                  </a:lnTo>
                  <a:lnTo>
                    <a:pt x="427047" y="198629"/>
                  </a:lnTo>
                  <a:lnTo>
                    <a:pt x="390838" y="224274"/>
                  </a:lnTo>
                  <a:lnTo>
                    <a:pt x="350413" y="243512"/>
                  </a:lnTo>
                  <a:lnTo>
                    <a:pt x="306504" y="255612"/>
                  </a:lnTo>
                  <a:lnTo>
                    <a:pt x="259844" y="259837"/>
                  </a:lnTo>
                  <a:lnTo>
                    <a:pt x="213177" y="255698"/>
                  </a:lnTo>
                  <a:lnTo>
                    <a:pt x="169246" y="243680"/>
                  </a:lnTo>
                  <a:lnTo>
                    <a:pt x="128785" y="224516"/>
                  </a:lnTo>
                  <a:lnTo>
                    <a:pt x="92529" y="198939"/>
                  </a:lnTo>
                  <a:lnTo>
                    <a:pt x="61211" y="167680"/>
                  </a:lnTo>
                  <a:lnTo>
                    <a:pt x="35565" y="131472"/>
                  </a:lnTo>
                  <a:lnTo>
                    <a:pt x="16325" y="91048"/>
                  </a:lnTo>
                  <a:lnTo>
                    <a:pt x="4225" y="47140"/>
                  </a:lnTo>
                  <a:lnTo>
                    <a:pt x="0" y="480"/>
                  </a:lnTo>
                </a:path>
              </a:pathLst>
            </a:custGeom>
            <a:ln w="7156">
              <a:solidFill>
                <a:srgbClr val="2500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06485" y="2251582"/>
              <a:ext cx="1557612" cy="365004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306485" y="4550009"/>
              <a:ext cx="1553845" cy="549910"/>
            </a:xfrm>
            <a:custGeom>
              <a:avLst/>
              <a:gdLst/>
              <a:ahLst/>
              <a:cxnLst/>
              <a:rect l="l" t="t" r="r" b="b"/>
              <a:pathLst>
                <a:path w="1553845" h="549910">
                  <a:moveTo>
                    <a:pt x="0" y="293281"/>
                  </a:moveTo>
                  <a:lnTo>
                    <a:pt x="59916" y="327873"/>
                  </a:lnTo>
                  <a:lnTo>
                    <a:pt x="191731" y="403976"/>
                  </a:lnTo>
                  <a:lnTo>
                    <a:pt x="323547" y="480079"/>
                  </a:lnTo>
                  <a:lnTo>
                    <a:pt x="383463" y="514671"/>
                  </a:lnTo>
                  <a:lnTo>
                    <a:pt x="424620" y="533853"/>
                  </a:lnTo>
                  <a:lnTo>
                    <a:pt x="467828" y="545447"/>
                  </a:lnTo>
                  <a:lnTo>
                    <a:pt x="512079" y="549447"/>
                  </a:lnTo>
                  <a:lnTo>
                    <a:pt x="556365" y="545850"/>
                  </a:lnTo>
                  <a:lnTo>
                    <a:pt x="599677" y="534650"/>
                  </a:lnTo>
                  <a:lnTo>
                    <a:pt x="641007" y="515845"/>
                  </a:lnTo>
                  <a:lnTo>
                    <a:pt x="783605" y="435244"/>
                  </a:lnTo>
                  <a:lnTo>
                    <a:pt x="1097320" y="257922"/>
                  </a:lnTo>
                  <a:lnTo>
                    <a:pt x="1411035" y="80600"/>
                  </a:lnTo>
                  <a:lnTo>
                    <a:pt x="1553633" y="0"/>
                  </a:lnTo>
                </a:path>
              </a:pathLst>
            </a:custGeom>
            <a:ln w="7156">
              <a:solidFill>
                <a:srgbClr val="2500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40001" y="2767378"/>
              <a:ext cx="1309804" cy="181610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040769" y="3026742"/>
              <a:ext cx="519430" cy="260350"/>
            </a:xfrm>
            <a:custGeom>
              <a:avLst/>
              <a:gdLst/>
              <a:ahLst/>
              <a:cxnLst/>
              <a:rect l="l" t="t" r="r" b="b"/>
              <a:pathLst>
                <a:path w="519430" h="260350">
                  <a:moveTo>
                    <a:pt x="519208" y="480"/>
                  </a:moveTo>
                  <a:lnTo>
                    <a:pt x="514982" y="47140"/>
                  </a:lnTo>
                  <a:lnTo>
                    <a:pt x="502883" y="91048"/>
                  </a:lnTo>
                  <a:lnTo>
                    <a:pt x="483643" y="131472"/>
                  </a:lnTo>
                  <a:lnTo>
                    <a:pt x="457997" y="167680"/>
                  </a:lnTo>
                  <a:lnTo>
                    <a:pt x="426679" y="198939"/>
                  </a:lnTo>
                  <a:lnTo>
                    <a:pt x="390423" y="224516"/>
                  </a:lnTo>
                  <a:lnTo>
                    <a:pt x="349962" y="243680"/>
                  </a:lnTo>
                  <a:lnTo>
                    <a:pt x="306031" y="255698"/>
                  </a:lnTo>
                  <a:lnTo>
                    <a:pt x="259363" y="259837"/>
                  </a:lnTo>
                  <a:lnTo>
                    <a:pt x="212704" y="255612"/>
                  </a:lnTo>
                  <a:lnTo>
                    <a:pt x="168795" y="243512"/>
                  </a:lnTo>
                  <a:lnTo>
                    <a:pt x="128370" y="224274"/>
                  </a:lnTo>
                  <a:lnTo>
                    <a:pt x="92161" y="198629"/>
                  </a:lnTo>
                  <a:lnTo>
                    <a:pt x="60901" y="167312"/>
                  </a:lnTo>
                  <a:lnTo>
                    <a:pt x="35322" y="131057"/>
                  </a:lnTo>
                  <a:lnTo>
                    <a:pt x="16157" y="90597"/>
                  </a:lnTo>
                  <a:lnTo>
                    <a:pt x="4139" y="46667"/>
                  </a:lnTo>
                  <a:lnTo>
                    <a:pt x="0" y="0"/>
                  </a:lnTo>
                </a:path>
              </a:pathLst>
            </a:custGeom>
            <a:ln w="7156">
              <a:solidFill>
                <a:srgbClr val="2500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64081" y="5664368"/>
              <a:ext cx="276225" cy="237490"/>
            </a:xfrm>
            <a:custGeom>
              <a:avLst/>
              <a:gdLst/>
              <a:ahLst/>
              <a:cxnLst/>
              <a:rect l="l" t="t" r="r" b="b"/>
              <a:pathLst>
                <a:path w="276225" h="237489">
                  <a:moveTo>
                    <a:pt x="0" y="237255"/>
                  </a:moveTo>
                  <a:lnTo>
                    <a:pt x="50602" y="232655"/>
                  </a:lnTo>
                  <a:lnTo>
                    <a:pt x="98371" y="219364"/>
                  </a:lnTo>
                  <a:lnTo>
                    <a:pt x="142417" y="198148"/>
                  </a:lnTo>
                  <a:lnTo>
                    <a:pt x="181850" y="169773"/>
                  </a:lnTo>
                  <a:lnTo>
                    <a:pt x="215782" y="135006"/>
                  </a:lnTo>
                  <a:lnTo>
                    <a:pt x="243322" y="94610"/>
                  </a:lnTo>
                  <a:lnTo>
                    <a:pt x="263581" y="49353"/>
                  </a:lnTo>
                  <a:lnTo>
                    <a:pt x="275670" y="0"/>
                  </a:lnTo>
                </a:path>
              </a:pathLst>
            </a:custGeom>
            <a:ln w="7156">
              <a:solidFill>
                <a:srgbClr val="2500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84724" y="6112781"/>
              <a:ext cx="275590" cy="238760"/>
            </a:xfrm>
            <a:custGeom>
              <a:avLst/>
              <a:gdLst/>
              <a:ahLst/>
              <a:cxnLst/>
              <a:rect l="l" t="t" r="r" b="b"/>
              <a:pathLst>
                <a:path w="275589" h="238760">
                  <a:moveTo>
                    <a:pt x="275383" y="0"/>
                  </a:moveTo>
                  <a:lnTo>
                    <a:pt x="265289" y="44233"/>
                  </a:lnTo>
                  <a:lnTo>
                    <a:pt x="248599" y="85306"/>
                  </a:lnTo>
                  <a:lnTo>
                    <a:pt x="225943" y="122673"/>
                  </a:lnTo>
                  <a:lnTo>
                    <a:pt x="197950" y="155787"/>
                  </a:lnTo>
                  <a:lnTo>
                    <a:pt x="165252" y="184104"/>
                  </a:lnTo>
                  <a:lnTo>
                    <a:pt x="128478" y="207078"/>
                  </a:lnTo>
                  <a:lnTo>
                    <a:pt x="88258" y="224163"/>
                  </a:lnTo>
                  <a:lnTo>
                    <a:pt x="45221" y="234815"/>
                  </a:lnTo>
                  <a:lnTo>
                    <a:pt x="0" y="238486"/>
                  </a:lnTo>
                </a:path>
              </a:pathLst>
            </a:custGeom>
            <a:ln w="7156">
              <a:solidFill>
                <a:srgbClr val="2500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49916" y="1324999"/>
              <a:ext cx="1557426" cy="155742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264528" y="2101266"/>
              <a:ext cx="257175" cy="373380"/>
            </a:xfrm>
            <a:custGeom>
              <a:avLst/>
              <a:gdLst/>
              <a:ahLst/>
              <a:cxnLst/>
              <a:rect l="l" t="t" r="r" b="b"/>
              <a:pathLst>
                <a:path w="257175" h="373380">
                  <a:moveTo>
                    <a:pt x="256960" y="176422"/>
                  </a:moveTo>
                  <a:lnTo>
                    <a:pt x="255038" y="235887"/>
                  </a:lnTo>
                  <a:lnTo>
                    <a:pt x="240818" y="288518"/>
                  </a:lnTo>
                  <a:lnTo>
                    <a:pt x="216176" y="331076"/>
                  </a:lnTo>
                  <a:lnTo>
                    <a:pt x="182985" y="360322"/>
                  </a:lnTo>
                  <a:lnTo>
                    <a:pt x="143123" y="373019"/>
                  </a:lnTo>
                  <a:lnTo>
                    <a:pt x="101767" y="366699"/>
                  </a:lnTo>
                  <a:lnTo>
                    <a:pt x="64419" y="342990"/>
                  </a:lnTo>
                  <a:lnTo>
                    <a:pt x="33437" y="304799"/>
                  </a:lnTo>
                  <a:lnTo>
                    <a:pt x="11178" y="255033"/>
                  </a:lnTo>
                  <a:lnTo>
                    <a:pt x="0" y="196596"/>
                  </a:lnTo>
                  <a:lnTo>
                    <a:pt x="1921" y="137132"/>
                  </a:lnTo>
                  <a:lnTo>
                    <a:pt x="16141" y="84501"/>
                  </a:lnTo>
                  <a:lnTo>
                    <a:pt x="40784" y="41943"/>
                  </a:lnTo>
                  <a:lnTo>
                    <a:pt x="73974" y="12696"/>
                  </a:lnTo>
                  <a:lnTo>
                    <a:pt x="113837" y="0"/>
                  </a:lnTo>
                  <a:lnTo>
                    <a:pt x="155193" y="6320"/>
                  </a:lnTo>
                  <a:lnTo>
                    <a:pt x="192540" y="30029"/>
                  </a:lnTo>
                  <a:lnTo>
                    <a:pt x="223523" y="68219"/>
                  </a:lnTo>
                  <a:lnTo>
                    <a:pt x="245782" y="117986"/>
                  </a:lnTo>
                  <a:lnTo>
                    <a:pt x="256960" y="176422"/>
                  </a:lnTo>
                </a:path>
              </a:pathLst>
            </a:custGeom>
            <a:ln w="7156">
              <a:solidFill>
                <a:srgbClr val="2500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85291" y="2903996"/>
              <a:ext cx="519430" cy="600075"/>
            </a:xfrm>
            <a:custGeom>
              <a:avLst/>
              <a:gdLst/>
              <a:ahLst/>
              <a:cxnLst/>
              <a:rect l="l" t="t" r="r" b="b"/>
              <a:pathLst>
                <a:path w="519429" h="600075">
                  <a:moveTo>
                    <a:pt x="0" y="299764"/>
                  </a:moveTo>
                  <a:lnTo>
                    <a:pt x="81126" y="252926"/>
                  </a:lnTo>
                  <a:lnTo>
                    <a:pt x="259604" y="149882"/>
                  </a:lnTo>
                  <a:lnTo>
                    <a:pt x="438082" y="46838"/>
                  </a:lnTo>
                  <a:lnTo>
                    <a:pt x="519209" y="0"/>
                  </a:lnTo>
                  <a:lnTo>
                    <a:pt x="519207" y="46838"/>
                  </a:lnTo>
                  <a:lnTo>
                    <a:pt x="519205" y="149882"/>
                  </a:lnTo>
                  <a:lnTo>
                    <a:pt x="519202" y="252926"/>
                  </a:lnTo>
                  <a:lnTo>
                    <a:pt x="519201" y="299764"/>
                  </a:lnTo>
                  <a:lnTo>
                    <a:pt x="438076" y="346603"/>
                  </a:lnTo>
                  <a:lnTo>
                    <a:pt x="259600" y="449647"/>
                  </a:lnTo>
                  <a:lnTo>
                    <a:pt x="81125" y="552691"/>
                  </a:lnTo>
                  <a:lnTo>
                    <a:pt x="0" y="599529"/>
                  </a:lnTo>
                  <a:lnTo>
                    <a:pt x="0" y="552691"/>
                  </a:lnTo>
                  <a:lnTo>
                    <a:pt x="0" y="449647"/>
                  </a:lnTo>
                  <a:lnTo>
                    <a:pt x="0" y="346603"/>
                  </a:lnTo>
                  <a:lnTo>
                    <a:pt x="0" y="299764"/>
                  </a:lnTo>
                  <a:close/>
                </a:path>
              </a:pathLst>
            </a:custGeom>
            <a:ln w="7156">
              <a:solidFill>
                <a:srgbClr val="2500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42904" y="6653137"/>
              <a:ext cx="1817704" cy="194845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940912" y="7865020"/>
              <a:ext cx="519430" cy="736600"/>
            </a:xfrm>
            <a:custGeom>
              <a:avLst/>
              <a:gdLst/>
              <a:ahLst/>
              <a:cxnLst/>
              <a:rect l="l" t="t" r="r" b="b"/>
              <a:pathLst>
                <a:path w="519429" h="736600">
                  <a:moveTo>
                    <a:pt x="259604" y="736570"/>
                  </a:moveTo>
                  <a:lnTo>
                    <a:pt x="0" y="87083"/>
                  </a:lnTo>
                  <a:lnTo>
                    <a:pt x="259604" y="137040"/>
                  </a:lnTo>
                  <a:lnTo>
                    <a:pt x="519209" y="0"/>
                  </a:lnTo>
                  <a:lnTo>
                    <a:pt x="517212" y="587836"/>
                  </a:lnTo>
                  <a:lnTo>
                    <a:pt x="259604" y="736570"/>
                  </a:lnTo>
                  <a:close/>
                </a:path>
              </a:pathLst>
            </a:custGeom>
            <a:solidFill>
              <a:srgbClr val="250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02501" y="5140809"/>
              <a:ext cx="1557612" cy="361915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902501" y="5746815"/>
              <a:ext cx="1553845" cy="549910"/>
            </a:xfrm>
            <a:custGeom>
              <a:avLst/>
              <a:gdLst/>
              <a:ahLst/>
              <a:cxnLst/>
              <a:rect l="l" t="t" r="r" b="b"/>
              <a:pathLst>
                <a:path w="1553845" h="549910">
                  <a:moveTo>
                    <a:pt x="0" y="293281"/>
                  </a:moveTo>
                  <a:lnTo>
                    <a:pt x="59916" y="327873"/>
                  </a:lnTo>
                  <a:lnTo>
                    <a:pt x="191731" y="403976"/>
                  </a:lnTo>
                  <a:lnTo>
                    <a:pt x="323547" y="480079"/>
                  </a:lnTo>
                  <a:lnTo>
                    <a:pt x="383463" y="514671"/>
                  </a:lnTo>
                  <a:lnTo>
                    <a:pt x="424620" y="533853"/>
                  </a:lnTo>
                  <a:lnTo>
                    <a:pt x="467828" y="545447"/>
                  </a:lnTo>
                  <a:lnTo>
                    <a:pt x="512079" y="549447"/>
                  </a:lnTo>
                  <a:lnTo>
                    <a:pt x="556365" y="545850"/>
                  </a:lnTo>
                  <a:lnTo>
                    <a:pt x="599677" y="534650"/>
                  </a:lnTo>
                  <a:lnTo>
                    <a:pt x="641007" y="515845"/>
                  </a:lnTo>
                  <a:lnTo>
                    <a:pt x="783605" y="435244"/>
                  </a:lnTo>
                  <a:lnTo>
                    <a:pt x="1097320" y="257922"/>
                  </a:lnTo>
                  <a:lnTo>
                    <a:pt x="1411035" y="80600"/>
                  </a:lnTo>
                  <a:lnTo>
                    <a:pt x="1553633" y="0"/>
                  </a:lnTo>
                </a:path>
              </a:pathLst>
            </a:custGeom>
            <a:ln w="7156">
              <a:solidFill>
                <a:srgbClr val="79FF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4953" y="3448381"/>
              <a:ext cx="1531177" cy="254465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187353" y="2557093"/>
              <a:ext cx="1040765" cy="1262380"/>
            </a:xfrm>
            <a:custGeom>
              <a:avLst/>
              <a:gdLst/>
              <a:ahLst/>
              <a:cxnLst/>
              <a:rect l="l" t="t" r="r" b="b"/>
              <a:pathLst>
                <a:path w="1040764" h="1262379">
                  <a:moveTo>
                    <a:pt x="1040612" y="498830"/>
                  </a:moveTo>
                  <a:lnTo>
                    <a:pt x="1036764" y="452462"/>
                  </a:lnTo>
                  <a:lnTo>
                    <a:pt x="1028890" y="407250"/>
                  </a:lnTo>
                  <a:lnTo>
                    <a:pt x="1017193" y="363410"/>
                  </a:lnTo>
                  <a:lnTo>
                    <a:pt x="1001839" y="321119"/>
                  </a:lnTo>
                  <a:lnTo>
                    <a:pt x="982992" y="280568"/>
                  </a:lnTo>
                  <a:lnTo>
                    <a:pt x="960831" y="241960"/>
                  </a:lnTo>
                  <a:lnTo>
                    <a:pt x="935532" y="205486"/>
                  </a:lnTo>
                  <a:lnTo>
                    <a:pt x="907275" y="171323"/>
                  </a:lnTo>
                  <a:lnTo>
                    <a:pt x="876223" y="139687"/>
                  </a:lnTo>
                  <a:lnTo>
                    <a:pt x="842556" y="110769"/>
                  </a:lnTo>
                  <a:lnTo>
                    <a:pt x="806437" y="84734"/>
                  </a:lnTo>
                  <a:lnTo>
                    <a:pt x="768057" y="61810"/>
                  </a:lnTo>
                  <a:lnTo>
                    <a:pt x="727570" y="42164"/>
                  </a:lnTo>
                  <a:lnTo>
                    <a:pt x="685165" y="25996"/>
                  </a:lnTo>
                  <a:lnTo>
                    <a:pt x="641019" y="13512"/>
                  </a:lnTo>
                  <a:lnTo>
                    <a:pt x="595287" y="4889"/>
                  </a:lnTo>
                  <a:lnTo>
                    <a:pt x="548157" y="317"/>
                  </a:lnTo>
                  <a:lnTo>
                    <a:pt x="500811" y="0"/>
                  </a:lnTo>
                  <a:lnTo>
                    <a:pt x="454431" y="3860"/>
                  </a:lnTo>
                  <a:lnTo>
                    <a:pt x="409219" y="11722"/>
                  </a:lnTo>
                  <a:lnTo>
                    <a:pt x="365379" y="23418"/>
                  </a:lnTo>
                  <a:lnTo>
                    <a:pt x="323088" y="38773"/>
                  </a:lnTo>
                  <a:lnTo>
                    <a:pt x="282536" y="57619"/>
                  </a:lnTo>
                  <a:lnTo>
                    <a:pt x="243928" y="79781"/>
                  </a:lnTo>
                  <a:lnTo>
                    <a:pt x="207454" y="105079"/>
                  </a:lnTo>
                  <a:lnTo>
                    <a:pt x="173304" y="133337"/>
                  </a:lnTo>
                  <a:lnTo>
                    <a:pt x="141655" y="164388"/>
                  </a:lnTo>
                  <a:lnTo>
                    <a:pt x="112737" y="198056"/>
                  </a:lnTo>
                  <a:lnTo>
                    <a:pt x="86702" y="234175"/>
                  </a:lnTo>
                  <a:lnTo>
                    <a:pt x="63779" y="272567"/>
                  </a:lnTo>
                  <a:lnTo>
                    <a:pt x="44132" y="313042"/>
                  </a:lnTo>
                  <a:lnTo>
                    <a:pt x="27978" y="355447"/>
                  </a:lnTo>
                  <a:lnTo>
                    <a:pt x="15481" y="399605"/>
                  </a:lnTo>
                  <a:lnTo>
                    <a:pt x="6858" y="445325"/>
                  </a:lnTo>
                  <a:lnTo>
                    <a:pt x="2286" y="492455"/>
                  </a:lnTo>
                  <a:lnTo>
                    <a:pt x="279" y="545566"/>
                  </a:lnTo>
                  <a:lnTo>
                    <a:pt x="0" y="597217"/>
                  </a:lnTo>
                  <a:lnTo>
                    <a:pt x="1689" y="647179"/>
                  </a:lnTo>
                  <a:lnTo>
                    <a:pt x="5613" y="695185"/>
                  </a:lnTo>
                  <a:lnTo>
                    <a:pt x="12039" y="741019"/>
                  </a:lnTo>
                  <a:lnTo>
                    <a:pt x="21221" y="784390"/>
                  </a:lnTo>
                  <a:lnTo>
                    <a:pt x="33426" y="825093"/>
                  </a:lnTo>
                  <a:lnTo>
                    <a:pt x="48895" y="862838"/>
                  </a:lnTo>
                  <a:lnTo>
                    <a:pt x="67894" y="897420"/>
                  </a:lnTo>
                  <a:lnTo>
                    <a:pt x="90690" y="928547"/>
                  </a:lnTo>
                  <a:lnTo>
                    <a:pt x="117538" y="956005"/>
                  </a:lnTo>
                  <a:lnTo>
                    <a:pt x="148691" y="979538"/>
                  </a:lnTo>
                  <a:lnTo>
                    <a:pt x="184416" y="998880"/>
                  </a:lnTo>
                  <a:lnTo>
                    <a:pt x="224967" y="1013802"/>
                  </a:lnTo>
                  <a:lnTo>
                    <a:pt x="270611" y="1024051"/>
                  </a:lnTo>
                  <a:lnTo>
                    <a:pt x="321602" y="1029373"/>
                  </a:lnTo>
                  <a:lnTo>
                    <a:pt x="363372" y="1029970"/>
                  </a:lnTo>
                  <a:lnTo>
                    <a:pt x="364147" y="1029931"/>
                  </a:lnTo>
                  <a:lnTo>
                    <a:pt x="364147" y="1154671"/>
                  </a:lnTo>
                  <a:lnTo>
                    <a:pt x="372579" y="1196454"/>
                  </a:lnTo>
                  <a:lnTo>
                    <a:pt x="395592" y="1230579"/>
                  </a:lnTo>
                  <a:lnTo>
                    <a:pt x="429704" y="1253578"/>
                  </a:lnTo>
                  <a:lnTo>
                    <a:pt x="471487" y="1262024"/>
                  </a:lnTo>
                  <a:lnTo>
                    <a:pt x="516407" y="1262024"/>
                  </a:lnTo>
                  <a:lnTo>
                    <a:pt x="558190" y="1253578"/>
                  </a:lnTo>
                  <a:lnTo>
                    <a:pt x="592302" y="1230579"/>
                  </a:lnTo>
                  <a:lnTo>
                    <a:pt x="615315" y="1196454"/>
                  </a:lnTo>
                  <a:lnTo>
                    <a:pt x="623747" y="1154671"/>
                  </a:lnTo>
                  <a:lnTo>
                    <a:pt x="623747" y="977303"/>
                  </a:lnTo>
                  <a:lnTo>
                    <a:pt x="632028" y="974394"/>
                  </a:lnTo>
                  <a:lnTo>
                    <a:pt x="676567" y="956183"/>
                  </a:lnTo>
                  <a:lnTo>
                    <a:pt x="720128" y="935685"/>
                  </a:lnTo>
                  <a:lnTo>
                    <a:pt x="762355" y="912977"/>
                  </a:lnTo>
                  <a:lnTo>
                    <a:pt x="802919" y="888174"/>
                  </a:lnTo>
                  <a:lnTo>
                    <a:pt x="841451" y="861377"/>
                  </a:lnTo>
                  <a:lnTo>
                    <a:pt x="877608" y="832662"/>
                  </a:lnTo>
                  <a:lnTo>
                    <a:pt x="911072" y="802144"/>
                  </a:lnTo>
                  <a:lnTo>
                    <a:pt x="941463" y="769924"/>
                  </a:lnTo>
                  <a:lnTo>
                    <a:pt x="968451" y="736092"/>
                  </a:lnTo>
                  <a:lnTo>
                    <a:pt x="991704" y="700747"/>
                  </a:lnTo>
                  <a:lnTo>
                    <a:pt x="1010856" y="663981"/>
                  </a:lnTo>
                  <a:lnTo>
                    <a:pt x="1025563" y="625906"/>
                  </a:lnTo>
                  <a:lnTo>
                    <a:pt x="1035494" y="586600"/>
                  </a:lnTo>
                  <a:lnTo>
                    <a:pt x="1040295" y="546188"/>
                  </a:lnTo>
                  <a:lnTo>
                    <a:pt x="1040612" y="498830"/>
                  </a:lnTo>
                  <a:close/>
                </a:path>
              </a:pathLst>
            </a:custGeom>
            <a:solidFill>
              <a:srgbClr val="79F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77277" y="2573437"/>
              <a:ext cx="95678" cy="9567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11772" y="2300936"/>
              <a:ext cx="95678" cy="9567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025116" y="2543126"/>
              <a:ext cx="424815" cy="501650"/>
            </a:xfrm>
            <a:custGeom>
              <a:avLst/>
              <a:gdLst/>
              <a:ahLst/>
              <a:cxnLst/>
              <a:rect l="l" t="t" r="r" b="b"/>
              <a:pathLst>
                <a:path w="424814" h="501650">
                  <a:moveTo>
                    <a:pt x="0" y="78149"/>
                  </a:moveTo>
                  <a:lnTo>
                    <a:pt x="45218" y="65938"/>
                  </a:lnTo>
                  <a:lnTo>
                    <a:pt x="144700" y="39074"/>
                  </a:lnTo>
                  <a:lnTo>
                    <a:pt x="244182" y="12210"/>
                  </a:lnTo>
                  <a:lnTo>
                    <a:pt x="289401" y="0"/>
                  </a:lnTo>
                  <a:lnTo>
                    <a:pt x="310549" y="78321"/>
                  </a:lnTo>
                  <a:lnTo>
                    <a:pt x="357077" y="250629"/>
                  </a:lnTo>
                  <a:lnTo>
                    <a:pt x="403605" y="422936"/>
                  </a:lnTo>
                  <a:lnTo>
                    <a:pt x="424753" y="501258"/>
                  </a:lnTo>
                </a:path>
              </a:pathLst>
            </a:custGeom>
            <a:ln w="35780">
              <a:solidFill>
                <a:srgbClr val="79FF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59612" y="2270625"/>
              <a:ext cx="424815" cy="501650"/>
            </a:xfrm>
            <a:custGeom>
              <a:avLst/>
              <a:gdLst/>
              <a:ahLst/>
              <a:cxnLst/>
              <a:rect l="l" t="t" r="r" b="b"/>
              <a:pathLst>
                <a:path w="424814" h="501650">
                  <a:moveTo>
                    <a:pt x="0" y="78149"/>
                  </a:moveTo>
                  <a:lnTo>
                    <a:pt x="45218" y="65938"/>
                  </a:lnTo>
                  <a:lnTo>
                    <a:pt x="144700" y="39074"/>
                  </a:lnTo>
                  <a:lnTo>
                    <a:pt x="244182" y="12210"/>
                  </a:lnTo>
                  <a:lnTo>
                    <a:pt x="289401" y="0"/>
                  </a:lnTo>
                  <a:lnTo>
                    <a:pt x="310549" y="78321"/>
                  </a:lnTo>
                  <a:lnTo>
                    <a:pt x="357077" y="250629"/>
                  </a:lnTo>
                  <a:lnTo>
                    <a:pt x="403605" y="422936"/>
                  </a:lnTo>
                  <a:lnTo>
                    <a:pt x="424754" y="501258"/>
                  </a:lnTo>
                </a:path>
              </a:pathLst>
            </a:custGeom>
            <a:ln w="35780">
              <a:solidFill>
                <a:srgbClr val="79FF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11600" y="3199310"/>
              <a:ext cx="778806" cy="242838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183204" y="2881559"/>
              <a:ext cx="15240" cy="292735"/>
            </a:xfrm>
            <a:custGeom>
              <a:avLst/>
              <a:gdLst/>
              <a:ahLst/>
              <a:cxnLst/>
              <a:rect l="l" t="t" r="r" b="b"/>
              <a:pathLst>
                <a:path w="15239" h="292735">
                  <a:moveTo>
                    <a:pt x="15141" y="0"/>
                  </a:moveTo>
                  <a:lnTo>
                    <a:pt x="12775" y="45709"/>
                  </a:lnTo>
                  <a:lnTo>
                    <a:pt x="7570" y="146269"/>
                  </a:lnTo>
                  <a:lnTo>
                    <a:pt x="2365" y="246829"/>
                  </a:lnTo>
                  <a:lnTo>
                    <a:pt x="0" y="292539"/>
                  </a:lnTo>
                </a:path>
              </a:pathLst>
            </a:custGeom>
            <a:ln w="35780">
              <a:solidFill>
                <a:srgbClr val="2500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642904" y="8301826"/>
              <a:ext cx="778806" cy="74940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162106" y="8314664"/>
              <a:ext cx="519430" cy="736600"/>
            </a:xfrm>
            <a:custGeom>
              <a:avLst/>
              <a:gdLst/>
              <a:ahLst/>
              <a:cxnLst/>
              <a:rect l="l" t="t" r="r" b="b"/>
              <a:pathLst>
                <a:path w="519429" h="736600">
                  <a:moveTo>
                    <a:pt x="259604" y="736570"/>
                  </a:moveTo>
                  <a:lnTo>
                    <a:pt x="0" y="87083"/>
                  </a:lnTo>
                  <a:lnTo>
                    <a:pt x="259604" y="137040"/>
                  </a:lnTo>
                  <a:lnTo>
                    <a:pt x="519209" y="0"/>
                  </a:lnTo>
                  <a:lnTo>
                    <a:pt x="517212" y="587836"/>
                  </a:lnTo>
                  <a:lnTo>
                    <a:pt x="259604" y="736570"/>
                  </a:lnTo>
                  <a:close/>
                </a:path>
              </a:pathLst>
            </a:custGeom>
            <a:solidFill>
              <a:srgbClr val="250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68132" y="3955298"/>
              <a:ext cx="1356692" cy="1672162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1115109" y="0"/>
            <a:ext cx="7172889" cy="5822706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 marR="5080">
              <a:lnSpc>
                <a:spcPts val="7350"/>
              </a:lnSpc>
              <a:spcBef>
                <a:spcPts val="944"/>
              </a:spcBef>
              <a:tabLst>
                <a:tab pos="3406140" algn="l"/>
                <a:tab pos="5291455" algn="l"/>
                <a:tab pos="5668010" algn="l"/>
              </a:tabLst>
            </a:pPr>
            <a:r>
              <a:rPr spc="1675" dirty="0"/>
              <a:t>JOIN	</a:t>
            </a:r>
            <a:r>
              <a:rPr spc="1305" dirty="0"/>
              <a:t>US	</a:t>
            </a:r>
            <a:r>
              <a:rPr spc="1700" dirty="0"/>
              <a:t>IN </a:t>
            </a:r>
            <a:r>
              <a:rPr spc="1705" dirty="0"/>
              <a:t> </a:t>
            </a:r>
            <a:r>
              <a:rPr spc="1365" dirty="0"/>
              <a:t>SHAPING	</a:t>
            </a:r>
            <a:r>
              <a:rPr spc="1450" dirty="0"/>
              <a:t>THE </a:t>
            </a:r>
            <a:r>
              <a:rPr spc="-1964" dirty="0"/>
              <a:t> </a:t>
            </a:r>
            <a:r>
              <a:rPr spc="1420" dirty="0"/>
              <a:t>FUTURE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6291864" y="748254"/>
            <a:ext cx="810895" cy="5613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500" b="1" spc="85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3500" b="1" spc="86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5500"/>
              </a:lnSpc>
              <a:spcBef>
                <a:spcPts val="95"/>
              </a:spcBef>
            </a:pPr>
            <a:r>
              <a:rPr spc="160" dirty="0"/>
              <a:t>of </a:t>
            </a:r>
            <a:r>
              <a:rPr spc="220" dirty="0"/>
              <a:t>fashion </a:t>
            </a:r>
            <a:r>
              <a:rPr spc="215" dirty="0"/>
              <a:t>with </a:t>
            </a:r>
            <a:r>
              <a:rPr spc="175" dirty="0"/>
              <a:t>our </a:t>
            </a:r>
            <a:r>
              <a:rPr spc="270" dirty="0"/>
              <a:t>innovative </a:t>
            </a:r>
            <a:r>
              <a:rPr spc="240" dirty="0"/>
              <a:t>platform. </a:t>
            </a:r>
            <a:r>
              <a:rPr spc="190" dirty="0"/>
              <a:t>Engage </a:t>
            </a:r>
            <a:r>
              <a:rPr spc="195" dirty="0"/>
              <a:t> </a:t>
            </a:r>
            <a:r>
              <a:rPr spc="215" dirty="0"/>
              <a:t>with</a:t>
            </a:r>
            <a:r>
              <a:rPr spc="220" dirty="0"/>
              <a:t> </a:t>
            </a:r>
            <a:r>
              <a:rPr spc="250" dirty="0"/>
              <a:t>trend</a:t>
            </a:r>
            <a:r>
              <a:rPr spc="254" dirty="0"/>
              <a:t> </a:t>
            </a:r>
            <a:r>
              <a:rPr spc="245" dirty="0"/>
              <a:t>predictions,</a:t>
            </a:r>
            <a:r>
              <a:rPr spc="250" dirty="0"/>
              <a:t> </a:t>
            </a:r>
            <a:r>
              <a:rPr spc="270" dirty="0"/>
              <a:t>compete</a:t>
            </a:r>
            <a:r>
              <a:rPr spc="275" dirty="0"/>
              <a:t> </a:t>
            </a:r>
            <a:r>
              <a:rPr spc="135" dirty="0"/>
              <a:t>on</a:t>
            </a:r>
            <a:r>
              <a:rPr spc="140" dirty="0"/>
              <a:t> </a:t>
            </a:r>
            <a:r>
              <a:rPr spc="175" dirty="0"/>
              <a:t>our </a:t>
            </a:r>
            <a:r>
              <a:rPr spc="180" dirty="0"/>
              <a:t> </a:t>
            </a:r>
            <a:r>
              <a:rPr spc="250" dirty="0"/>
              <a:t>leaderboard,</a:t>
            </a:r>
            <a:r>
              <a:rPr spc="254" dirty="0"/>
              <a:t> </a:t>
            </a:r>
            <a:r>
              <a:rPr spc="225" dirty="0"/>
              <a:t>enjoy</a:t>
            </a:r>
            <a:r>
              <a:rPr spc="229" dirty="0"/>
              <a:t> </a:t>
            </a:r>
            <a:r>
              <a:rPr spc="280" dirty="0"/>
              <a:t>interactive</a:t>
            </a:r>
            <a:r>
              <a:rPr spc="285" dirty="0"/>
              <a:t> </a:t>
            </a:r>
            <a:r>
              <a:rPr spc="220" dirty="0"/>
              <a:t>fashion</a:t>
            </a:r>
            <a:r>
              <a:rPr spc="225" dirty="0"/>
              <a:t> </a:t>
            </a:r>
            <a:r>
              <a:rPr spc="140" dirty="0"/>
              <a:t>quizzes, </a:t>
            </a:r>
            <a:r>
              <a:rPr spc="-825" dirty="0"/>
              <a:t> </a:t>
            </a:r>
            <a:r>
              <a:rPr spc="190" dirty="0"/>
              <a:t>and </a:t>
            </a:r>
            <a:r>
              <a:rPr spc="235" dirty="0"/>
              <a:t>experience </a:t>
            </a:r>
            <a:r>
              <a:rPr spc="229" dirty="0"/>
              <a:t>personalized </a:t>
            </a:r>
            <a:r>
              <a:rPr spc="245" dirty="0"/>
              <a:t>outfits </a:t>
            </a:r>
            <a:r>
              <a:rPr spc="260" dirty="0"/>
              <a:t>powered </a:t>
            </a:r>
            <a:r>
              <a:rPr spc="210" dirty="0"/>
              <a:t>by </a:t>
            </a:r>
            <a:r>
              <a:rPr spc="215" dirty="0"/>
              <a:t> A</a:t>
            </a:r>
            <a:r>
              <a:rPr spc="290" dirty="0"/>
              <a:t>I</a:t>
            </a:r>
            <a:r>
              <a:rPr spc="-140" dirty="0"/>
              <a:t>.</a:t>
            </a:r>
            <a:r>
              <a:rPr spc="409" dirty="0"/>
              <a:t> </a:t>
            </a:r>
            <a:r>
              <a:rPr spc="560" dirty="0"/>
              <a:t>B</a:t>
            </a:r>
            <a:r>
              <a:rPr spc="50" dirty="0"/>
              <a:t>e</a:t>
            </a:r>
            <a:r>
              <a:rPr spc="409" dirty="0"/>
              <a:t> </a:t>
            </a:r>
            <a:r>
              <a:rPr spc="15" dirty="0"/>
              <a:t>a</a:t>
            </a:r>
            <a:r>
              <a:rPr spc="409" dirty="0"/>
              <a:t> </a:t>
            </a:r>
            <a:r>
              <a:rPr spc="300" dirty="0"/>
              <a:t>p</a:t>
            </a:r>
            <a:r>
              <a:rPr spc="275" dirty="0"/>
              <a:t>a</a:t>
            </a:r>
            <a:r>
              <a:rPr spc="280" dirty="0"/>
              <a:t>r</a:t>
            </a:r>
            <a:r>
              <a:rPr spc="95" dirty="0"/>
              <a:t>t</a:t>
            </a:r>
            <a:r>
              <a:rPr spc="409" dirty="0"/>
              <a:t> </a:t>
            </a:r>
            <a:r>
              <a:rPr spc="275" dirty="0"/>
              <a:t>o</a:t>
            </a:r>
            <a:r>
              <a:rPr spc="45" dirty="0"/>
              <a:t>f</a:t>
            </a:r>
            <a:r>
              <a:rPr spc="409" dirty="0"/>
              <a:t> </a:t>
            </a:r>
            <a:r>
              <a:rPr spc="15" dirty="0"/>
              <a:t>a</a:t>
            </a:r>
            <a:r>
              <a:rPr spc="409" dirty="0"/>
              <a:t> </a:t>
            </a:r>
            <a:r>
              <a:rPr spc="375" dirty="0"/>
              <a:t>c</a:t>
            </a:r>
            <a:r>
              <a:rPr spc="275" dirty="0"/>
              <a:t>o</a:t>
            </a:r>
            <a:r>
              <a:rPr spc="225" dirty="0"/>
              <a:t>mm</a:t>
            </a:r>
            <a:r>
              <a:rPr spc="240" dirty="0"/>
              <a:t>u</a:t>
            </a:r>
            <a:r>
              <a:rPr spc="260" dirty="0"/>
              <a:t>n</a:t>
            </a:r>
            <a:r>
              <a:rPr spc="200" dirty="0"/>
              <a:t>i</a:t>
            </a:r>
            <a:r>
              <a:rPr spc="355" dirty="0"/>
              <a:t>t</a:t>
            </a:r>
            <a:r>
              <a:rPr spc="125" dirty="0"/>
              <a:t>y</a:t>
            </a:r>
            <a:r>
              <a:rPr spc="409" dirty="0"/>
              <a:t> </a:t>
            </a:r>
            <a:r>
              <a:rPr spc="355" dirty="0"/>
              <a:t>t</a:t>
            </a:r>
            <a:r>
              <a:rPr spc="260" dirty="0"/>
              <a:t>h</a:t>
            </a:r>
            <a:r>
              <a:rPr spc="275" dirty="0"/>
              <a:t>a</a:t>
            </a:r>
            <a:r>
              <a:rPr spc="355" dirty="0"/>
              <a:t>t</a:t>
            </a:r>
            <a:r>
              <a:rPr spc="-160" dirty="0"/>
              <a:t>’</a:t>
            </a:r>
            <a:r>
              <a:rPr spc="-580" dirty="0"/>
              <a:t> </a:t>
            </a:r>
            <a:r>
              <a:rPr spc="-30" dirty="0"/>
              <a:t>s</a:t>
            </a:r>
            <a:r>
              <a:rPr spc="409" dirty="0"/>
              <a:t> </a:t>
            </a:r>
            <a:r>
              <a:rPr spc="280" dirty="0"/>
              <a:t>r</a:t>
            </a:r>
            <a:r>
              <a:rPr spc="310" dirty="0"/>
              <a:t>e</a:t>
            </a:r>
            <a:r>
              <a:rPr spc="300" dirty="0"/>
              <a:t>d</a:t>
            </a:r>
            <a:r>
              <a:rPr spc="310" dirty="0"/>
              <a:t>e</a:t>
            </a:r>
            <a:r>
              <a:rPr spc="305" dirty="0"/>
              <a:t>f</a:t>
            </a:r>
            <a:r>
              <a:rPr spc="200" dirty="0"/>
              <a:t>i</a:t>
            </a:r>
            <a:r>
              <a:rPr spc="260" dirty="0"/>
              <a:t>n</a:t>
            </a:r>
            <a:r>
              <a:rPr spc="200" dirty="0"/>
              <a:t>i</a:t>
            </a:r>
            <a:r>
              <a:rPr spc="260" dirty="0"/>
              <a:t>n</a:t>
            </a:r>
            <a:r>
              <a:rPr spc="-190" dirty="0"/>
              <a:t>g</a:t>
            </a:r>
            <a:r>
              <a:rPr spc="409" dirty="0"/>
              <a:t> </a:t>
            </a:r>
            <a:r>
              <a:rPr spc="355" dirty="0"/>
              <a:t>t</a:t>
            </a:r>
            <a:r>
              <a:rPr spc="260" dirty="0"/>
              <a:t>h</a:t>
            </a:r>
            <a:r>
              <a:rPr spc="35" dirty="0"/>
              <a:t>e  </a:t>
            </a:r>
            <a:r>
              <a:rPr spc="204" dirty="0"/>
              <a:t>shopping </a:t>
            </a:r>
            <a:r>
              <a:rPr spc="235" dirty="0"/>
              <a:t>experience </a:t>
            </a:r>
            <a:r>
              <a:rPr spc="190" dirty="0"/>
              <a:t>and </a:t>
            </a:r>
            <a:r>
              <a:rPr spc="204" dirty="0"/>
              <a:t>leading </a:t>
            </a:r>
            <a:r>
              <a:rPr spc="220" dirty="0"/>
              <a:t>the </a:t>
            </a:r>
            <a:r>
              <a:rPr spc="235" dirty="0"/>
              <a:t>way </a:t>
            </a:r>
            <a:r>
              <a:rPr spc="100" dirty="0"/>
              <a:t>in </a:t>
            </a:r>
            <a:r>
              <a:rPr spc="260" dirty="0"/>
              <a:t>style </a:t>
            </a:r>
            <a:r>
              <a:rPr spc="265" dirty="0"/>
              <a:t> </a:t>
            </a:r>
            <a:r>
              <a:rPr spc="190" dirty="0"/>
              <a:t>and</a:t>
            </a:r>
            <a:r>
              <a:rPr spc="330" dirty="0"/>
              <a:t> </a:t>
            </a:r>
            <a:r>
              <a:rPr spc="245" dirty="0"/>
              <a:t>technology.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210</Words>
  <Application>Microsoft Office PowerPoint</Application>
  <PresentationFormat>Custom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Calibri</vt:lpstr>
      <vt:lpstr>Lucida Sans Unicode</vt:lpstr>
      <vt:lpstr>Microsoft Sans Serif</vt:lpstr>
      <vt:lpstr>Tahoma</vt:lpstr>
      <vt:lpstr>Tempus Sans ITC</vt:lpstr>
      <vt:lpstr>Trebuchet MS</vt:lpstr>
      <vt:lpstr>Verdana</vt:lpstr>
      <vt:lpstr>Office Theme</vt:lpstr>
      <vt:lpstr>CODE RUSH</vt:lpstr>
      <vt:lpstr>FASHION’S NEXT FRONTIER</vt:lpstr>
      <vt:lpstr>03</vt:lpstr>
      <vt:lpstr>04</vt:lpstr>
      <vt:lpstr>JOIN US IN  SHAPING THE 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IIITBBSR_CODE RUSH</dc:title>
  <dc:creator>Reenmayee Panda</dc:creator>
  <cp:keywords>DAGK3WZc0vA,BAEI9ybPf9U</cp:keywords>
  <cp:lastModifiedBy>Shruti RN</cp:lastModifiedBy>
  <cp:revision>1</cp:revision>
  <dcterms:created xsi:type="dcterms:W3CDTF">2024-07-15T14:18:48Z</dcterms:created>
  <dcterms:modified xsi:type="dcterms:W3CDTF">2024-07-15T14:28:10Z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2024-07-15T00:00:00Z</vt:filetime>
  </property>
  <property fmtid="{D5CDD505-2E9C-101B-9397-08002B2CF9AE}" pid="3" name="Creator">
    <vt:lpwstr>Canva</vt:lpwstr>
  </property>
  <property fmtid="{D5CDD505-2E9C-101B-9397-08002B2CF9AE}" pid="4" name="LastSaved">
    <vt:filetime>2024-07-15T00:00:00Z</vt:filetime>
  </property>
</Properties>
</file>