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52F247-3426-44B9-B556-A0CD6ECD74E2}">
          <p14:sldIdLst>
            <p14:sldId id="256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248"/>
    <a:srgbClr val="00B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66" d="100"/>
          <a:sy n="66" d="100"/>
        </p:scale>
        <p:origin x="1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52461-AE76-43FC-92EE-3C7A297C66D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3DAF5-23F2-478D-8991-4EBB8927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7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9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4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8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6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6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5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6.wdp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gif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8.png"/><Relationship Id="rId14" Type="http://schemas.microsoft.com/office/2007/relationships/hdphoto" Target="../media/hdphoto7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33" y="3343701"/>
            <a:ext cx="9144000" cy="1667516"/>
          </a:xfrm>
        </p:spPr>
        <p:txBody>
          <a:bodyPr anchor="ctr">
            <a:normAutofit/>
          </a:bodyPr>
          <a:lstStyle>
            <a:lvl1pPr algn="l">
              <a:defRPr sz="5400">
                <a:latin typeface="UTM Duepuntozero" panose="02040603050506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33" y="5119007"/>
            <a:ext cx="9144000" cy="123734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latin typeface="UTM Duepuntozero" panose="02040603050506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6" b="93814" l="9756" r="9512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5948" y="4909688"/>
            <a:ext cx="1101981" cy="134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5000" l="3297" r="9340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2554" y="1672202"/>
            <a:ext cx="1318587" cy="136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747" b="89655" l="9375" r="9791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85" y="-1840438"/>
            <a:ext cx="1246496" cy="124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124" b="97753" l="5495" r="9780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-2269636"/>
            <a:ext cx="1253758" cy="121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8851" l="0" r="9659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241" y="2099867"/>
            <a:ext cx="1261281" cy="124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155" b="96907" l="2532" r="9367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239" y="2039942"/>
            <a:ext cx="1230995" cy="130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4" descr="Image result for magician clipart"/>
          <p:cNvPicPr>
            <a:picLocks noChangeAspect="1" noChangeArrowheads="1" noCrop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8773" y="743521"/>
            <a:ext cx="2308225" cy="16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6" b="93814" l="9756" r="9512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5948" y="4909688"/>
            <a:ext cx="1101981" cy="134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5000" l="3297" r="9340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2554" y="1672202"/>
            <a:ext cx="1318587" cy="136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747" b="89655" l="9375" r="9791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85" y="-1840438"/>
            <a:ext cx="1246496" cy="124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124" b="97753" l="5495" r="9780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-2269636"/>
            <a:ext cx="1253758" cy="121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8851" l="0" r="9659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241" y="2099867"/>
            <a:ext cx="1261281" cy="124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/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155" b="96907" l="2532" r="9367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239" y="2039942"/>
            <a:ext cx="1230995" cy="1303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36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888 2.59259E-6 C 0.12852 2.59259E-6 0.17761 -0.19584 0.17761 -0.35463 L 0.17761 -0.70926 " pathEditMode="relative" rAng="0" ptsTypes="AA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-35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00717 L 0.29036 -0.0088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-8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9.97466E-18 L -0.01328 0.45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2236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9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44 0.04028 C -0.03216 0.06713 0.0056 0.15463 0.06354 0.23588 C 0.12383 0.31782 0.18125 0.36342 0.1931 0.33634 C 0.2056 0.30833 0.26211 0.35301 0.32214 0.43611 C 0.37969 0.51782 0.41875 0.60509 0.40703 0.63333 " pathEditMode="relative" rAng="2280000" ptsTypes="AAAAA">
                                      <p:cBhvr>
                                        <p:cTn id="1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0" y="2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39779 0.01435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96" y="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5 C -0.00716 -0.01759 -0.03164 -0.0294 -0.04063 -0.0294 C -0.09506 -0.0294 -0.15118 0.15949 -0.15118 0.34861 C -0.15118 0.25347 -0.1793 0.15949 -0.2056 0.15949 C -0.23373 0.15949 -0.26003 0.2544 -0.26003 0.34861 C -0.26003 0.30139 -0.27383 0.25347 -0.28802 0.25347 C -0.30209 0.25347 -0.31615 0.30023 -0.31615 0.34861 C -0.31615 0.32431 -0.32331 0.30139 -0.33021 0.30139 C -0.33724 0.30139 -0.34401 0.3257 -0.34401 0.34861 C -0.34401 0.33611 -0.34753 0.32431 -0.35118 0.32431 C -0.353 0.32431 -0.35821 0.33658 -0.35821 0.34861 C -0.35821 0.34259 -0.36003 0.33611 -0.36159 0.33611 C -0.36159 0.33495 -0.36511 0.34213 -0.36511 0.34861 C -0.36511 0.34514 -0.36511 0.34259 -0.3668 0.34259 C -0.3668 0.34421 -0.36875 0.34583 -0.36875 0.34861 C -0.36875 0.34699 -0.36875 0.34514 -0.36875 0.34421 C -0.37058 0.34421 -0.37058 0.34514 -0.37058 0.34699 C -0.3724 0.34699 -0.3724 0.34583 -0.3724 0.34421 C -0.37409 0.34421 -0.37409 0.34514 -0.37409 0.34699 " pathEditMode="relative" rAng="0" ptsTypes="AAAAAAAAAAAAAAAAAAA">
                                      <p:cBhvr>
                                        <p:cTn id="1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1" y="165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1.17487 -4.44444E-6 " pathEditMode="relative" rAng="0" ptsTypes="AA">
                                      <p:cBhvr>
                                        <p:cTn id="18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3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888 2.59259E-6 C 0.12852 2.59259E-6 0.17761 -0.19584 0.17761 -0.35463 L 0.17761 -0.70926 " pathEditMode="relative" rAng="0" ptsTypes="AAAA">
                                      <p:cBhvr>
                                        <p:cTn id="2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-354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00717 L 0.29036 -0.0088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-8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9.97466E-18 L -0.01328 0.45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223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9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44 0.04028 C -0.03216 0.06713 0.0056 0.15463 0.06354 0.23588 C 0.12383 0.31782 0.18125 0.36342 0.1931 0.33634 C 0.2056 0.30833 0.26211 0.35301 0.32214 0.43611 C 0.37969 0.51782 0.41875 0.60509 0.40703 0.63333 " pathEditMode="relative" rAng="2280000" ptsTypes="AAAAA">
                                      <p:cBhvr>
                                        <p:cTn id="2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0" y="2963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39779 0.01435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96" y="71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5 C -0.00716 -0.01759 -0.03164 -0.0294 -0.04063 -0.0294 C -0.09506 -0.0294 -0.15118 0.15949 -0.15118 0.34861 C -0.15118 0.25347 -0.1793 0.15949 -0.2056 0.15949 C -0.23373 0.15949 -0.26003 0.2544 -0.26003 0.34861 C -0.26003 0.30139 -0.27383 0.25347 -0.28802 0.25347 C -0.30209 0.25347 -0.31615 0.30023 -0.31615 0.34861 C -0.31615 0.32431 -0.32331 0.30139 -0.33021 0.30139 C -0.33724 0.30139 -0.34401 0.3257 -0.34401 0.34861 C -0.34401 0.33611 -0.34753 0.32431 -0.35118 0.32431 C -0.353 0.32431 -0.35821 0.33658 -0.35821 0.34861 C -0.35821 0.34259 -0.36003 0.33611 -0.36159 0.33611 C -0.36159 0.33495 -0.36511 0.34213 -0.36511 0.34861 C -0.36511 0.34514 -0.36511 0.34259 -0.3668 0.34259 C -0.3668 0.34421 -0.36875 0.34583 -0.36875 0.34861 C -0.36875 0.34699 -0.36875 0.34514 -0.36875 0.34421 C -0.37058 0.34421 -0.37058 0.34514 -0.37058 0.34699 C -0.3724 0.34699 -0.3724 0.34583 -0.3724 0.34421 C -0.37409 0.34421 -0.37409 0.34514 -0.37409 0.34699 " pathEditMode="relative" rAng="0" ptsTypes="AAAAAAAAAAAAAAAAAAA">
                                      <p:cBhvr>
                                        <p:cTn id="3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1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0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6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4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906"/>
            <a:ext cx="1371600" cy="484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foregroundMark x1="28821" y1="28571" x2="28821" y2="28571"/>
                        <a14:foregroundMark x1="30568" y1="19255" x2="20961" y2="67081"/>
                        <a14:foregroundMark x1="24891" y1="19255" x2="39738" y2="18634"/>
                        <a14:foregroundMark x1="47162" y1="19876" x2="47598" y2="67702"/>
                        <a14:foregroundMark x1="62445" y1="16770" x2="33624" y2="68323"/>
                        <a14:foregroundMark x1="12227" y1="80124" x2="12227" y2="80124"/>
                        <a14:foregroundMark x1="16594" y1="84472" x2="16594" y2="84472"/>
                        <a14:foregroundMark x1="21834" y1="78261" x2="21834" y2="78261"/>
                        <a14:foregroundMark x1="38428" y1="82609" x2="38428" y2="82609"/>
                        <a14:foregroundMark x1="42795" y1="81988" x2="42795" y2="81988"/>
                        <a14:foregroundMark x1="47598" y1="78261" x2="47598" y2="78261"/>
                        <a14:foregroundMark x1="58079" y1="78261" x2="58079" y2="78261"/>
                        <a14:foregroundMark x1="70742" y1="83851" x2="70742" y2="83851"/>
                        <a14:foregroundMark x1="78166" y1="81366" x2="78166" y2="81366"/>
                        <a14:foregroundMark x1="87773" y1="78882" x2="87773" y2="78882"/>
                        <a14:backgroundMark x1="80349" y1="83230" x2="80349" y2="83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32857" cy="114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TM Duepuntozero" panose="0204060305050602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mp"/><Relationship Id="rId3" Type="http://schemas.openxmlformats.org/officeDocument/2006/relationships/image" Target="../media/image16.tmp"/><Relationship Id="rId7" Type="http://schemas.openxmlformats.org/officeDocument/2006/relationships/image" Target="../media/image20.tmp"/><Relationship Id="rId12" Type="http://schemas.openxmlformats.org/officeDocument/2006/relationships/image" Target="../media/image2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11" Type="http://schemas.openxmlformats.org/officeDocument/2006/relationships/slide" Target="slide4.xml"/><Relationship Id="rId5" Type="http://schemas.openxmlformats.org/officeDocument/2006/relationships/image" Target="../media/image18.tmp"/><Relationship Id="rId10" Type="http://schemas.openxmlformats.org/officeDocument/2006/relationships/image" Target="../media/image23.tmp"/><Relationship Id="rId4" Type="http://schemas.openxmlformats.org/officeDocument/2006/relationships/image" Target="../media/image17.tmp"/><Relationship Id="rId9" Type="http://schemas.openxmlformats.org/officeDocument/2006/relationships/image" Target="../media/image2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27.tmp"/><Relationship Id="rId4" Type="http://schemas.openxmlformats.org/officeDocument/2006/relationships/image" Target="../media/image2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70514"/>
            <a:ext cx="6402184" cy="1092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33" y="5119007"/>
            <a:ext cx="5421524" cy="12373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3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 result for Computer Mouse anim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82" y="3034152"/>
            <a:ext cx="2895600" cy="3524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0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165763" y="12763"/>
            <a:ext cx="8011202" cy="994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615" y="894228"/>
            <a:ext cx="11494385" cy="774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Màn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hình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nền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(Desktop)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được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hiển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thị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như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thế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nào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?</a:t>
            </a:r>
            <a:endParaRPr lang="en-US" sz="4000" b="1" dirty="0">
              <a:ln/>
              <a:solidFill>
                <a:schemeClr val="accent4"/>
              </a:solidFill>
              <a:effectLst/>
              <a:latin typeface="UTM Nokia Standard" panose="02040603050506020204" pitchFamily="18" charset="0"/>
            </a:endParaRPr>
          </a:p>
        </p:txBody>
      </p:sp>
      <p:sp>
        <p:nvSpPr>
          <p:cNvPr id="6" name="TextBox 5">
            <a:hlinkClick r:id="rId3" action="ppaction://hlinksldjump" tooltip="Nhấp chuột vào hình này. Kết thúc Slide khi &quot;Mục thứ hai&quot; xuất hiện."/>
          </p:cNvPr>
          <p:cNvSpPr txBox="1"/>
          <p:nvPr/>
        </p:nvSpPr>
        <p:spPr>
          <a:xfrm>
            <a:off x="-14748" y="3506085"/>
            <a:ext cx="80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Wingdings" panose="05000000000000000000" pitchFamily="2" charset="2"/>
              </a:rPr>
              <a:t>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4218038" y="2467589"/>
            <a:ext cx="7840653" cy="39622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SzPct val="150000"/>
              <a:buBlip>
                <a:blip r:embed="rId4"/>
              </a:buBlip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buSzPct val="150000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50000"/>
              </a:lnSpc>
              <a:buSzPct val="150000"/>
              <a:buBlip>
                <a:blip r:embed="rId4"/>
              </a:buBlip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(Icon)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(Shortcut).</a:t>
            </a:r>
            <a:endParaRPr lang="en-US" sz="3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Laptop" descr="Image result for Windows Desktop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6" y="2336893"/>
            <a:ext cx="3878826" cy="29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4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0" repeatCount="indefinite" autoRev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600"/>
                            </p:stCondLst>
                            <p:childTnLst>
                              <p:par>
                                <p:cTn id="21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100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100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100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00"/>
                            </p:stCondLst>
                            <p:childTnLst>
                              <p:par>
                                <p:cTn id="39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1000" autoRev="1" fill="remov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000" autoRev="1" fill="remov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000" autoRev="1" fill="remov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autoRev="1" fill="remov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" grpId="0"/>
      <p:bldP spid="27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8"/>
          <p:cNvSpPr txBox="1">
            <a:spLocks/>
          </p:cNvSpPr>
          <p:nvPr/>
        </p:nvSpPr>
        <p:spPr>
          <a:xfrm>
            <a:off x="4449170" y="9241"/>
            <a:ext cx="7742830" cy="99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422088" y="1234563"/>
            <a:ext cx="11537577" cy="4114558"/>
          </a:xfrm>
          <a:prstGeom prst="rect">
            <a:avLst/>
          </a:prstGeom>
        </p:spPr>
      </p:pic>
      <p:sp>
        <p:nvSpPr>
          <p:cNvPr id="5" name="pic 1"/>
          <p:cNvSpPr/>
          <p:nvPr/>
        </p:nvSpPr>
        <p:spPr>
          <a:xfrm>
            <a:off x="5575300" y="4395874"/>
            <a:ext cx="546100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pic 2"/>
          <p:cNvSpPr/>
          <p:nvPr/>
        </p:nvSpPr>
        <p:spPr>
          <a:xfrm>
            <a:off x="5562600" y="3596784"/>
            <a:ext cx="546100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pic 3"/>
          <p:cNvSpPr/>
          <p:nvPr/>
        </p:nvSpPr>
        <p:spPr>
          <a:xfrm>
            <a:off x="5562600" y="2892439"/>
            <a:ext cx="546100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pic 4"/>
          <p:cNvSpPr/>
          <p:nvPr/>
        </p:nvSpPr>
        <p:spPr>
          <a:xfrm>
            <a:off x="5549900" y="1994167"/>
            <a:ext cx="546100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pic 5"/>
          <p:cNvSpPr/>
          <p:nvPr/>
        </p:nvSpPr>
        <p:spPr>
          <a:xfrm>
            <a:off x="5562600" y="1259281"/>
            <a:ext cx="546100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5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txt1"/>
          <p:cNvSpPr txBox="1"/>
          <p:nvPr/>
        </p:nvSpPr>
        <p:spPr>
          <a:xfrm>
            <a:off x="3937000" y="5553490"/>
            <a:ext cx="4318000" cy="7017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Menu Start</a:t>
            </a:r>
          </a:p>
        </p:txBody>
      </p:sp>
      <p:sp>
        <p:nvSpPr>
          <p:cNvPr id="28" name="txt2"/>
          <p:cNvSpPr txBox="1"/>
          <p:nvPr/>
        </p:nvSpPr>
        <p:spPr>
          <a:xfrm>
            <a:off x="3063875" y="5553490"/>
            <a:ext cx="6064250" cy="7017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Thanh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tác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vụ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(taskbar)</a:t>
            </a:r>
            <a:endParaRPr lang="en-US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9" name="txt3"/>
          <p:cNvSpPr txBox="1"/>
          <p:nvPr/>
        </p:nvSpPr>
        <p:spPr>
          <a:xfrm>
            <a:off x="65368" y="5553490"/>
            <a:ext cx="12061264" cy="7017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Khay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hệ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thống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chứa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đồng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hồ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lịch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(System tray)</a:t>
            </a:r>
            <a:endParaRPr lang="en-US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0" name="txt4"/>
          <p:cNvSpPr txBox="1"/>
          <p:nvPr/>
        </p:nvSpPr>
        <p:spPr>
          <a:xfrm>
            <a:off x="65368" y="5553490"/>
            <a:ext cx="12061264" cy="7017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Hình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nền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(Wallpaper)</a:t>
            </a:r>
            <a:endParaRPr lang="en-US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1" name="txt5"/>
          <p:cNvSpPr txBox="1"/>
          <p:nvPr/>
        </p:nvSpPr>
        <p:spPr>
          <a:xfrm>
            <a:off x="65368" y="5553490"/>
            <a:ext cx="12061264" cy="7017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biểu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tượng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(Icon),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đường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tắt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(Shortcut),…</a:t>
            </a:r>
            <a:endParaRPr lang="en-US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hlinkClick r:id="rId4" action="ppaction://hlinksldjump" tooltip="Nhấp chuột lần lượt từ số 1 đến số 5. Kết thúc Slide khi &quot;Số 5&quot; được nhấn."/>
          </p:cNvPr>
          <p:cNvSpPr txBox="1"/>
          <p:nvPr/>
        </p:nvSpPr>
        <p:spPr>
          <a:xfrm>
            <a:off x="5613401" y="4966692"/>
            <a:ext cx="4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Wingdings" panose="05000000000000000000" pitchFamily="2" charset="2"/>
              </a:rPr>
              <a:t>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282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mph" presetSubtype="10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" presetClass="emph" presetSubtype="10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" presetClass="emph" presetSubtype="10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3" presetClass="emph" presetSubtype="10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3" presetClass="emph" presetSubtype="10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8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963885" y="681064"/>
            <a:ext cx="7258765" cy="994944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4000" b="1" dirty="0" err="1">
                <a:ln/>
                <a:solidFill>
                  <a:schemeClr val="accent4"/>
                </a:solidFill>
                <a:latin typeface="UTM Nokia Standard" panose="02040603050506020204" pitchFamily="18" charset="0"/>
              </a:rPr>
              <a:t>Bảng</a:t>
            </a:r>
            <a:r>
              <a:rPr lang="en-US" sz="4000" b="1" dirty="0">
                <a:ln/>
                <a:solidFill>
                  <a:schemeClr val="accent4"/>
                </a:solidFill>
                <a:latin typeface="UTM Nokia Standard" panose="020406030505060202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4"/>
                </a:solidFill>
                <a:latin typeface="UTM Nokia Standard" panose="02040603050506020204" pitchFamily="18" charset="0"/>
              </a:rPr>
              <a:t>điều</a:t>
            </a:r>
            <a:r>
              <a:rPr lang="en-US" sz="4000" b="1" dirty="0">
                <a:ln/>
                <a:solidFill>
                  <a:schemeClr val="accent4"/>
                </a:solidFill>
                <a:latin typeface="UTM Nokia Standard" panose="020406030505060202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4"/>
                </a:solidFill>
                <a:latin typeface="UTM Nokia Standard" panose="02040603050506020204" pitchFamily="18" charset="0"/>
              </a:rPr>
              <a:t>khiển</a:t>
            </a:r>
            <a:r>
              <a:rPr lang="en-US" sz="4000" b="1" dirty="0">
                <a:ln/>
                <a:solidFill>
                  <a:schemeClr val="accent4"/>
                </a:solidFill>
                <a:latin typeface="UTM Nokia Standard" panose="02040603050506020204" pitchFamily="18" charset="0"/>
              </a:rPr>
              <a:t> (Control Panel)</a:t>
            </a:r>
            <a:endParaRPr lang="en-US" sz="4000" b="1" dirty="0">
              <a:ln/>
              <a:solidFill>
                <a:schemeClr val="accent4"/>
              </a:solidFill>
              <a:latin typeface="UTM Nokia Standard" panose="02040603050506020204" pitchFamily="18" charset="0"/>
            </a:endParaRPr>
          </a:p>
        </p:txBody>
      </p:sp>
      <p:pic>
        <p:nvPicPr>
          <p:cNvPr id="4" name="picSystem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6" y="1941478"/>
            <a:ext cx="2710109" cy="763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Network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6" y="2970570"/>
            <a:ext cx="2686973" cy="585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Hardware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6" y="3821470"/>
            <a:ext cx="2722237" cy="623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Program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6" y="4719995"/>
            <a:ext cx="2691586" cy="598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User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89" y="2023148"/>
            <a:ext cx="2686974" cy="600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Appearance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89" y="2913420"/>
            <a:ext cx="2682298" cy="699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Clock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89" y="3843593"/>
            <a:ext cx="2679192" cy="579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Ease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89" y="4740892"/>
            <a:ext cx="2679192" cy="556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xtSystem"/>
          <p:cNvSpPr txBox="1"/>
          <p:nvPr/>
        </p:nvSpPr>
        <p:spPr>
          <a:xfrm>
            <a:off x="6375537" y="2145330"/>
            <a:ext cx="58164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 and Security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quan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hệ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máy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bảo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vệ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toàn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cho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máy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tính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3" name="txtNetwork"/>
          <p:cNvSpPr txBox="1"/>
          <p:nvPr/>
        </p:nvSpPr>
        <p:spPr>
          <a:xfrm>
            <a:off x="6375537" y="2145330"/>
            <a:ext cx="581646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Network and Internet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hệ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thống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nối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mạng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Internet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" name="txtHardware"/>
          <p:cNvSpPr txBox="1"/>
          <p:nvPr/>
        </p:nvSpPr>
        <p:spPr>
          <a:xfrm>
            <a:off x="6375537" y="2145330"/>
            <a:ext cx="581646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Hardware and Sound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thiết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bị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cứng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âm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thanh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7" name="txtProgram"/>
          <p:cNvSpPr txBox="1"/>
          <p:nvPr/>
        </p:nvSpPr>
        <p:spPr>
          <a:xfrm>
            <a:off x="6375537" y="2145330"/>
            <a:ext cx="581646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Program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mềm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cài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đặt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máy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" name="txtUser"/>
          <p:cNvSpPr txBox="1"/>
          <p:nvPr/>
        </p:nvSpPr>
        <p:spPr>
          <a:xfrm>
            <a:off x="6375537" y="1837554"/>
            <a:ext cx="58164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 </a:t>
            </a:r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Accounts and Family </a:t>
            </a:r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Safety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tài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khoản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máy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thiết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lập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quyền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dụng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9" name="txtAppearance"/>
          <p:cNvSpPr txBox="1"/>
          <p:nvPr/>
        </p:nvSpPr>
        <p:spPr>
          <a:xfrm>
            <a:off x="6375537" y="1837554"/>
            <a:ext cx="58164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Appearnce</a:t>
            </a:r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 </a:t>
            </a:r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Personalization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Thiết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lập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ảnh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nền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màu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sắc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giao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diện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độ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giải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màn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hình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0" name="txtClock"/>
          <p:cNvSpPr txBox="1"/>
          <p:nvPr/>
        </p:nvSpPr>
        <p:spPr>
          <a:xfrm>
            <a:off x="6375537" y="1837554"/>
            <a:ext cx="58164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Clock, Language </a:t>
            </a:r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 </a:t>
            </a:r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Region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Thiết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lập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cách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nhập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dữ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ngôn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ngữ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mà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máy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đang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dụng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1" name="txtEase"/>
          <p:cNvSpPr txBox="1"/>
          <p:nvPr/>
        </p:nvSpPr>
        <p:spPr>
          <a:xfrm>
            <a:off x="6406188" y="2146446"/>
            <a:ext cx="581646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Ease of Access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Cho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phép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Windows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thiết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lập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giao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diện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cách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nhất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hlinkClick r:id="rId11" action="ppaction://hlinksldjump" tooltip="Nhấp chuột lần lượt vào các hình từ trên xuống dưới. Kết thúc Slide khi &quot;Ease of Access&quot; xuất hiện."/>
          </p:cNvPr>
          <p:cNvSpPr txBox="1"/>
          <p:nvPr/>
        </p:nvSpPr>
        <p:spPr>
          <a:xfrm>
            <a:off x="0" y="2023148"/>
            <a:ext cx="589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Wingdings" panose="05000000000000000000" pitchFamily="2" charset="2"/>
              </a:rPr>
              <a:t></a:t>
            </a:r>
            <a:endParaRPr lang="en-US" sz="4000" dirty="0"/>
          </a:p>
        </p:txBody>
      </p:sp>
      <p:pic>
        <p:nvPicPr>
          <p:cNvPr id="1026" name="Picture 2" descr="Image result for computer control panel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825" y="4915319"/>
            <a:ext cx="1942681" cy="194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8"/>
          <p:cNvSpPr txBox="1">
            <a:spLocks/>
          </p:cNvSpPr>
          <p:nvPr/>
        </p:nvSpPr>
        <p:spPr>
          <a:xfrm>
            <a:off x="4572000" y="-27453"/>
            <a:ext cx="7620000" cy="99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UTM Duepuntozero" panose="02040603050506020204" pitchFamily="18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7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" presetClass="emph" presetSubtype="6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3" presetClass="emph" presetSubtype="10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" presetClass="emph" presetSubtype="10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3" presetClass="emph" presetSubtype="10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6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3" presetClass="emph" presetSubtype="10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8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5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3" presetClass="emph" presetSubtype="10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9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2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3" presetClass="emph" presetSubtype="10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1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9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3" presetClass="emph" presetSubtype="10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1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23" grpId="0"/>
      <p:bldP spid="23" grpId="1"/>
      <p:bldP spid="23" grpId="2"/>
      <p:bldP spid="24" grpId="0"/>
      <p:bldP spid="24" grpId="1"/>
      <p:bldP spid="24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Category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45" y="2252934"/>
            <a:ext cx="6822055" cy="3166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18"/>
          <p:cNvSpPr txBox="1">
            <a:spLocks/>
          </p:cNvSpPr>
          <p:nvPr/>
        </p:nvSpPr>
        <p:spPr>
          <a:xfrm>
            <a:off x="4310743" y="101600"/>
            <a:ext cx="7755898" cy="99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1092428"/>
            <a:ext cx="80772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>
                <a:ln/>
                <a:solidFill>
                  <a:schemeClr val="accent4"/>
                </a:solidFill>
                <a:latin typeface="UTM Nokia Standard" panose="02040603050506020204" pitchFamily="18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</p:txBody>
      </p:sp>
      <p:sp>
        <p:nvSpPr>
          <p:cNvPr id="5" name="txtCategory"/>
          <p:cNvSpPr txBox="1"/>
          <p:nvPr/>
        </p:nvSpPr>
        <p:spPr>
          <a:xfrm>
            <a:off x="909324" y="2759329"/>
            <a:ext cx="234950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>
                <a:latin typeface="UTM Nokia Standard" panose="02040603050506020204" pitchFamily="18" charset="0"/>
              </a:rPr>
              <a:t>Category</a:t>
            </a:r>
            <a:endParaRPr lang="en-US" sz="2800" dirty="0">
              <a:latin typeface="UTM Nokia Standard" panose="02040603050506020204" pitchFamily="18" charset="0"/>
            </a:endParaRPr>
          </a:p>
        </p:txBody>
      </p:sp>
      <p:sp>
        <p:nvSpPr>
          <p:cNvPr id="16" name="txtIcons"/>
          <p:cNvSpPr txBox="1"/>
          <p:nvPr/>
        </p:nvSpPr>
        <p:spPr>
          <a:xfrm>
            <a:off x="909324" y="3737229"/>
            <a:ext cx="2349500" cy="9541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>
                <a:latin typeface="UTM Nokia Standard" panose="02040603050506020204" pitchFamily="18" charset="0"/>
              </a:rPr>
              <a:t>Large Icons</a:t>
            </a:r>
          </a:p>
          <a:p>
            <a:pPr algn="ctr"/>
            <a:r>
              <a:rPr lang="en-US" sz="2800" dirty="0" smtClean="0">
                <a:latin typeface="UTM Nokia Standard" panose="02040603050506020204" pitchFamily="18" charset="0"/>
              </a:rPr>
              <a:t>Small Icons</a:t>
            </a:r>
            <a:endParaRPr lang="en-US" sz="2800" dirty="0">
              <a:latin typeface="UTM Nokia Standard" panose="02040603050506020204" pitchFamily="18" charset="0"/>
            </a:endParaRPr>
          </a:p>
        </p:txBody>
      </p:sp>
      <p:pic>
        <p:nvPicPr>
          <p:cNvPr id="2050" name="Picture 2" descr="Image result for mickey mouse and computer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199" y="2771225"/>
            <a:ext cx="2098728" cy="193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LargeIcons" descr="Screen Clipping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560" y="2254178"/>
            <a:ext cx="6821424" cy="3163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hlinkClick r:id="rId6" action="ppaction://hlinksldjump" tooltip="Nhấp chuột lần lượt vào các nút. Kết thúc Slide khi &quot;hình Large/Small Icons&quot; xuất hiện."/>
          </p:cNvPr>
          <p:cNvSpPr txBox="1"/>
          <p:nvPr/>
        </p:nvSpPr>
        <p:spPr>
          <a:xfrm>
            <a:off x="24621" y="2666996"/>
            <a:ext cx="589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Wingdings" panose="05000000000000000000" pitchFamily="2" charset="2"/>
              </a:rPr>
              <a:t>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740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8"/>
          <p:cNvSpPr txBox="1">
            <a:spLocks/>
          </p:cNvSpPr>
          <p:nvPr/>
        </p:nvSpPr>
        <p:spPr>
          <a:xfrm>
            <a:off x="4310743" y="101600"/>
            <a:ext cx="7755898" cy="99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endParaRPr lang="en-US" dirty="0"/>
          </a:p>
        </p:txBody>
      </p:sp>
      <p:sp>
        <p:nvSpPr>
          <p:cNvPr id="9" name="TextBox 8">
            <a:hlinkClick r:id="rId3" action="ppaction://hlinksldjump" tooltip="Nhấp chuột lần lượt vào các nút. Kết thúc Slide khi &quot;hình Large/Small Icons&quot; xuất hiện."/>
          </p:cNvPr>
          <p:cNvSpPr txBox="1"/>
          <p:nvPr/>
        </p:nvSpPr>
        <p:spPr>
          <a:xfrm>
            <a:off x="2390450" y="4725830"/>
            <a:ext cx="589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Wingdings" panose="05000000000000000000" pitchFamily="2" charset="2"/>
              </a:rPr>
              <a:t>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3771" y="1090002"/>
            <a:ext cx="8903521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>
                <a:ln/>
                <a:solidFill>
                  <a:schemeClr val="accent4"/>
                </a:solidFill>
                <a:latin typeface="UTM Nokia Standard" panose="02040603050506020204" pitchFamily="18" charset="0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9469" y="1865477"/>
            <a:ext cx="11761841" cy="21694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00000"/>
              </a:lnSpc>
              <a:buSzPct val="150000"/>
              <a:buBlip>
                <a:blip r:embed="rId4"/>
              </a:buBlip>
            </a:pP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Properties.</a:t>
            </a:r>
          </a:p>
          <a:p>
            <a:pPr algn="l">
              <a:lnSpc>
                <a:spcPct val="100000"/>
              </a:lnSpc>
              <a:buSzPct val="150000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00000"/>
              </a:lnSpc>
              <a:buSzPct val="150000"/>
              <a:buBlip>
                <a:blip r:embed="rId4"/>
              </a:buBlip>
            </a:pP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Panel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and Security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roperties"/>
          <p:cNvPicPr/>
          <p:nvPr/>
        </p:nvPicPr>
        <p:blipFill>
          <a:blip r:embed="rId5"/>
          <a:stretch>
            <a:fillRect/>
          </a:stretch>
        </p:blipFill>
        <p:spPr>
          <a:xfrm>
            <a:off x="3122815" y="3816803"/>
            <a:ext cx="7240385" cy="2525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0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600"/>
                            </p:stCondLst>
                            <p:childTnLst>
                              <p:par>
                                <p:cTn id="24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" dur="1000" autoRev="1" fill="remov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1000" autoRev="1" fill="remov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1000" autoRev="1" fill="remov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autoRev="1" fill="remov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400"/>
                            </p:stCondLst>
                            <p:childTnLst>
                              <p:par>
                                <p:cTn id="42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3" dur="1000" autoRev="1" fill="remov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1000" autoRev="1" fill="remov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1000" autoRev="1" fill="remov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autoRev="1" fill="remov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1" grpId="0"/>
      <p:bldP spid="12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8"/>
          <p:cNvSpPr txBox="1">
            <a:spLocks/>
          </p:cNvSpPr>
          <p:nvPr/>
        </p:nvSpPr>
        <p:spPr>
          <a:xfrm>
            <a:off x="4310743" y="101600"/>
            <a:ext cx="7755898" cy="99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1542" y="1506773"/>
            <a:ext cx="11379200" cy="410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marR="0" lvl="0" indent="-4064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Desktop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Microsoft Word.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Nhấp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chuột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Start.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Internet.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Nhấp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chuột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Desktop.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HÃ¬nh áº£nh cÃ³ liÃªn qu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740" y="3979740"/>
            <a:ext cx="2878260" cy="287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5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8"/>
          <p:cNvSpPr txBox="1">
            <a:spLocks/>
          </p:cNvSpPr>
          <p:nvPr/>
        </p:nvSpPr>
        <p:spPr>
          <a:xfrm>
            <a:off x="4310743" y="101600"/>
            <a:ext cx="7755898" cy="99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1542" y="1506773"/>
            <a:ext cx="11379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Personalization,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(Word size)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(Shortcuts).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 (Desktop Background)</a:t>
            </a:r>
          </a:p>
        </p:txBody>
      </p:sp>
      <p:pic>
        <p:nvPicPr>
          <p:cNvPr id="8" name="Picture 2" descr="HÃ¬nh áº£nh cÃ³ liÃªn qu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740" y="3979740"/>
            <a:ext cx="2878260" cy="287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0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8"/>
          <p:cNvSpPr txBox="1">
            <a:spLocks/>
          </p:cNvSpPr>
          <p:nvPr/>
        </p:nvSpPr>
        <p:spPr>
          <a:xfrm>
            <a:off x="4310743" y="101600"/>
            <a:ext cx="7755898" cy="99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1542" y="1506773"/>
            <a:ext cx="11379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Personalization,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(Word size)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(Shortcuts).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 (Desktop Background)</a:t>
            </a:r>
          </a:p>
        </p:txBody>
      </p:sp>
      <p:pic>
        <p:nvPicPr>
          <p:cNvPr id="8" name="Picture 2" descr="HÃ¬nh áº£nh cÃ³ liÃªn qu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740" y="3979740"/>
            <a:ext cx="2878260" cy="287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3 Sp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3 Spark" id="{767DEBA0-371E-4F75-B3A8-7361022FBB27}" vid="{34DBF90F-D203-4555-AEB7-070583CAB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IC3 Spark</Template>
  <TotalTime>14703</TotalTime>
  <Words>480</Words>
  <Application>Microsoft Office PowerPoint</Application>
  <PresentationFormat>Widescreen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UTM Duepuntozero</vt:lpstr>
      <vt:lpstr>UTM Nokia Standard</vt:lpstr>
      <vt:lpstr>Wingdings</vt:lpstr>
      <vt:lpstr>IC3 Spark</vt:lpstr>
      <vt:lpstr>Luyện tập tin học</vt:lpstr>
      <vt:lpstr>Hoạt động: Tìm hiểu kiến thức</vt:lpstr>
      <vt:lpstr>PowerPoint Presentation</vt:lpstr>
      <vt:lpstr>Bảng điều khiển (Control Panel)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LUYỆN TẬP TIN HỌC</dc:title>
  <dc:creator>Phat Tai Nguyen</dc:creator>
  <cp:lastModifiedBy>Phat Tai Nguyen</cp:lastModifiedBy>
  <cp:revision>316</cp:revision>
  <dcterms:created xsi:type="dcterms:W3CDTF">2017-11-01T03:28:55Z</dcterms:created>
  <dcterms:modified xsi:type="dcterms:W3CDTF">2018-08-06T10:24:46Z</dcterms:modified>
</cp:coreProperties>
</file>