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4" r:id="rId3"/>
    <p:sldId id="265" r:id="rId4"/>
    <p:sldId id="262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52F247-3426-44B9-B556-A0CD6ECD74E2}">
          <p14:sldIdLst>
            <p14:sldId id="256"/>
            <p14:sldId id="264"/>
            <p14:sldId id="265"/>
            <p14:sldId id="262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248"/>
    <a:srgbClr val="00B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4343" autoAdjust="0"/>
  </p:normalViewPr>
  <p:slideViewPr>
    <p:cSldViewPr snapToGrid="0">
      <p:cViewPr varScale="1">
        <p:scale>
          <a:sx n="66" d="100"/>
          <a:sy n="66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52461-AE76-43FC-92EE-3C7A297C66DA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3DAF5-23F2-478D-8991-4EBB8927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7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9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6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7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6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9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6.wdp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gif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8.png"/><Relationship Id="rId14" Type="http://schemas.microsoft.com/office/2007/relationships/hdphoto" Target="../media/hdphoto7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633" y="3343701"/>
            <a:ext cx="9144000" cy="1667516"/>
          </a:xfrm>
        </p:spPr>
        <p:txBody>
          <a:bodyPr anchor="ctr">
            <a:normAutofit/>
          </a:bodyPr>
          <a:lstStyle>
            <a:lvl1pPr algn="l">
              <a:defRPr sz="5400">
                <a:latin typeface="UTM Duepuntozero" panose="02040603050506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633" y="5119007"/>
            <a:ext cx="9144000" cy="123734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latin typeface="UTM Duepuntozero" panose="02040603050506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86" b="93814" l="9756" r="95122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5948" y="4909688"/>
            <a:ext cx="1101981" cy="134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5000" l="3297" r="93407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2554" y="1672202"/>
            <a:ext cx="1318587" cy="136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747" b="89655" l="9375" r="97917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85" y="-1840438"/>
            <a:ext cx="1246496" cy="124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124" b="97753" l="5495" r="97802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-2269636"/>
            <a:ext cx="1253758" cy="121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8851" l="0" r="96591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241" y="2099867"/>
            <a:ext cx="1261281" cy="124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155" b="96907" l="2532" r="93671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239" y="2039942"/>
            <a:ext cx="1230995" cy="130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4" descr="Image result for magician clipart"/>
          <p:cNvPicPr>
            <a:picLocks noChangeAspect="1" noChangeArrowheads="1" noCrop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8773" y="743521"/>
            <a:ext cx="2308225" cy="160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86" b="93814" l="9756" r="95122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5948" y="4909688"/>
            <a:ext cx="1101981" cy="134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5000" l="3297" r="93407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2554" y="1672202"/>
            <a:ext cx="1318587" cy="136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747" b="89655" l="9375" r="97917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85" y="-1840438"/>
            <a:ext cx="1246496" cy="124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124" b="97753" l="5495" r="97802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-2269636"/>
            <a:ext cx="1253758" cy="121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8851" l="0" r="96591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241" y="2099867"/>
            <a:ext cx="1261281" cy="124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/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155" b="96907" l="2532" r="93671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239" y="2039942"/>
            <a:ext cx="1230995" cy="1303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36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0888 2.59259E-6 C 0.12852 2.59259E-6 0.17761 -0.19584 0.17761 -0.35463 L 0.17761 -0.70926 " pathEditMode="relative" rAng="0" ptsTypes="AA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-35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00717 L 0.29036 -0.0088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54" y="-8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9.97466E-18 L -0.01328 0.45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2236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9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44 0.04028 C -0.03216 0.06713 0.0056 0.15463 0.06354 0.23588 C 0.12383 0.31782 0.18125 0.36342 0.1931 0.33634 C 0.2056 0.30833 0.26211 0.35301 0.32214 0.43611 C 0.37969 0.51782 0.41875 0.60509 0.40703 0.63333 " pathEditMode="relative" rAng="2280000" ptsTypes="AAAAA">
                                      <p:cBhvr>
                                        <p:cTn id="1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0" y="29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39779 0.01435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96" y="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555 C -0.00716 -0.01759 -0.03164 -0.0294 -0.04063 -0.0294 C -0.09506 -0.0294 -0.15118 0.15949 -0.15118 0.34861 C -0.15118 0.25347 -0.1793 0.15949 -0.2056 0.15949 C -0.23373 0.15949 -0.26003 0.2544 -0.26003 0.34861 C -0.26003 0.30139 -0.27383 0.25347 -0.28802 0.25347 C -0.30209 0.25347 -0.31615 0.30023 -0.31615 0.34861 C -0.31615 0.32431 -0.32331 0.30139 -0.33021 0.30139 C -0.33724 0.30139 -0.34401 0.3257 -0.34401 0.34861 C -0.34401 0.33611 -0.34753 0.32431 -0.35118 0.32431 C -0.353 0.32431 -0.35821 0.33658 -0.35821 0.34861 C -0.35821 0.34259 -0.36003 0.33611 -0.36159 0.33611 C -0.36159 0.33495 -0.36511 0.34213 -0.36511 0.34861 C -0.36511 0.34514 -0.36511 0.34259 -0.3668 0.34259 C -0.3668 0.34421 -0.36875 0.34583 -0.36875 0.34861 C -0.36875 0.34699 -0.36875 0.34514 -0.36875 0.34421 C -0.37058 0.34421 -0.37058 0.34514 -0.37058 0.34699 C -0.3724 0.34699 -0.3724 0.34583 -0.3724 0.34421 C -0.37409 0.34421 -0.37409 0.34514 -0.37409 0.34699 " pathEditMode="relative" rAng="0" ptsTypes="AAAAAAAAAAAAAAAAAAA">
                                      <p:cBhvr>
                                        <p:cTn id="1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11" y="165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1.17487 -4.44444E-6 " pathEditMode="relative" rAng="0" ptsTypes="AA">
                                      <p:cBhvr>
                                        <p:cTn id="18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3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0888 2.59259E-6 C 0.12852 2.59259E-6 0.17761 -0.19584 0.17761 -0.35463 L 0.17761 -0.70926 " pathEditMode="relative" rAng="0" ptsTypes="AAAA">
                                      <p:cBhvr>
                                        <p:cTn id="2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-354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00717 L 0.29036 -0.0088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54" y="-8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9.97466E-18 L -0.01328 0.45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223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9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44 0.04028 C -0.03216 0.06713 0.0056 0.15463 0.06354 0.23588 C 0.12383 0.31782 0.18125 0.36342 0.1931 0.33634 C 0.2056 0.30833 0.26211 0.35301 0.32214 0.43611 C 0.37969 0.51782 0.41875 0.60509 0.40703 0.63333 " pathEditMode="relative" rAng="2280000" ptsTypes="AAAAA">
                                      <p:cBhvr>
                                        <p:cTn id="2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0" y="2963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39779 0.01435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96" y="71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555 C -0.00716 -0.01759 -0.03164 -0.0294 -0.04063 -0.0294 C -0.09506 -0.0294 -0.15118 0.15949 -0.15118 0.34861 C -0.15118 0.25347 -0.1793 0.15949 -0.2056 0.15949 C -0.23373 0.15949 -0.26003 0.2544 -0.26003 0.34861 C -0.26003 0.30139 -0.27383 0.25347 -0.28802 0.25347 C -0.30209 0.25347 -0.31615 0.30023 -0.31615 0.34861 C -0.31615 0.32431 -0.32331 0.30139 -0.33021 0.30139 C -0.33724 0.30139 -0.34401 0.3257 -0.34401 0.34861 C -0.34401 0.33611 -0.34753 0.32431 -0.35118 0.32431 C -0.353 0.32431 -0.35821 0.33658 -0.35821 0.34861 C -0.35821 0.34259 -0.36003 0.33611 -0.36159 0.33611 C -0.36159 0.33495 -0.36511 0.34213 -0.36511 0.34861 C -0.36511 0.34514 -0.36511 0.34259 -0.3668 0.34259 C -0.3668 0.34421 -0.36875 0.34583 -0.36875 0.34861 C -0.36875 0.34699 -0.36875 0.34514 -0.36875 0.34421 C -0.37058 0.34421 -0.37058 0.34514 -0.37058 0.34699 C -0.3724 0.34699 -0.3724 0.34583 -0.3724 0.34421 C -0.37409 0.34421 -0.37409 0.34514 -0.37409 0.34699 " pathEditMode="relative" rAng="0" ptsTypes="AAAAAAAAAAAAAAAAAAA">
                                      <p:cBhvr>
                                        <p:cTn id="30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11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0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6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4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6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CA74-CAC5-4020-8697-079ED1D92C55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906"/>
            <a:ext cx="1371600" cy="484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foregroundMark x1="28821" y1="28571" x2="28821" y2="28571"/>
                        <a14:foregroundMark x1="30568" y1="19255" x2="20961" y2="67081"/>
                        <a14:foregroundMark x1="24891" y1="19255" x2="39738" y2="18634"/>
                        <a14:foregroundMark x1="47162" y1="19876" x2="47598" y2="67702"/>
                        <a14:foregroundMark x1="62445" y1="16770" x2="33624" y2="68323"/>
                        <a14:foregroundMark x1="12227" y1="80124" x2="12227" y2="80124"/>
                        <a14:foregroundMark x1="16594" y1="84472" x2="16594" y2="84472"/>
                        <a14:foregroundMark x1="21834" y1="78261" x2="21834" y2="78261"/>
                        <a14:foregroundMark x1="38428" y1="82609" x2="38428" y2="82609"/>
                        <a14:foregroundMark x1="42795" y1="81988" x2="42795" y2="81988"/>
                        <a14:foregroundMark x1="47598" y1="78261" x2="47598" y2="78261"/>
                        <a14:foregroundMark x1="58079" y1="78261" x2="58079" y2="78261"/>
                        <a14:foregroundMark x1="70742" y1="83851" x2="70742" y2="83851"/>
                        <a14:foregroundMark x1="78166" y1="81366" x2="78166" y2="81366"/>
                        <a14:foregroundMark x1="87773" y1="78882" x2="87773" y2="78882"/>
                        <a14:backgroundMark x1="80349" y1="83230" x2="80349" y2="83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32857" cy="11461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TM Duepuntozero" panose="0204060305050602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2.xml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gif"/><Relationship Id="rId5" Type="http://schemas.openxmlformats.org/officeDocument/2006/relationships/image" Target="../media/image14.jpg"/><Relationship Id="rId10" Type="http://schemas.openxmlformats.org/officeDocument/2006/relationships/image" Target="../media/image19.gif"/><Relationship Id="rId4" Type="http://schemas.openxmlformats.org/officeDocument/2006/relationships/image" Target="../media/image13.gif"/><Relationship Id="rId9" Type="http://schemas.openxmlformats.org/officeDocument/2006/relationships/image" Target="../media/image1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633" y="5119007"/>
            <a:ext cx="5570649" cy="12373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9: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3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mage result for Computer Mouse anim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82" y="3034152"/>
            <a:ext cx="2895600" cy="3524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40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744686" y="35250"/>
            <a:ext cx="8091541" cy="994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7771" y="894062"/>
            <a:ext cx="7288951" cy="774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algn="r">
              <a:lnSpc>
                <a:spcPct val="90000"/>
              </a:lnSpc>
              <a:spcBef>
                <a:spcPct val="0"/>
              </a:spcBef>
              <a:buNone/>
              <a:defRPr sz="4000" b="1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sóc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6" name="TextBox 5">
            <a:hlinkClick r:id="rId3" action="ppaction://hlinksldjump" tooltip="Nhấp chuột vào hình này. Kết thúc Slide khi &quot;Cần phải thay thế&quot; xuất hiện."/>
          </p:cNvPr>
          <p:cNvSpPr txBox="1"/>
          <p:nvPr/>
        </p:nvSpPr>
        <p:spPr>
          <a:xfrm>
            <a:off x="85355" y="4063788"/>
            <a:ext cx="66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ym typeface="Wingdings" panose="05000000000000000000" pitchFamily="2" charset="2"/>
              </a:rPr>
              <a:t></a:t>
            </a:r>
            <a:endParaRPr lang="en-US" sz="4000" dirty="0"/>
          </a:p>
        </p:txBody>
      </p:sp>
      <p:pic>
        <p:nvPicPr>
          <p:cNvPr id="1026" name="ComputerCare" descr="Image result for computer care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34" y="3306045"/>
            <a:ext cx="3106964" cy="259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11168" y="1617008"/>
            <a:ext cx="8782398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Máy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tính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là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thiết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bị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điện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tử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tuyệt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đối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không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được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dùng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nước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để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rửa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thiết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bị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1971" y="3591835"/>
            <a:ext cx="3113725" cy="2271394"/>
            <a:chOff x="7712331" y="4143300"/>
            <a:chExt cx="3113725" cy="2271394"/>
          </a:xfrm>
        </p:grpSpPr>
        <p:sp>
          <p:nvSpPr>
            <p:cNvPr id="23" name="Rectangle 22"/>
            <p:cNvSpPr/>
            <p:nvPr/>
          </p:nvSpPr>
          <p:spPr>
            <a:xfrm>
              <a:off x="9262590" y="4143300"/>
              <a:ext cx="59282" cy="2624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32" name="Picture 3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712331" y="4200303"/>
              <a:ext cx="3113725" cy="21085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3" name="Picture 32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8501556" y="4173513"/>
              <a:ext cx="2241577" cy="22411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4" name="Shape 12850"/>
            <p:cNvSpPr/>
            <p:nvPr/>
          </p:nvSpPr>
          <p:spPr>
            <a:xfrm>
              <a:off x="8548923" y="4213859"/>
              <a:ext cx="911403" cy="2119863"/>
            </a:xfrm>
            <a:custGeom>
              <a:avLst/>
              <a:gdLst/>
              <a:ahLst/>
              <a:cxnLst/>
              <a:rect l="0" t="0" r="0" b="0"/>
              <a:pathLst>
                <a:path w="911495" h="2120452">
                  <a:moveTo>
                    <a:pt x="911495" y="0"/>
                  </a:moveTo>
                  <a:lnTo>
                    <a:pt x="911495" y="139534"/>
                  </a:lnTo>
                  <a:lnTo>
                    <a:pt x="911407" y="139546"/>
                  </a:lnTo>
                  <a:cubicBezTo>
                    <a:pt x="750294" y="167882"/>
                    <a:pt x="595090" y="238725"/>
                    <a:pt x="463550" y="352072"/>
                  </a:cubicBezTo>
                  <a:lnTo>
                    <a:pt x="911495" y="800017"/>
                  </a:lnTo>
                  <a:lnTo>
                    <a:pt x="911495" y="995904"/>
                  </a:lnTo>
                  <a:lnTo>
                    <a:pt x="365633" y="449989"/>
                  </a:lnTo>
                  <a:cubicBezTo>
                    <a:pt x="28575" y="841149"/>
                    <a:pt x="72517" y="1431445"/>
                    <a:pt x="463550" y="1768503"/>
                  </a:cubicBezTo>
                  <a:cubicBezTo>
                    <a:pt x="595090" y="1881803"/>
                    <a:pt x="750294" y="1952616"/>
                    <a:pt x="911407" y="1980941"/>
                  </a:cubicBezTo>
                  <a:lnTo>
                    <a:pt x="911495" y="1980952"/>
                  </a:lnTo>
                  <a:lnTo>
                    <a:pt x="911495" y="2120452"/>
                  </a:lnTo>
                  <a:lnTo>
                    <a:pt x="857400" y="2112196"/>
                  </a:lnTo>
                  <a:cubicBezTo>
                    <a:pt x="368129" y="2012080"/>
                    <a:pt x="0" y="1579178"/>
                    <a:pt x="0" y="1060224"/>
                  </a:cubicBezTo>
                  <a:cubicBezTo>
                    <a:pt x="0" y="541382"/>
                    <a:pt x="368129" y="108397"/>
                    <a:pt x="857400" y="8258"/>
                  </a:cubicBezTo>
                  <a:lnTo>
                    <a:pt x="91149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Shape 12851"/>
            <p:cNvSpPr/>
            <p:nvPr/>
          </p:nvSpPr>
          <p:spPr>
            <a:xfrm>
              <a:off x="9460325" y="4200303"/>
              <a:ext cx="1235950" cy="2146974"/>
            </a:xfrm>
            <a:custGeom>
              <a:avLst/>
              <a:gdLst/>
              <a:ahLst/>
              <a:cxnLst/>
              <a:rect l="0" t="0" r="0" b="0"/>
              <a:pathLst>
                <a:path w="1236075" h="2147570">
                  <a:moveTo>
                    <a:pt x="162290" y="0"/>
                  </a:moveTo>
                  <a:cubicBezTo>
                    <a:pt x="755380" y="0"/>
                    <a:pt x="1236075" y="480822"/>
                    <a:pt x="1236075" y="1073785"/>
                  </a:cubicBezTo>
                  <a:cubicBezTo>
                    <a:pt x="1236075" y="1666875"/>
                    <a:pt x="755380" y="2147570"/>
                    <a:pt x="162290" y="2147570"/>
                  </a:cubicBezTo>
                  <a:cubicBezTo>
                    <a:pt x="125230" y="2147570"/>
                    <a:pt x="88607" y="2145692"/>
                    <a:pt x="52513" y="2142027"/>
                  </a:cubicBezTo>
                  <a:lnTo>
                    <a:pt x="0" y="2134013"/>
                  </a:lnTo>
                  <a:lnTo>
                    <a:pt x="0" y="1994513"/>
                  </a:lnTo>
                  <a:lnTo>
                    <a:pt x="80879" y="2005123"/>
                  </a:lnTo>
                  <a:cubicBezTo>
                    <a:pt x="324764" y="2026367"/>
                    <a:pt x="575286" y="1952014"/>
                    <a:pt x="772525" y="1782064"/>
                  </a:cubicBezTo>
                  <a:lnTo>
                    <a:pt x="0" y="1009465"/>
                  </a:lnTo>
                  <a:lnTo>
                    <a:pt x="0" y="813578"/>
                  </a:lnTo>
                  <a:lnTo>
                    <a:pt x="870442" y="1684020"/>
                  </a:lnTo>
                  <a:cubicBezTo>
                    <a:pt x="1207500" y="1292987"/>
                    <a:pt x="1163685" y="702691"/>
                    <a:pt x="772525" y="365633"/>
                  </a:cubicBezTo>
                  <a:cubicBezTo>
                    <a:pt x="597202" y="214503"/>
                    <a:pt x="379777" y="138938"/>
                    <a:pt x="162337" y="138938"/>
                  </a:cubicBezTo>
                  <a:cubicBezTo>
                    <a:pt x="135157" y="138938"/>
                    <a:pt x="107977" y="140119"/>
                    <a:pt x="80879" y="142480"/>
                  </a:cubicBezTo>
                  <a:lnTo>
                    <a:pt x="0" y="153095"/>
                  </a:lnTo>
                  <a:lnTo>
                    <a:pt x="0" y="13561"/>
                  </a:lnTo>
                  <a:lnTo>
                    <a:pt x="52513" y="5545"/>
                  </a:lnTo>
                  <a:cubicBezTo>
                    <a:pt x="88607" y="1878"/>
                    <a:pt x="125230" y="0"/>
                    <a:pt x="162290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Shape 12852"/>
            <p:cNvSpPr/>
            <p:nvPr/>
          </p:nvSpPr>
          <p:spPr>
            <a:xfrm>
              <a:off x="8548923" y="4200303"/>
              <a:ext cx="2147353" cy="2146974"/>
            </a:xfrm>
            <a:custGeom>
              <a:avLst/>
              <a:gdLst/>
              <a:ahLst/>
              <a:cxnLst/>
              <a:rect l="0" t="0" r="0" b="0"/>
              <a:pathLst>
                <a:path w="2147570" h="2147570">
                  <a:moveTo>
                    <a:pt x="0" y="1073785"/>
                  </a:moveTo>
                  <a:cubicBezTo>
                    <a:pt x="0" y="480822"/>
                    <a:pt x="480822" y="0"/>
                    <a:pt x="1073785" y="0"/>
                  </a:cubicBezTo>
                  <a:cubicBezTo>
                    <a:pt x="1666875" y="0"/>
                    <a:pt x="2147570" y="480822"/>
                    <a:pt x="2147570" y="1073785"/>
                  </a:cubicBezTo>
                  <a:cubicBezTo>
                    <a:pt x="2147570" y="1666875"/>
                    <a:pt x="1666875" y="2147570"/>
                    <a:pt x="1073785" y="2147570"/>
                  </a:cubicBezTo>
                  <a:cubicBezTo>
                    <a:pt x="480822" y="2147570"/>
                    <a:pt x="0" y="1666875"/>
                    <a:pt x="0" y="1073785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BE4B48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Shape 12853"/>
            <p:cNvSpPr/>
            <p:nvPr/>
          </p:nvSpPr>
          <p:spPr>
            <a:xfrm>
              <a:off x="9012426" y="4263658"/>
              <a:ext cx="1655277" cy="1620197"/>
            </a:xfrm>
            <a:custGeom>
              <a:avLst/>
              <a:gdLst/>
              <a:ahLst/>
              <a:cxnLst/>
              <a:rect l="0" t="0" r="0" b="0"/>
              <a:pathLst>
                <a:path w="1655445" h="1620647">
                  <a:moveTo>
                    <a:pt x="1318387" y="1620647"/>
                  </a:moveTo>
                  <a:cubicBezTo>
                    <a:pt x="1655445" y="1229614"/>
                    <a:pt x="1611630" y="639318"/>
                    <a:pt x="1220470" y="302260"/>
                  </a:cubicBezTo>
                  <a:cubicBezTo>
                    <a:pt x="869823" y="0"/>
                    <a:pt x="350774" y="0"/>
                    <a:pt x="0" y="30226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BE4B48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Shape 12854"/>
            <p:cNvSpPr/>
            <p:nvPr/>
          </p:nvSpPr>
          <p:spPr>
            <a:xfrm>
              <a:off x="8577495" y="4663724"/>
              <a:ext cx="1655277" cy="1620197"/>
            </a:xfrm>
            <a:custGeom>
              <a:avLst/>
              <a:gdLst/>
              <a:ahLst/>
              <a:cxnLst/>
              <a:rect l="0" t="0" r="0" b="0"/>
              <a:pathLst>
                <a:path w="1655445" h="1620647">
                  <a:moveTo>
                    <a:pt x="337058" y="0"/>
                  </a:moveTo>
                  <a:cubicBezTo>
                    <a:pt x="0" y="391160"/>
                    <a:pt x="43942" y="981456"/>
                    <a:pt x="434975" y="1318514"/>
                  </a:cubicBezTo>
                  <a:cubicBezTo>
                    <a:pt x="785749" y="1620647"/>
                    <a:pt x="1304798" y="1620647"/>
                    <a:pt x="1655445" y="1318514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BE4B48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3406460" y="1617008"/>
            <a:ext cx="7991814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Không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tự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ý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tháo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ráp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nối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giữa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thiết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bị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90923" y="3538286"/>
            <a:ext cx="3135821" cy="2378493"/>
            <a:chOff x="3213305" y="3988407"/>
            <a:chExt cx="3135821" cy="2378493"/>
          </a:xfrm>
        </p:grpSpPr>
        <p:pic>
          <p:nvPicPr>
            <p:cNvPr id="50" name="Picture 49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261434" y="3988407"/>
              <a:ext cx="3087692" cy="2311054"/>
            </a:xfrm>
            <a:prstGeom prst="rect">
              <a:avLst/>
            </a:prstGeom>
          </p:spPr>
        </p:pic>
        <p:pic>
          <p:nvPicPr>
            <p:cNvPr id="51" name="Picture 50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213305" y="4125431"/>
              <a:ext cx="2243101" cy="2241469"/>
            </a:xfrm>
            <a:prstGeom prst="rect">
              <a:avLst/>
            </a:prstGeom>
          </p:spPr>
        </p:pic>
        <p:sp>
          <p:nvSpPr>
            <p:cNvPr id="52" name="Shape 12861"/>
            <p:cNvSpPr/>
            <p:nvPr/>
          </p:nvSpPr>
          <p:spPr>
            <a:xfrm>
              <a:off x="3261434" y="4165776"/>
              <a:ext cx="911302" cy="2119727"/>
            </a:xfrm>
            <a:custGeom>
              <a:avLst/>
              <a:gdLst/>
              <a:ahLst/>
              <a:cxnLst/>
              <a:rect l="0" t="0" r="0" b="0"/>
              <a:pathLst>
                <a:path w="911394" h="2120044">
                  <a:moveTo>
                    <a:pt x="911394" y="0"/>
                  </a:moveTo>
                  <a:lnTo>
                    <a:pt x="911394" y="139496"/>
                  </a:lnTo>
                  <a:lnTo>
                    <a:pt x="911247" y="139516"/>
                  </a:lnTo>
                  <a:cubicBezTo>
                    <a:pt x="750149" y="167840"/>
                    <a:pt x="594963" y="238653"/>
                    <a:pt x="463423" y="351952"/>
                  </a:cubicBezTo>
                  <a:lnTo>
                    <a:pt x="911394" y="799880"/>
                  </a:lnTo>
                  <a:lnTo>
                    <a:pt x="911394" y="995689"/>
                  </a:lnTo>
                  <a:lnTo>
                    <a:pt x="365506" y="449869"/>
                  </a:lnTo>
                  <a:cubicBezTo>
                    <a:pt x="28575" y="840902"/>
                    <a:pt x="72390" y="1431071"/>
                    <a:pt x="463423" y="1768091"/>
                  </a:cubicBezTo>
                  <a:cubicBezTo>
                    <a:pt x="594963" y="1881391"/>
                    <a:pt x="750149" y="1952205"/>
                    <a:pt x="911247" y="1980532"/>
                  </a:cubicBezTo>
                  <a:lnTo>
                    <a:pt x="911394" y="1980551"/>
                  </a:lnTo>
                  <a:lnTo>
                    <a:pt x="911394" y="2120044"/>
                  </a:lnTo>
                  <a:lnTo>
                    <a:pt x="857279" y="2111786"/>
                  </a:lnTo>
                  <a:cubicBezTo>
                    <a:pt x="368032" y="2011678"/>
                    <a:pt x="0" y="1578820"/>
                    <a:pt x="0" y="1059977"/>
                  </a:cubicBezTo>
                  <a:cubicBezTo>
                    <a:pt x="0" y="541246"/>
                    <a:pt x="368032" y="108372"/>
                    <a:pt x="857279" y="8258"/>
                  </a:cubicBezTo>
                  <a:lnTo>
                    <a:pt x="911394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Shape 12862"/>
            <p:cNvSpPr/>
            <p:nvPr/>
          </p:nvSpPr>
          <p:spPr>
            <a:xfrm>
              <a:off x="4172735" y="4152224"/>
              <a:ext cx="1235797" cy="2146830"/>
            </a:xfrm>
            <a:custGeom>
              <a:avLst/>
              <a:gdLst/>
              <a:ahLst/>
              <a:cxnLst/>
              <a:rect l="0" t="0" r="0" b="0"/>
              <a:pathLst>
                <a:path w="1235922" h="2147151">
                  <a:moveTo>
                    <a:pt x="162264" y="0"/>
                  </a:moveTo>
                  <a:cubicBezTo>
                    <a:pt x="755227" y="0"/>
                    <a:pt x="1235922" y="480695"/>
                    <a:pt x="1235922" y="1073531"/>
                  </a:cubicBezTo>
                  <a:cubicBezTo>
                    <a:pt x="1235922" y="1666494"/>
                    <a:pt x="755227" y="2147151"/>
                    <a:pt x="162264" y="2147151"/>
                  </a:cubicBezTo>
                  <a:cubicBezTo>
                    <a:pt x="125204" y="2147151"/>
                    <a:pt x="88582" y="2145274"/>
                    <a:pt x="52489" y="2141608"/>
                  </a:cubicBezTo>
                  <a:lnTo>
                    <a:pt x="0" y="2133599"/>
                  </a:lnTo>
                  <a:lnTo>
                    <a:pt x="0" y="1994105"/>
                  </a:lnTo>
                  <a:lnTo>
                    <a:pt x="80812" y="2004709"/>
                  </a:lnTo>
                  <a:cubicBezTo>
                    <a:pt x="324675" y="2025955"/>
                    <a:pt x="575189" y="1951602"/>
                    <a:pt x="772499" y="1781646"/>
                  </a:cubicBezTo>
                  <a:lnTo>
                    <a:pt x="0" y="1009243"/>
                  </a:lnTo>
                  <a:lnTo>
                    <a:pt x="0" y="813434"/>
                  </a:lnTo>
                  <a:lnTo>
                    <a:pt x="870416" y="1683766"/>
                  </a:lnTo>
                  <a:cubicBezTo>
                    <a:pt x="1207347" y="1292606"/>
                    <a:pt x="1163532" y="702437"/>
                    <a:pt x="772499" y="365506"/>
                  </a:cubicBezTo>
                  <a:cubicBezTo>
                    <a:pt x="597112" y="214440"/>
                    <a:pt x="379688" y="138907"/>
                    <a:pt x="162264" y="138907"/>
                  </a:cubicBezTo>
                  <a:cubicBezTo>
                    <a:pt x="135086" y="138907"/>
                    <a:pt x="107908" y="140088"/>
                    <a:pt x="80812" y="142448"/>
                  </a:cubicBezTo>
                  <a:lnTo>
                    <a:pt x="0" y="153050"/>
                  </a:lnTo>
                  <a:lnTo>
                    <a:pt x="0" y="13554"/>
                  </a:lnTo>
                  <a:lnTo>
                    <a:pt x="52489" y="5543"/>
                  </a:lnTo>
                  <a:cubicBezTo>
                    <a:pt x="88582" y="1877"/>
                    <a:pt x="125204" y="0"/>
                    <a:pt x="162264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Shape 12863"/>
            <p:cNvSpPr/>
            <p:nvPr/>
          </p:nvSpPr>
          <p:spPr>
            <a:xfrm>
              <a:off x="3261434" y="4152224"/>
              <a:ext cx="2147099" cy="2146830"/>
            </a:xfrm>
            <a:custGeom>
              <a:avLst/>
              <a:gdLst/>
              <a:ahLst/>
              <a:cxnLst/>
              <a:rect l="0" t="0" r="0" b="0"/>
              <a:pathLst>
                <a:path w="2147316" h="2147151">
                  <a:moveTo>
                    <a:pt x="0" y="1073531"/>
                  </a:moveTo>
                  <a:cubicBezTo>
                    <a:pt x="0" y="480695"/>
                    <a:pt x="480695" y="0"/>
                    <a:pt x="1073658" y="0"/>
                  </a:cubicBezTo>
                  <a:cubicBezTo>
                    <a:pt x="1666621" y="0"/>
                    <a:pt x="2147316" y="480695"/>
                    <a:pt x="2147316" y="1073531"/>
                  </a:cubicBezTo>
                  <a:cubicBezTo>
                    <a:pt x="2147316" y="1666494"/>
                    <a:pt x="1666621" y="2147151"/>
                    <a:pt x="1073658" y="2147151"/>
                  </a:cubicBezTo>
                  <a:cubicBezTo>
                    <a:pt x="480695" y="2147151"/>
                    <a:pt x="0" y="1666494"/>
                    <a:pt x="0" y="1073531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BE4B48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Shape 12864"/>
            <p:cNvSpPr/>
            <p:nvPr/>
          </p:nvSpPr>
          <p:spPr>
            <a:xfrm>
              <a:off x="3724810" y="4215589"/>
              <a:ext cx="1655150" cy="1620151"/>
            </a:xfrm>
            <a:custGeom>
              <a:avLst/>
              <a:gdLst/>
              <a:ahLst/>
              <a:cxnLst/>
              <a:rect l="0" t="0" r="0" b="0"/>
              <a:pathLst>
                <a:path w="1655318" h="1620393">
                  <a:moveTo>
                    <a:pt x="1318387" y="1620393"/>
                  </a:moveTo>
                  <a:cubicBezTo>
                    <a:pt x="1655318" y="1229233"/>
                    <a:pt x="1611503" y="639063"/>
                    <a:pt x="1220470" y="302133"/>
                  </a:cubicBezTo>
                  <a:cubicBezTo>
                    <a:pt x="869696" y="0"/>
                    <a:pt x="350774" y="0"/>
                    <a:pt x="0" y="302133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BE4B48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Shape 12865"/>
            <p:cNvSpPr/>
            <p:nvPr/>
          </p:nvSpPr>
          <p:spPr>
            <a:xfrm>
              <a:off x="3290006" y="4615579"/>
              <a:ext cx="1655150" cy="1620125"/>
            </a:xfrm>
            <a:custGeom>
              <a:avLst/>
              <a:gdLst/>
              <a:ahLst/>
              <a:cxnLst/>
              <a:rect l="0" t="0" r="0" b="0"/>
              <a:pathLst>
                <a:path w="1655318" h="1620367">
                  <a:moveTo>
                    <a:pt x="336931" y="0"/>
                  </a:moveTo>
                  <a:cubicBezTo>
                    <a:pt x="0" y="391033"/>
                    <a:pt x="43815" y="981201"/>
                    <a:pt x="434848" y="1318222"/>
                  </a:cubicBezTo>
                  <a:cubicBezTo>
                    <a:pt x="785622" y="1620355"/>
                    <a:pt x="1304544" y="1620367"/>
                    <a:pt x="1655318" y="1318222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BE4B48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420746" y="1617008"/>
            <a:ext cx="7963243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Loại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bỏ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bụi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bằng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cách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lau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hoặc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thổi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bụi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bằng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dụng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cụ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nén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khí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8" name="Picture 4" descr="Image result for clean the computer for free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56" y="3442667"/>
            <a:ext cx="2967355" cy="256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809" y="3486361"/>
            <a:ext cx="2471928" cy="247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3287336" y="1617008"/>
            <a:ext cx="8230063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Tránh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những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nơi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có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nhiệt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độ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cao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68013" y="1617008"/>
            <a:ext cx="9468709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Cần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phải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thay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thế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thiết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bị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khi</a:t>
            </a: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thiết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bị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không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còn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đáp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ứng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được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nhu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cầu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dụng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32" name="Picture 8" descr="Image result for repairing computer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312" y="3442667"/>
            <a:ext cx="3076561" cy="245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4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900"/>
                            </p:stCondLst>
                            <p:childTnLst>
                              <p:par>
                                <p:cTn id="2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8" presetClass="exit" presetSubtype="0" accel="50000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00"/>
                            </p:stCondLst>
                            <p:childTnLst>
                              <p:par>
                                <p:cTn id="5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8" presetClass="exit" presetSubtype="0" accel="50000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3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8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8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400"/>
                            </p:stCondLst>
                            <p:childTnLst>
                              <p:par>
                                <p:cTn id="9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8" presetClass="exit" presetSubtype="0" accel="50000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3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2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8" presetClass="exit" presetSubtype="0" accel="50000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3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5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5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5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6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000"/>
                            </p:stCondLst>
                            <p:childTnLst>
                              <p:par>
                                <p:cTn id="16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8" presetClass="exit" presetSubtype="0" accel="50000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39" grpId="0"/>
      <p:bldP spid="39" grpId="1"/>
      <p:bldP spid="39" grpId="2"/>
      <p:bldP spid="14" grpId="0"/>
      <p:bldP spid="14" grpId="1"/>
      <p:bldP spid="14" grpId="2"/>
      <p:bldP spid="59" grpId="0"/>
      <p:bldP spid="59" grpId="1"/>
      <p:bldP spid="59" grpId="2"/>
      <p:bldP spid="60" grpId="0"/>
      <p:bldP spid="60" grpId="1"/>
      <p:bldP spid="60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5167086" y="24462"/>
            <a:ext cx="7007852" cy="994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79124"/>
            <a:ext cx="12174938" cy="774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algn="r">
              <a:lnSpc>
                <a:spcPct val="90000"/>
              </a:lnSpc>
              <a:spcBef>
                <a:spcPct val="0"/>
              </a:spcBef>
              <a:buNone/>
              <a:defRPr sz="4000" b="1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6" name="TextBox 5">
            <a:hlinkClick r:id="rId3" action="ppaction://hlinksldjump" tooltip="Nhấp chuột vào hình này. Kết thúc Slide khi &quot;hình Snipping tool&quot; xuất hiện."/>
          </p:cNvPr>
          <p:cNvSpPr txBox="1"/>
          <p:nvPr/>
        </p:nvSpPr>
        <p:spPr>
          <a:xfrm>
            <a:off x="480608" y="5282988"/>
            <a:ext cx="66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ym typeface="Wingdings" panose="05000000000000000000" pitchFamily="2" charset="2"/>
              </a:rPr>
              <a:t></a:t>
            </a:r>
            <a:endParaRPr lang="en-US" sz="4000" dirty="0"/>
          </a:p>
        </p:txBody>
      </p:sp>
      <p:pic>
        <p:nvPicPr>
          <p:cNvPr id="1026" name="ComputerCare" descr="Image result for computer care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490" y="3863362"/>
            <a:ext cx="3106964" cy="259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83972" y="1505768"/>
            <a:ext cx="9290966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Firmware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Là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phần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mềm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đặc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biệt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cố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định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khá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nhỏ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dùng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để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điều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khiển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bị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điện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tử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83972" y="1750656"/>
            <a:ext cx="9308028" cy="1811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Driver:</a:t>
            </a:r>
            <a:r>
              <a:rPr lang="en-US" sz="4000" b="1" dirty="0" smtClean="0">
                <a:ln/>
                <a:solidFill>
                  <a:schemeClr val="accent4"/>
                </a:solidFill>
                <a:latin typeface="UTM Nokia Standard" panose="02040603050506020204" pitchFamily="18" charset="0"/>
                <a:ea typeface="+mj-ea"/>
                <a:cs typeface="+mj-cs"/>
              </a:rPr>
              <a:t/>
            </a:r>
            <a:br>
              <a:rPr lang="en-US" sz="4000" b="1" dirty="0" smtClean="0">
                <a:ln/>
                <a:solidFill>
                  <a:schemeClr val="accent4"/>
                </a:solidFill>
                <a:latin typeface="UTM Nokia Standard" panose="02040603050506020204" pitchFamily="18" charset="0"/>
                <a:ea typeface="+mj-ea"/>
                <a:cs typeface="+mj-cs"/>
              </a:rPr>
            </a:b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</a:t>
            </a:r>
            <a:r>
              <a:rPr lang="en-US" sz="4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rình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điều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khiển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bị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–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cài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vào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hệ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điều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hành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giúp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hệ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điều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hành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giao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tiếp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với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bị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Picture 2" descr="Image result for Firmwa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406" y="3260094"/>
            <a:ext cx="2778889" cy="2778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hat is drivers for devic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521" y="3159534"/>
            <a:ext cx="4837340" cy="3471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32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100"/>
                            </p:stCondLst>
                            <p:childTnLst>
                              <p:par>
                                <p:cTn id="2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8" presetClass="exit" presetSubtype="0" accel="50000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400"/>
                            </p:stCondLst>
                            <p:childTnLst>
                              <p:par>
                                <p:cTn id="5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8" presetClass="exit" presetSubtype="0" accel="50000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39" grpId="0"/>
      <p:bldP spid="39" grpId="1"/>
      <p:bldP spid="3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886" y="0"/>
            <a:ext cx="519611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29" y="1325563"/>
            <a:ext cx="11292114" cy="4422094"/>
          </a:xfrm>
        </p:spPr>
        <p:txBody>
          <a:bodyPr anchor="t"/>
          <a:lstStyle/>
          <a:p>
            <a:pPr marL="514350" lvl="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Ã¬nh áº£nh cÃ³ liÃªn qua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740" y="3979740"/>
            <a:ext cx="2878260" cy="287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139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00"/>
                            </p:stCondLst>
                            <p:childTnLst>
                              <p:par>
                                <p:cTn id="3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886" y="0"/>
            <a:ext cx="519611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29" y="1325563"/>
            <a:ext cx="11292114" cy="4422094"/>
          </a:xfrm>
        </p:spPr>
        <p:txBody>
          <a:bodyPr anchor="t"/>
          <a:lstStyle/>
          <a:p>
            <a:pPr marL="514350" lvl="0" indent="-514350">
              <a:buFont typeface="+mj-lt"/>
              <a:buAutoNum type="arabicPeriod" startAt="2"/>
            </a:pP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,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 </a:t>
            </a:r>
            <a:r>
              <a:rPr lang="en-US" b="1" dirty="0" err="1"/>
              <a:t>dưới</a:t>
            </a:r>
            <a:r>
              <a:rPr lang="en-US" b="1" dirty="0"/>
              <a:t> </a:t>
            </a:r>
            <a:r>
              <a:rPr lang="en-US" b="1" dirty="0" err="1"/>
              <a:t>đây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nên</a:t>
            </a:r>
            <a:r>
              <a:rPr lang="en-US" b="1" dirty="0"/>
              <a:t> </a:t>
            </a:r>
            <a:r>
              <a:rPr lang="en-US" b="1" dirty="0" err="1"/>
              <a:t>tránh</a:t>
            </a:r>
            <a:r>
              <a:rPr lang="en-US" b="1" dirty="0"/>
              <a:t>?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cáp</a:t>
            </a:r>
            <a:r>
              <a:rPr lang="en-US" dirty="0"/>
              <a:t> (Cable)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vặt</a:t>
            </a:r>
            <a:r>
              <a:rPr lang="en-US" dirty="0"/>
              <a:t> (Snacking)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/>
              <a:t>Lau </a:t>
            </a:r>
            <a:r>
              <a:rPr lang="en-US" dirty="0" err="1"/>
              <a:t>bụi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(dust)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.</a:t>
            </a:r>
          </a:p>
        </p:txBody>
      </p:sp>
      <p:pic>
        <p:nvPicPr>
          <p:cNvPr id="4" name="Picture 2" descr="HÃ¬nh áº£nh cÃ³ liÃªn qua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740" y="3979740"/>
            <a:ext cx="2878260" cy="287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389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4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886" y="0"/>
            <a:ext cx="519611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29" y="1325563"/>
            <a:ext cx="11292114" cy="633866"/>
          </a:xfrm>
        </p:spPr>
        <p:txBody>
          <a:bodyPr anchor="t">
            <a:normAutofit fontScale="92500"/>
          </a:bodyPr>
          <a:lstStyle/>
          <a:p>
            <a:pPr marL="514350" lvl="0" indent="-514350">
              <a:buFont typeface="+mj-lt"/>
              <a:buAutoNum type="arabicPeriod" startAt="3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NÊN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Ã¬nh áº£nh cÃ³ liÃªn qua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740" y="3979740"/>
            <a:ext cx="2878260" cy="287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26" y="1915887"/>
            <a:ext cx="6903616" cy="4702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5692192" y="3660425"/>
            <a:ext cx="1579465" cy="1579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05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886" y="0"/>
            <a:ext cx="519611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29" y="1325563"/>
            <a:ext cx="11292114" cy="4422094"/>
          </a:xfrm>
        </p:spPr>
        <p:txBody>
          <a:bodyPr anchor="t"/>
          <a:lstStyle/>
          <a:p>
            <a:pPr marL="514350" lvl="0" indent="-514350">
              <a:buFont typeface="+mj-lt"/>
              <a:buAutoNum type="arabicPeriod" startAt="4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2" descr="HÃ¬nh áº£nh cÃ³ liÃªn qua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740" y="3979740"/>
            <a:ext cx="2878260" cy="287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181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886" y="0"/>
            <a:ext cx="519611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29" y="1325563"/>
            <a:ext cx="11292114" cy="4422094"/>
          </a:xfrm>
        </p:spPr>
        <p:txBody>
          <a:bodyPr anchor="t"/>
          <a:lstStyle/>
          <a:p>
            <a:pPr marL="514350" lvl="0" indent="-514350">
              <a:buFont typeface="+mj-lt"/>
              <a:buAutoNum type="arabicPeriod" startAt="5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2" descr="HÃ¬nh áº£nh cÃ³ liÃªn qua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740" y="3979740"/>
            <a:ext cx="2878260" cy="287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013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4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3 Sp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3 Spark" id="{767DEBA0-371E-4F75-B3A8-7361022FBB27}" vid="{34DBF90F-D203-4555-AEB7-070583CABD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IC3 Spark</Template>
  <TotalTime>18790</TotalTime>
  <Words>415</Words>
  <Application>Microsoft Office PowerPoint</Application>
  <PresentationFormat>Widescreen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UTM Duepuntozero</vt:lpstr>
      <vt:lpstr>UTM Nokia Standard</vt:lpstr>
      <vt:lpstr>Wingdings</vt:lpstr>
      <vt:lpstr>IC3 Spark</vt:lpstr>
      <vt:lpstr>Luyện tập tin học</vt:lpstr>
      <vt:lpstr>Hoạt động: Tìm hiểu kiến thức</vt:lpstr>
      <vt:lpstr>Hoạt động – Em có biết</vt:lpstr>
      <vt:lpstr>Câu hỏi ôn luyện</vt:lpstr>
      <vt:lpstr>Câu hỏi ôn luyện</vt:lpstr>
      <vt:lpstr>Câu hỏi ôn luyện</vt:lpstr>
      <vt:lpstr>Câu hỏi ôn luyện</vt:lpstr>
      <vt:lpstr>Câu hỏi ôn luyện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LUYỆN TẬP TIN HỌC</dc:title>
  <dc:creator>Phat Tai Nguyen</dc:creator>
  <cp:lastModifiedBy>Phat Tai Nguyen</cp:lastModifiedBy>
  <cp:revision>366</cp:revision>
  <dcterms:created xsi:type="dcterms:W3CDTF">2017-11-01T03:28:55Z</dcterms:created>
  <dcterms:modified xsi:type="dcterms:W3CDTF">2018-08-08T04:48:04Z</dcterms:modified>
</cp:coreProperties>
</file>