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2F247-3426-44B9-B556-A0CD6ECD74E2}">
          <p14:sldIdLst>
            <p14:sldId id="256"/>
            <p14:sldId id="264"/>
            <p14:sldId id="257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48"/>
    <a:srgbClr val="00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2461-AE76-43FC-92EE-3C7A297C66DA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DAF5-23F2-478D-8991-4EBB8927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4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5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73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gif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9144000" cy="1667516"/>
          </a:xfrm>
        </p:spPr>
        <p:txBody>
          <a:bodyPr anchor="ctr">
            <a:normAutofit/>
          </a:bodyPr>
          <a:lstStyle>
            <a:lvl1pPr algn="l">
              <a:defRPr sz="5400">
                <a:latin typeface="UTM Duepuntozero" panose="02040603050506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9144000" cy="123734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UTM Duepuntozero" panose="02040603050506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" descr="Image result for magician clipart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773" y="743521"/>
            <a:ext cx="2308225" cy="16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1.17487 -4.44444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5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47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8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9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8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1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CA74-CAC5-4020-8697-079ED1D92C55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906"/>
            <a:ext cx="1371600" cy="4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28821" y1="28571" x2="28821" y2="28571"/>
                        <a14:foregroundMark x1="30568" y1="19255" x2="20961" y2="67081"/>
                        <a14:foregroundMark x1="24891" y1="19255" x2="39738" y2="18634"/>
                        <a14:foregroundMark x1="47162" y1="19876" x2="47598" y2="67702"/>
                        <a14:foregroundMark x1="62445" y1="16770" x2="33624" y2="68323"/>
                        <a14:foregroundMark x1="12227" y1="80124" x2="12227" y2="80124"/>
                        <a14:foregroundMark x1="16594" y1="84472" x2="16594" y2="84472"/>
                        <a14:foregroundMark x1="21834" y1="78261" x2="21834" y2="78261"/>
                        <a14:foregroundMark x1="38428" y1="82609" x2="38428" y2="82609"/>
                        <a14:foregroundMark x1="42795" y1="81988" x2="42795" y2="81988"/>
                        <a14:foregroundMark x1="47598" y1="78261" x2="47598" y2="78261"/>
                        <a14:foregroundMark x1="58079" y1="78261" x2="58079" y2="78261"/>
                        <a14:foregroundMark x1="70742" y1="83851" x2="70742" y2="83851"/>
                        <a14:foregroundMark x1="78166" y1="81366" x2="78166" y2="81366"/>
                        <a14:foregroundMark x1="87773" y1="78882" x2="87773" y2="78882"/>
                        <a14:backgroundMark x1="80349" y1="83230" x2="80349" y2="83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2857" cy="11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TM Duepuntozer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3.gi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19.jpg"/><Relationship Id="rId4" Type="http://schemas.openxmlformats.org/officeDocument/2006/relationships/image" Target="../media/image18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0.gif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7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25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28.png"/><Relationship Id="rId7" Type="http://schemas.openxmlformats.org/officeDocument/2006/relationships/image" Target="../media/image3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6335924" cy="16675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Computer Mouse anim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2" y="3034152"/>
            <a:ext cx="2895600" cy="352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6795210" y="35250"/>
            <a:ext cx="5396790" cy="8480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8" descr="Image result for Maximiz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6" y="1090246"/>
            <a:ext cx="11504098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3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phóng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Maximize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cửa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Pets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834" y="2133425"/>
            <a:ext cx="7071745" cy="4460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6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6795210" y="35250"/>
            <a:ext cx="5396790" cy="8480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8" descr="Image result for Maximiz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6" y="1090246"/>
            <a:ext cx="11504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4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ogs.docx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489" y="1813180"/>
            <a:ext cx="7577871" cy="49362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56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6795210" y="35250"/>
            <a:ext cx="5396790" cy="8480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8" descr="Image result for Maximize butt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60376" y="1090246"/>
            <a:ext cx="11504098" cy="3943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Font typeface="+mj-lt"/>
              <a:buAutoNum type="arabicPeriod" startAt="5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Recycle Bin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Documents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Inbox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Files</a:t>
            </a:r>
          </a:p>
        </p:txBody>
      </p:sp>
      <p:pic>
        <p:nvPicPr>
          <p:cNvPr id="7" name="Picture 2" descr="HÃ¬nh áº£nh cÃ³ liÃªn qu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740" y="3979740"/>
            <a:ext cx="2878260" cy="287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4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950"/>
                            </p:stCondLst>
                            <p:childTnLst>
                              <p:par>
                                <p:cTn id="31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868859" y="0"/>
            <a:ext cx="7315742" cy="81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87" y="1134752"/>
            <a:ext cx="1402906" cy="46822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ổ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05622" y="1111359"/>
            <a:ext cx="997897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dấu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chấm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A:,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B: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C: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D:</a:t>
            </a:r>
          </a:p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Windows,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ổ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đĩa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(C:)</a:t>
            </a:r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Local Disk (D</a:t>
            </a: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:)</a:t>
            </a:r>
            <a:endParaRPr lang="en-US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imated-question-mark-sign-image-0017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906" y="5162843"/>
            <a:ext cx="1046635" cy="130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467850" y="5206662"/>
            <a:ext cx="2384638" cy="1530307"/>
            <a:chOff x="3467850" y="5206662"/>
            <a:chExt cx="2384638" cy="1530307"/>
          </a:xfrm>
        </p:grpSpPr>
        <p:pic>
          <p:nvPicPr>
            <p:cNvPr id="1028" name="Picture 4" descr="Hình ảnh có liên quan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140" b="89785" l="1613" r="96774">
                          <a14:backgroundMark x1="59274" y1="80108" x2="92339" y2="4892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7" t="14316" r="3088" b="20133"/>
            <a:stretch/>
          </p:blipFill>
          <p:spPr bwMode="auto">
            <a:xfrm>
              <a:off x="3467850" y="5206662"/>
              <a:ext cx="2384638" cy="12206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4067699" y="6367637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(C: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470646" y="4266210"/>
            <a:ext cx="4415274" cy="2470759"/>
            <a:chOff x="7470646" y="4532292"/>
            <a:chExt cx="4415274" cy="2470759"/>
          </a:xfrm>
        </p:grpSpPr>
        <p:pic>
          <p:nvPicPr>
            <p:cNvPr id="5" name="Picture 6" descr="Hình ảnh có liên qua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0646" y="4630928"/>
              <a:ext cx="4287578" cy="23721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8822579" y="4608844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573359" y="6242652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1303709" y="4532292"/>
              <a:ext cx="582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</a:t>
              </a:r>
              <a:r>
                <a: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:)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hlinkClick r:id="rId8" action="ppaction://hlinksldjump" tooltip="Nhấp chuột vào hình này. Kết thúc Slide khi &quot;Các hình&quot; xuất hiện."/>
          </p:cNvPr>
          <p:cNvSpPr txBox="1"/>
          <p:nvPr/>
        </p:nvSpPr>
        <p:spPr>
          <a:xfrm>
            <a:off x="811715" y="5976570"/>
            <a:ext cx="74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600"/>
                            </p:stCondLst>
                            <p:childTnLst>
                              <p:par>
                                <p:cTn id="11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32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26308" y="1182503"/>
            <a:ext cx="1425389" cy="5109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4000" b="1" dirty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nimated-question-mark-sign-image-0018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89" y="5543758"/>
            <a:ext cx="1004957" cy="100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/>
          <p:cNvSpPr/>
          <p:nvPr/>
        </p:nvSpPr>
        <p:spPr>
          <a:xfrm>
            <a:off x="3468158" y="1136612"/>
            <a:ext cx="8728541" cy="520142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buSzPct val="170000"/>
            </a:pP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(File)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SzPct val="170000"/>
            </a:pPr>
            <a:endParaRPr lang="en-US" sz="36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SzPct val="170000"/>
              <a:buBlip>
                <a:blip r:embed="rId4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(File name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600" dirty="0" err="1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6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3600" dirty="0" err="1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600" dirty="0" smtClean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 / : * ? “ &lt; &gt;</a:t>
            </a:r>
            <a:endParaRPr lang="en-US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60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SzPct val="170000"/>
              <a:buBlip>
                <a:blip r:embed="rId4"/>
              </a:buBlip>
            </a:pP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(Extension):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endParaRPr lang="en-US" sz="360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indent="-571500">
              <a:buSzPct val="170000"/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600" dirty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00B05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endParaRPr lang="en-US" sz="3600" dirty="0">
              <a:ln w="0"/>
              <a:solidFill>
                <a:srgbClr val="00B05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hlinkClick r:id="rId5" action="ppaction://hlinksldjump" tooltip="Nhấp chuột vào hình này. Kết thúc Slide khi &quot;Phần mở rộng&quot; xuất hiện."/>
          </p:cNvPr>
          <p:cNvSpPr txBox="1"/>
          <p:nvPr/>
        </p:nvSpPr>
        <p:spPr>
          <a:xfrm>
            <a:off x="2205622" y="5738253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8"/>
          <p:cNvSpPr>
            <a:spLocks noGrp="1"/>
          </p:cNvSpPr>
          <p:nvPr>
            <p:ph type="title"/>
          </p:nvPr>
        </p:nvSpPr>
        <p:spPr>
          <a:xfrm>
            <a:off x="4850500" y="0"/>
            <a:ext cx="7341500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85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" dur="2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1" dur="2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8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39" dur="2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4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1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0" dur="2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mph" presetSubtype="6" repeatCount="indefinite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2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0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1830991" y="784881"/>
            <a:ext cx="10533203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mấy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03024" y="1789074"/>
            <a:ext cx="1065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xếp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endParaRPr lang="en-US" sz="3600" b="1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8" name="Picture 6" descr="animated-folder-image-0014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94" y="2198904"/>
            <a:ext cx="1371473" cy="233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03024" y="2472292"/>
            <a:ext cx="1065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SzPct val="170000"/>
              <a:buBlip>
                <a:blip r:embed="rId3"/>
              </a:buBlip>
            </a:pP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1191" y="3118623"/>
            <a:ext cx="10656865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1196975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2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96975" indent="-457200">
              <a:buSzPct val="170000"/>
              <a:buFont typeface="Arial" panose="020B0604020202020204" pitchFamily="34" charset="0"/>
              <a:buChar char="•"/>
            </a:pPr>
            <a:r>
              <a:rPr lang="en-US" sz="32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232436" y="4313206"/>
            <a:ext cx="2318738" cy="2459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hlinkClick r:id="rId6" action="ppaction://hlinksldjump" tooltip="Nhấp chuột vào hình này. Kết thúc Slide khi &quot;Thư mục con&quot; xuất hiện."/>
          </p:cNvPr>
          <p:cNvSpPr txBox="1"/>
          <p:nvPr/>
        </p:nvSpPr>
        <p:spPr>
          <a:xfrm>
            <a:off x="1426686" y="3330456"/>
            <a:ext cx="808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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8"/>
          <p:cNvSpPr>
            <a:spLocks noGrp="1"/>
          </p:cNvSpPr>
          <p:nvPr>
            <p:ph type="title"/>
          </p:nvPr>
        </p:nvSpPr>
        <p:spPr>
          <a:xfrm>
            <a:off x="4979288" y="-26507"/>
            <a:ext cx="7212712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9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5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6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8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9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0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800"/>
                            </p:stCondLst>
                            <p:childTnLst>
                              <p:par>
                                <p:cTn id="5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600"/>
                            </p:stCondLst>
                            <p:childTnLst>
                              <p:par>
                                <p:cTn id="69" presetID="27" presetClass="emph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7800"/>
                            </p:stCondLst>
                            <p:childTnLst>
                              <p:par>
                                <p:cTn id="7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8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6" grpId="0"/>
      <p:bldP spid="6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8430757" y="734491"/>
            <a:ext cx="3772602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599374" y="1953220"/>
            <a:ext cx="837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SzPct val="220000"/>
              <a:buBlip>
                <a:blip r:embed="rId3"/>
              </a:buBlip>
            </a:pPr>
            <a:r>
              <a:rPr lang="en-US" sz="3600" dirty="0" err="1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dirty="0" smtClean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tin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kể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dirty="0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n w="0"/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gốc</a:t>
            </a:r>
            <a:endParaRPr lang="en-US" sz="3600" dirty="0">
              <a:ln w="0"/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animated-smurfs-image-00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5600" y="2303213"/>
            <a:ext cx="4076700" cy="246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66514" y="3363174"/>
            <a:ext cx="59634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en-US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:\An\Hinh </a:t>
            </a:r>
            <a:r>
              <a:rPr lang="en-US" sz="32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\tranhve.bmp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62510" y="4296994"/>
            <a:ext cx="6267496" cy="1284954"/>
            <a:chOff x="0" y="0"/>
            <a:chExt cx="6267602" cy="1285383"/>
          </a:xfrm>
        </p:grpSpPr>
        <p:sp>
          <p:nvSpPr>
            <p:cNvPr id="20" name="Rectangle 19"/>
            <p:cNvSpPr/>
            <p:nvPr/>
          </p:nvSpPr>
          <p:spPr>
            <a:xfrm>
              <a:off x="0" y="0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204216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408432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614172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0" y="818388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022858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6" name="Picture 25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48500" y="80145"/>
              <a:ext cx="5089398" cy="474332"/>
            </a:xfrm>
            <a:prstGeom prst="rect">
              <a:avLst/>
            </a:prstGeom>
          </p:spPr>
        </p:pic>
        <p:pic>
          <p:nvPicPr>
            <p:cNvPr id="27" name="Picture 26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844921" y="131796"/>
              <a:ext cx="422681" cy="629564"/>
            </a:xfrm>
            <a:prstGeom prst="rect">
              <a:avLst/>
            </a:prstGeom>
          </p:spPr>
        </p:pic>
        <p:sp>
          <p:nvSpPr>
            <p:cNvPr id="28" name="Shape 7677"/>
            <p:cNvSpPr/>
            <p:nvPr/>
          </p:nvSpPr>
          <p:spPr>
            <a:xfrm>
              <a:off x="5430774" y="319051"/>
              <a:ext cx="523875" cy="109569"/>
            </a:xfrm>
            <a:custGeom>
              <a:avLst/>
              <a:gdLst/>
              <a:ahLst/>
              <a:cxnLst/>
              <a:rect l="0" t="0" r="0" b="0"/>
              <a:pathLst>
                <a:path w="523875" h="109569">
                  <a:moveTo>
                    <a:pt x="97552" y="619"/>
                  </a:moveTo>
                  <a:cubicBezTo>
                    <a:pt x="99917" y="1238"/>
                    <a:pt x="102044" y="2763"/>
                    <a:pt x="103378" y="5049"/>
                  </a:cubicBezTo>
                  <a:cubicBezTo>
                    <a:pt x="106045" y="9493"/>
                    <a:pt x="104521" y="15335"/>
                    <a:pt x="99949" y="18002"/>
                  </a:cubicBezTo>
                  <a:lnTo>
                    <a:pt x="54011" y="44799"/>
                  </a:lnTo>
                  <a:lnTo>
                    <a:pt x="523875" y="44799"/>
                  </a:lnTo>
                  <a:lnTo>
                    <a:pt x="523875" y="63849"/>
                  </a:lnTo>
                  <a:lnTo>
                    <a:pt x="54229" y="63849"/>
                  </a:lnTo>
                  <a:lnTo>
                    <a:pt x="99949" y="90519"/>
                  </a:lnTo>
                  <a:cubicBezTo>
                    <a:pt x="104521" y="93186"/>
                    <a:pt x="106045" y="99028"/>
                    <a:pt x="103378" y="103474"/>
                  </a:cubicBezTo>
                  <a:cubicBezTo>
                    <a:pt x="100711" y="108045"/>
                    <a:pt x="94869" y="109569"/>
                    <a:pt x="90297" y="106902"/>
                  </a:cubicBezTo>
                  <a:lnTo>
                    <a:pt x="0" y="54324"/>
                  </a:lnTo>
                  <a:lnTo>
                    <a:pt x="90297" y="1619"/>
                  </a:lnTo>
                  <a:cubicBezTo>
                    <a:pt x="92583" y="286"/>
                    <a:pt x="95186" y="0"/>
                    <a:pt x="97552" y="619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539877" y="692450"/>
              <a:ext cx="5089398" cy="500202"/>
            </a:xfrm>
            <a:prstGeom prst="rect">
              <a:avLst/>
            </a:prstGeom>
          </p:spPr>
        </p:pic>
        <p:sp>
          <p:nvSpPr>
            <p:cNvPr id="30" name="Shape 7679"/>
            <p:cNvSpPr/>
            <p:nvPr/>
          </p:nvSpPr>
          <p:spPr>
            <a:xfrm>
              <a:off x="533527" y="686100"/>
              <a:ext cx="5102098" cy="512902"/>
            </a:xfrm>
            <a:custGeom>
              <a:avLst/>
              <a:gdLst/>
              <a:ahLst/>
              <a:cxnLst/>
              <a:rect l="0" t="0" r="0" b="0"/>
              <a:pathLst>
                <a:path w="5102098" h="512902">
                  <a:moveTo>
                    <a:pt x="0" y="512902"/>
                  </a:moveTo>
                  <a:lnTo>
                    <a:pt x="5102098" y="512902"/>
                  </a:lnTo>
                  <a:lnTo>
                    <a:pt x="5102098" y="0"/>
                  </a:lnTo>
                  <a:lnTo>
                    <a:pt x="0" y="0"/>
                  </a:lnTo>
                  <a:close/>
                </a:path>
              </a:pathLst>
            </a:custGeom>
            <a:ln w="12700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hlinkClick r:id="rId8" action="ppaction://hlinksldjump" tooltip="Nhấp chuột vào hình này. Kết thúc Slide khi &quot;Ví dụ&quot; xuất hiện."/>
          </p:cNvPr>
          <p:cNvSpPr txBox="1"/>
          <p:nvPr/>
        </p:nvSpPr>
        <p:spPr>
          <a:xfrm>
            <a:off x="1339330" y="4203075"/>
            <a:ext cx="74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itle 18"/>
          <p:cNvSpPr>
            <a:spLocks noGrp="1"/>
          </p:cNvSpPr>
          <p:nvPr>
            <p:ph type="title"/>
          </p:nvPr>
        </p:nvSpPr>
        <p:spPr>
          <a:xfrm>
            <a:off x="4788073" y="0"/>
            <a:ext cx="7403927" cy="7344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800"/>
                            </p:stCondLst>
                            <p:childTnLst>
                              <p:par>
                                <p:cTn id="22" presetID="3" presetClass="emph" presetSubtype="6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800"/>
                            </p:stCondLst>
                            <p:childTnLst>
                              <p:par>
                                <p:cTn id="2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4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3882016" y="2891724"/>
            <a:ext cx="8082614" cy="39703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6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Gõ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endParaRPr lang="en-US" sz="36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Explorer </a:t>
            </a:r>
            <a:endParaRPr lang="en-US" sz="36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2016" y="2891724"/>
            <a:ext cx="7809531" cy="35394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2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All Programs, Accessories</a:t>
            </a: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Windows Explorer </a:t>
            </a:r>
          </a:p>
          <a:p>
            <a:endParaRPr lang="en-US" sz="32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55096" y="2920103"/>
            <a:ext cx="7809531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2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Open Windows Explorer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55095" y="2904491"/>
            <a:ext cx="7809531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[Windows]+E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82016" y="2891724"/>
            <a:ext cx="8294483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 Explorer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Taskbar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404744"/>
            <a:ext cx="360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639766" y="728158"/>
            <a:ext cx="9552234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55098" y="2933699"/>
            <a:ext cx="5783813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3200" b="1" dirty="0" smtClean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200000"/>
              </a:lnSpc>
              <a:buSzPct val="220000"/>
              <a:buBlip>
                <a:blip r:embed="rId3"/>
              </a:buBlip>
            </a:pPr>
            <a:r>
              <a:rPr lang="en-US" sz="3200" b="1" dirty="0" err="1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Computer</a:t>
            </a:r>
            <a:endParaRPr lang="en-US" sz="3200" b="1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 smtClean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nimated-computer-image-0009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13" y="2831613"/>
            <a:ext cx="3071925" cy="296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nimated-number-image-0047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74" y="993538"/>
            <a:ext cx="1355526" cy="142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/>
          <p:nvPr/>
        </p:nvPicPr>
        <p:blipFill>
          <a:blip r:embed="rId6"/>
          <a:stretch>
            <a:fillRect/>
          </a:stretch>
        </p:blipFill>
        <p:spPr>
          <a:xfrm>
            <a:off x="7779611" y="3299729"/>
            <a:ext cx="685800" cy="6189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969190" y="2377702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69190" y="2393721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6"/>
          <a:stretch>
            <a:fillRect/>
          </a:stretch>
        </p:blipFill>
        <p:spPr>
          <a:xfrm>
            <a:off x="7779607" y="3299727"/>
            <a:ext cx="685800" cy="61890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969189" y="2407317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/>
          <p:nvPr/>
        </p:nvPicPr>
        <p:blipFill>
          <a:blip r:embed="rId6"/>
          <a:stretch>
            <a:fillRect/>
          </a:stretch>
        </p:blipFill>
        <p:spPr>
          <a:xfrm>
            <a:off x="7779608" y="3287567"/>
            <a:ext cx="685800" cy="61890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969189" y="2413862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/>
          <p:cNvPicPr/>
          <p:nvPr/>
        </p:nvPicPr>
        <p:blipFill>
          <a:blip r:embed="rId6"/>
          <a:stretch>
            <a:fillRect/>
          </a:stretch>
        </p:blipFill>
        <p:spPr>
          <a:xfrm>
            <a:off x="8623575" y="3295079"/>
            <a:ext cx="685800" cy="618903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966504" y="2400266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984543" y="2386092"/>
            <a:ext cx="1540806" cy="5847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2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32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endParaRPr lang="en-US" sz="32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hlinkClick r:id="rId7" action="ppaction://hlinksldjump" tooltip="Nhấp chuột vào hình này. Kết thúc Slide khi &quot;Cách 6&quot; xuất hiện."/>
          </p:cNvPr>
          <p:cNvSpPr txBox="1"/>
          <p:nvPr/>
        </p:nvSpPr>
        <p:spPr>
          <a:xfrm>
            <a:off x="96243" y="3959874"/>
            <a:ext cx="74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itle 18"/>
          <p:cNvSpPr>
            <a:spLocks noGrp="1"/>
          </p:cNvSpPr>
          <p:nvPr>
            <p:ph type="title"/>
          </p:nvPr>
        </p:nvSpPr>
        <p:spPr>
          <a:xfrm>
            <a:off x="4306776" y="13709"/>
            <a:ext cx="7869723" cy="7950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7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8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800"/>
                            </p:stCondLst>
                            <p:childTnLst>
                              <p:par>
                                <p:cTn id="30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3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2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200"/>
                            </p:stCondLst>
                            <p:childTnLst>
                              <p:par>
                                <p:cTn id="86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8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88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800"/>
                            </p:stCondLst>
                            <p:childTnLst>
                              <p:par>
                                <p:cTn id="142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3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4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4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000"/>
                            </p:stCondLst>
                            <p:childTnLst>
                              <p:par>
                                <p:cTn id="1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40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400"/>
                            </p:stCondLst>
                            <p:childTnLst>
                              <p:par>
                                <p:cTn id="198" presetID="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20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3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000"/>
                            </p:stCondLst>
                            <p:childTnLst>
                              <p:par>
                                <p:cTn id="23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2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55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1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67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4000"/>
                            </p:stCondLst>
                            <p:childTnLst>
                              <p:par>
                                <p:cTn id="27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3" presetClass="emph" presetSubtype="1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29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3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99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11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0" grpId="2"/>
      <p:bldP spid="20" grpId="3"/>
      <p:bldP spid="23" grpId="0"/>
      <p:bldP spid="23" grpId="1"/>
      <p:bldP spid="23" grpId="2"/>
      <p:bldP spid="23" grpId="3"/>
      <p:bldP spid="26" grpId="0"/>
      <p:bldP spid="26" grpId="1"/>
      <p:bldP spid="26" grpId="2"/>
      <p:bldP spid="26" grpId="3"/>
      <p:bldP spid="31" grpId="0"/>
      <p:bldP spid="31" grpId="1"/>
      <p:bldP spid="31" grpId="2"/>
      <p:bldP spid="31" grpId="3"/>
      <p:bldP spid="36" grpId="0"/>
      <p:bldP spid="36" grpId="1"/>
      <p:bldP spid="36" grpId="2"/>
      <p:bldP spid="36" grpId="3"/>
      <p:bldP spid="34" grpId="0"/>
      <p:bldP spid="34" grpId="1"/>
      <p:bldP spid="34" grpId="2"/>
      <p:bldP spid="34" grpId="3"/>
      <p:bldP spid="4" grpId="0"/>
      <p:bldP spid="4" grpId="1"/>
      <p:bldP spid="18" grpId="0"/>
      <p:bldP spid="18" grpId="1"/>
      <p:bldP spid="22" grpId="0"/>
      <p:bldP spid="22" grpId="1"/>
      <p:bldP spid="25" grpId="0"/>
      <p:bldP spid="25" grpId="1"/>
      <p:bldP spid="28" grpId="0"/>
      <p:bldP spid="28" grpId="1"/>
      <p:bldP spid="32" grpId="0"/>
      <p:bldP spid="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94444" y="805360"/>
            <a:ext cx="9486773" cy="64633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r"/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(Shortcut)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36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3" y="2358137"/>
            <a:ext cx="3865226" cy="2731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196163" y="1753847"/>
            <a:ext cx="79721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>
              <a:buSzPct val="170000"/>
              <a:buBlip>
                <a:blip r:embed="rId4"/>
              </a:buBlip>
            </a:pP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(Icon)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Desktop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96163" y="2920409"/>
            <a:ext cx="79721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685800" indent="-685800">
              <a:buSzPct val="170000"/>
              <a:buBlip>
                <a:blip r:embed="rId4"/>
              </a:buBlip>
            </a:pP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3600" b="1" dirty="0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n w="0"/>
                <a:solidFill>
                  <a:schemeClr val="accent6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3600" b="1" dirty="0">
              <a:ln w="0"/>
              <a:solidFill>
                <a:schemeClr val="accent6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ình ảnh có liên qua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73" b="7621"/>
          <a:stretch/>
        </p:blipFill>
        <p:spPr bwMode="auto">
          <a:xfrm>
            <a:off x="7269915" y="3596137"/>
            <a:ext cx="1824670" cy="2324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ình ảnh có liên qu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4585" y="4220781"/>
            <a:ext cx="2386495" cy="238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4658773" y="4113976"/>
            <a:ext cx="2808660" cy="2377675"/>
            <a:chOff x="4709573" y="4073130"/>
            <a:chExt cx="2808660" cy="2377675"/>
          </a:xfrm>
        </p:grpSpPr>
        <p:pic>
          <p:nvPicPr>
            <p:cNvPr id="1036" name="Picture 12" descr="animated-mickey-mouse-and-minnie-mouse-image-0067"/>
            <p:cNvPicPr>
              <a:picLocks noChangeAspect="1" noChangeArrowheads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958038" y="4799805"/>
              <a:ext cx="1560195" cy="165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Callout 6"/>
            <p:cNvSpPr/>
            <p:nvPr/>
          </p:nvSpPr>
          <p:spPr>
            <a:xfrm>
              <a:off x="4709573" y="4073130"/>
              <a:ext cx="1778000" cy="760759"/>
            </a:xfrm>
            <a:prstGeom prst="wedgeEllipseCallout">
              <a:avLst>
                <a:gd name="adj1" fmla="val 33708"/>
                <a:gd name="adj2" fmla="val 85872"/>
              </a:avLst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Shortcut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Box 11">
            <a:hlinkClick r:id="rId8" action="ppaction://hlinksldjump" tooltip="Nhấp chuột vào hình này. Kết thúc Slide khi &quot;Các hình&quot; xuất hiện."/>
          </p:cNvPr>
          <p:cNvSpPr txBox="1"/>
          <p:nvPr/>
        </p:nvSpPr>
        <p:spPr>
          <a:xfrm>
            <a:off x="0" y="3412852"/>
            <a:ext cx="745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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6252228" y="0"/>
            <a:ext cx="5928989" cy="8329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9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0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27" presetClass="emph" presetSubtype="0" repeatCount="indefinite" fill="remove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2" grpId="2"/>
      <p:bldP spid="6" grpId="0"/>
      <p:bldP spid="6" grpId="1"/>
      <p:bldP spid="6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8"/>
          <p:cNvSpPr>
            <a:spLocks noGrp="1"/>
          </p:cNvSpPr>
          <p:nvPr>
            <p:ph type="title"/>
          </p:nvPr>
        </p:nvSpPr>
        <p:spPr>
          <a:xfrm>
            <a:off x="7624292" y="0"/>
            <a:ext cx="4567707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833" y="1450854"/>
            <a:ext cx="10655121" cy="58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100" y="2149769"/>
            <a:ext cx="6930235" cy="4508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39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8"/>
          <p:cNvSpPr txBox="1">
            <a:spLocks/>
          </p:cNvSpPr>
          <p:nvPr/>
        </p:nvSpPr>
        <p:spPr>
          <a:xfrm>
            <a:off x="7624292" y="0"/>
            <a:ext cx="4567707" cy="850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UTM Duepuntozero" panose="020406030505060202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ôn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5306" y="1193278"/>
            <a:ext cx="11423561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2"/>
            </a:pP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(Address bar)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Garden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Fruits.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96" y="2434792"/>
            <a:ext cx="6332887" cy="4184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81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3 Sp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3 Spark" id="{767DEBA0-371E-4F75-B3A8-7361022FBB27}" vid="{34DBF90F-D203-4555-AEB7-070583CAB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IC3 Spark</Template>
  <TotalTime>13477</TotalTime>
  <Words>539</Words>
  <Application>Microsoft Office PowerPoint</Application>
  <PresentationFormat>Widescreen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UTM Duepuntozero</vt:lpstr>
      <vt:lpstr>Wingdings</vt:lpstr>
      <vt:lpstr>IC3 Spark</vt:lpstr>
      <vt:lpstr>Luyện tập tin học</vt:lpstr>
      <vt:lpstr>Hoạt động: Tìm hiểu kiến thức</vt:lpstr>
      <vt:lpstr>Hoạt động: Tìm hiểu kiến thức</vt:lpstr>
      <vt:lpstr>Hoạt động: Tìm hiểu kiến thức</vt:lpstr>
      <vt:lpstr>Hoạt động: Tìm hiểu kiến thức</vt:lpstr>
      <vt:lpstr>Hoạt động: Tìm hiểu kiến thức</vt:lpstr>
      <vt:lpstr>Hoạt động: Em có biết</vt:lpstr>
      <vt:lpstr>Câu hỏi ôn luyện</vt:lpstr>
      <vt:lpstr>PowerPoint Presentation</vt:lpstr>
      <vt:lpstr>Hoạt động: Thực hành</vt:lpstr>
      <vt:lpstr>Hoạt động: Thực hành</vt:lpstr>
      <vt:lpstr>Hoạt động: Thực hành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TIN HỌC</dc:title>
  <dc:creator>Phat Tai Nguyen</dc:creator>
  <cp:lastModifiedBy>Phat Tai Nguyen</cp:lastModifiedBy>
  <cp:revision>254</cp:revision>
  <dcterms:created xsi:type="dcterms:W3CDTF">2017-11-01T03:28:55Z</dcterms:created>
  <dcterms:modified xsi:type="dcterms:W3CDTF">2018-08-06T04:37:28Z</dcterms:modified>
</cp:coreProperties>
</file>