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4" r:id="rId3"/>
    <p:sldId id="265" r:id="rId4"/>
    <p:sldId id="266" r:id="rId5"/>
    <p:sldId id="267" r:id="rId6"/>
    <p:sldId id="270" r:id="rId7"/>
    <p:sldId id="271" r:id="rId8"/>
    <p:sldId id="272" r:id="rId9"/>
    <p:sldId id="273" r:id="rId10"/>
    <p:sldId id="262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52F247-3426-44B9-B556-A0CD6ECD74E2}">
          <p14:sldIdLst>
            <p14:sldId id="256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62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248"/>
    <a:srgbClr val="00B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52461-AE76-43FC-92EE-3C7A297C66D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3DAF5-23F2-478D-8991-4EBB8927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7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93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7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85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83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7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19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0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74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8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30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9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6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6.wdp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gif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8.png"/><Relationship Id="rId14" Type="http://schemas.microsoft.com/office/2007/relationships/hdphoto" Target="../media/hdphoto7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633" y="3343701"/>
            <a:ext cx="9144000" cy="1667516"/>
          </a:xfrm>
        </p:spPr>
        <p:txBody>
          <a:bodyPr anchor="ctr">
            <a:normAutofit/>
          </a:bodyPr>
          <a:lstStyle>
            <a:lvl1pPr algn="l">
              <a:defRPr sz="5400">
                <a:latin typeface="UTM Duepuntozero" panose="02040603050506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633" y="5119007"/>
            <a:ext cx="9144000" cy="123734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latin typeface="UTM Duepuntozero" panose="02040603050506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86" b="93814" l="9756" r="95122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5948" y="4909688"/>
            <a:ext cx="1101981" cy="134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5000" l="3297" r="93407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2554" y="1672202"/>
            <a:ext cx="1318587" cy="136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747" b="89655" l="9375" r="97917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85" y="-1840438"/>
            <a:ext cx="1246496" cy="124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124" b="97753" l="5495" r="97802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-2269636"/>
            <a:ext cx="1253758" cy="121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8851" l="0" r="96591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241" y="2099867"/>
            <a:ext cx="1261281" cy="124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155" b="96907" l="2532" r="93671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239" y="2039942"/>
            <a:ext cx="1230995" cy="130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4" descr="Image result for magician clipart"/>
          <p:cNvPicPr>
            <a:picLocks noChangeAspect="1" noChangeArrowheads="1" noCrop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8773" y="743521"/>
            <a:ext cx="2308225" cy="160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86" b="93814" l="9756" r="95122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5948" y="4909688"/>
            <a:ext cx="1101981" cy="134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5000" l="3297" r="93407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2554" y="1672202"/>
            <a:ext cx="1318587" cy="136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747" b="89655" l="9375" r="97917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85" y="-1840438"/>
            <a:ext cx="1246496" cy="124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124" b="97753" l="5495" r="97802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-2269636"/>
            <a:ext cx="1253758" cy="121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8851" l="0" r="96591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241" y="2099867"/>
            <a:ext cx="1261281" cy="124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/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155" b="96907" l="2532" r="93671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239" y="2039942"/>
            <a:ext cx="1230995" cy="1303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36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0888 2.59259E-6 C 0.12852 2.59259E-6 0.17761 -0.19584 0.17761 -0.35463 L 0.17761 -0.70926 " pathEditMode="relative" rAng="0" ptsTypes="AA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-35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00717 L 0.29036 -0.0088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54" y="-8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9.97466E-18 L -0.01328 0.45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2236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9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44 0.04028 C -0.03216 0.06713 0.0056 0.15463 0.06354 0.23588 C 0.12383 0.31782 0.18125 0.36342 0.1931 0.33634 C 0.2056 0.30833 0.26211 0.35301 0.32214 0.43611 C 0.37969 0.51782 0.41875 0.60509 0.40703 0.63333 " pathEditMode="relative" rAng="2280000" ptsTypes="AAAAA">
                                      <p:cBhvr>
                                        <p:cTn id="1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0" y="29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39779 0.01435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96" y="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555 C -0.00716 -0.01759 -0.03164 -0.0294 -0.04063 -0.0294 C -0.09506 -0.0294 -0.15118 0.15949 -0.15118 0.34861 C -0.15118 0.25347 -0.1793 0.15949 -0.2056 0.15949 C -0.23373 0.15949 -0.26003 0.2544 -0.26003 0.34861 C -0.26003 0.30139 -0.27383 0.25347 -0.28802 0.25347 C -0.30209 0.25347 -0.31615 0.30023 -0.31615 0.34861 C -0.31615 0.32431 -0.32331 0.30139 -0.33021 0.30139 C -0.33724 0.30139 -0.34401 0.3257 -0.34401 0.34861 C -0.34401 0.33611 -0.34753 0.32431 -0.35118 0.32431 C -0.353 0.32431 -0.35821 0.33658 -0.35821 0.34861 C -0.35821 0.34259 -0.36003 0.33611 -0.36159 0.33611 C -0.36159 0.33495 -0.36511 0.34213 -0.36511 0.34861 C -0.36511 0.34514 -0.36511 0.34259 -0.3668 0.34259 C -0.3668 0.34421 -0.36875 0.34583 -0.36875 0.34861 C -0.36875 0.34699 -0.36875 0.34514 -0.36875 0.34421 C -0.37058 0.34421 -0.37058 0.34514 -0.37058 0.34699 C -0.3724 0.34699 -0.3724 0.34583 -0.3724 0.34421 C -0.37409 0.34421 -0.37409 0.34514 -0.37409 0.34699 " pathEditMode="relative" rAng="0" ptsTypes="AAAAAAAAAAAAAAAAAAA">
                                      <p:cBhvr>
                                        <p:cTn id="1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11" y="165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1.17487 -4.44444E-6 " pathEditMode="relative" rAng="0" ptsTypes="AA">
                                      <p:cBhvr>
                                        <p:cTn id="18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3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0888 2.59259E-6 C 0.12852 2.59259E-6 0.17761 -0.19584 0.17761 -0.35463 L 0.17761 -0.70926 " pathEditMode="relative" rAng="0" ptsTypes="AAAA">
                                      <p:cBhvr>
                                        <p:cTn id="2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-354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00717 L 0.29036 -0.0088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54" y="-8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9.97466E-18 L -0.01328 0.45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223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9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44 0.04028 C -0.03216 0.06713 0.0056 0.15463 0.06354 0.23588 C 0.12383 0.31782 0.18125 0.36342 0.1931 0.33634 C 0.2056 0.30833 0.26211 0.35301 0.32214 0.43611 C 0.37969 0.51782 0.41875 0.60509 0.40703 0.63333 " pathEditMode="relative" rAng="2280000" ptsTypes="AAAAA">
                                      <p:cBhvr>
                                        <p:cTn id="2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0" y="2963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39779 0.01435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96" y="71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555 C -0.00716 -0.01759 -0.03164 -0.0294 -0.04063 -0.0294 C -0.09506 -0.0294 -0.15118 0.15949 -0.15118 0.34861 C -0.15118 0.25347 -0.1793 0.15949 -0.2056 0.15949 C -0.23373 0.15949 -0.26003 0.2544 -0.26003 0.34861 C -0.26003 0.30139 -0.27383 0.25347 -0.28802 0.25347 C -0.30209 0.25347 -0.31615 0.30023 -0.31615 0.34861 C -0.31615 0.32431 -0.32331 0.30139 -0.33021 0.30139 C -0.33724 0.30139 -0.34401 0.3257 -0.34401 0.34861 C -0.34401 0.33611 -0.34753 0.32431 -0.35118 0.32431 C -0.353 0.32431 -0.35821 0.33658 -0.35821 0.34861 C -0.35821 0.34259 -0.36003 0.33611 -0.36159 0.33611 C -0.36159 0.33495 -0.36511 0.34213 -0.36511 0.34861 C -0.36511 0.34514 -0.36511 0.34259 -0.3668 0.34259 C -0.3668 0.34421 -0.36875 0.34583 -0.36875 0.34861 C -0.36875 0.34699 -0.36875 0.34514 -0.36875 0.34421 C -0.37058 0.34421 -0.37058 0.34514 -0.37058 0.34699 C -0.3724 0.34699 -0.3724 0.34583 -0.3724 0.34421 C -0.37409 0.34421 -0.37409 0.34514 -0.37409 0.34699 " pathEditMode="relative" rAng="0" ptsTypes="AAAAAAAAAAAAAAAAAAA">
                                      <p:cBhvr>
                                        <p:cTn id="30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11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0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6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4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6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906"/>
            <a:ext cx="1371600" cy="484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foregroundMark x1="28821" y1="28571" x2="28821" y2="28571"/>
                        <a14:foregroundMark x1="30568" y1="19255" x2="20961" y2="67081"/>
                        <a14:foregroundMark x1="24891" y1="19255" x2="39738" y2="18634"/>
                        <a14:foregroundMark x1="47162" y1="19876" x2="47598" y2="67702"/>
                        <a14:foregroundMark x1="62445" y1="16770" x2="33624" y2="68323"/>
                        <a14:foregroundMark x1="12227" y1="80124" x2="12227" y2="80124"/>
                        <a14:foregroundMark x1="16594" y1="84472" x2="16594" y2="84472"/>
                        <a14:foregroundMark x1="21834" y1="78261" x2="21834" y2="78261"/>
                        <a14:foregroundMark x1="38428" y1="82609" x2="38428" y2="82609"/>
                        <a14:foregroundMark x1="42795" y1="81988" x2="42795" y2="81988"/>
                        <a14:foregroundMark x1="47598" y1="78261" x2="47598" y2="78261"/>
                        <a14:foregroundMark x1="58079" y1="78261" x2="58079" y2="78261"/>
                        <a14:foregroundMark x1="70742" y1="83851" x2="70742" y2="83851"/>
                        <a14:foregroundMark x1="78166" y1="81366" x2="78166" y2="81366"/>
                        <a14:foregroundMark x1="87773" y1="78882" x2="87773" y2="78882"/>
                        <a14:backgroundMark x1="80349" y1="83230" x2="80349" y2="83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32857" cy="114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TM Duepuntozero" panose="0204060305050602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3.gi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22.gif"/><Relationship Id="rId4" Type="http://schemas.openxmlformats.org/officeDocument/2006/relationships/image" Target="../media/image2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image" Target="../media/image23.gif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2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16377"/>
            <a:ext cx="6375680" cy="14005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633" y="5119007"/>
            <a:ext cx="5570649" cy="12373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6: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</a:t>
            </a:r>
            <a:r>
              <a:rPr lang="en-US" sz="3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3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mage result for Computer Mouse anim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82" y="3034152"/>
            <a:ext cx="2895600" cy="3524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40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2060" y="1"/>
            <a:ext cx="6459940" cy="9391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62" y="1476102"/>
            <a:ext cx="11403875" cy="5159829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BaiTho.txt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BaiTho.txt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Van.doc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20665" y="939168"/>
            <a:ext cx="4171335" cy="615553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3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39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278" y="0"/>
            <a:ext cx="5654722" cy="820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96434"/>
            <a:ext cx="8826101" cy="3495303"/>
          </a:xfrm>
        </p:spPr>
        <p:txBody>
          <a:bodyPr anchor="t">
            <a:noAutofit/>
          </a:bodyPr>
          <a:lstStyle/>
          <a:p>
            <a:pPr marL="457200" lvl="1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C1: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alt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lang="en-US" alt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alt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B1: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vi-V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chuột phải lên tập tin hoặc thư mục cần đổi tên</a:t>
            </a:r>
          </a:p>
          <a:p>
            <a:pPr marL="0" indent="0">
              <a:buNone/>
            </a:pP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B2: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lệnh Rename </a:t>
            </a:r>
            <a:r>
              <a:rPr lang="vi-V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lang="vi-V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tên lại cho tập </a:t>
            </a:r>
            <a:r>
              <a:rPr lang="vi-V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endParaRPr lang="vi-V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20665" y="814744"/>
            <a:ext cx="4171335" cy="615553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3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71006" y="178209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566" y="2705868"/>
            <a:ext cx="3280955" cy="3019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710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3754" y="1"/>
            <a:ext cx="5518245" cy="8690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2101495"/>
            <a:ext cx="7258594" cy="349530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vi-V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 lên tập tin hoặc thư mục cần sao chép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Chọn lệnh </a:t>
            </a:r>
            <a:r>
              <a:rPr lang="vi-V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</a:p>
          <a:p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B3: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vi-V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 lên thư mục </a:t>
            </a:r>
            <a:r>
              <a:rPr lang="vi-V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 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đưa tập </a:t>
            </a:r>
            <a:r>
              <a:rPr lang="vi-V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 mục cần sao chép vào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vi-V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16685" y="710009"/>
            <a:ext cx="3513909" cy="61555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3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71006" y="178209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8" t="36821" r="3232"/>
          <a:stretch/>
        </p:blipFill>
        <p:spPr bwMode="auto">
          <a:xfrm>
            <a:off x="7707085" y="1782091"/>
            <a:ext cx="3526971" cy="4973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183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3754" y="1"/>
            <a:ext cx="5518245" cy="8690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44" y="1005862"/>
            <a:ext cx="11566412" cy="901012"/>
          </a:xfrm>
        </p:spPr>
        <p:txBody>
          <a:bodyPr anchor="t"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Cats.docx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vi-V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71006" y="178209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67" y="2043701"/>
            <a:ext cx="6921439" cy="4688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1445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3754" y="1"/>
            <a:ext cx="5518245" cy="8690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587" y="1331585"/>
            <a:ext cx="11566412" cy="680095"/>
          </a:xfrm>
        </p:spPr>
        <p:txBody>
          <a:bodyPr anchor="t">
            <a:noAutofit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health.docx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71006" y="178209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68" y="2043701"/>
            <a:ext cx="719565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2235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3754" y="1"/>
            <a:ext cx="5518245" cy="8690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587" y="1331585"/>
            <a:ext cx="11566412" cy="680095"/>
          </a:xfrm>
        </p:spPr>
        <p:txBody>
          <a:bodyPr anchor="t"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Cats.docx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Cats.docx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71006" y="178209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86" y="2191751"/>
            <a:ext cx="6740403" cy="4293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7724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3754" y="1"/>
            <a:ext cx="5518245" cy="8690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588" y="998911"/>
            <a:ext cx="11566412" cy="1566360"/>
          </a:xfrm>
        </p:spPr>
        <p:txBody>
          <a:bodyPr anchor="t"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(field trip)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 startAt="4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71006" y="178209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416" y="2375651"/>
            <a:ext cx="6563775" cy="4382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622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>
            <a:off x="1271911" y="1212850"/>
            <a:ext cx="1752600" cy="1746250"/>
          </a:xfrm>
          <a:prstGeom prst="cloudCallou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2685079" y="799872"/>
            <a:ext cx="9477858" cy="994944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(File and Folder)</a:t>
            </a:r>
            <a:endParaRPr lang="en-US" sz="36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17526" y="5370473"/>
            <a:ext cx="3265715" cy="1059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nimated-mickey-mouse-and-minnie-mouse-image-0179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97" y="2570122"/>
            <a:ext cx="1981200" cy="2800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imated-question-mark-sign-image-0005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6" y="1685084"/>
            <a:ext cx="867616" cy="8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135088" y="1743356"/>
            <a:ext cx="90569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SzPct val="170000"/>
              <a:buBlip>
                <a:blip r:embed="rId5"/>
              </a:buBlip>
            </a:pP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Explorer.</a:t>
            </a:r>
            <a:endParaRPr lang="en-US" sz="3200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folder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207770" y="4571006"/>
            <a:ext cx="4357144" cy="2193832"/>
            <a:chOff x="0" y="0"/>
            <a:chExt cx="3364230" cy="1475740"/>
          </a:xfrm>
        </p:grpSpPr>
        <p:pic>
          <p:nvPicPr>
            <p:cNvPr id="20" name="Picture 19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826" y="4826"/>
              <a:ext cx="3354705" cy="14662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1" name="Shape 9042"/>
            <p:cNvSpPr/>
            <p:nvPr/>
          </p:nvSpPr>
          <p:spPr>
            <a:xfrm>
              <a:off x="0" y="0"/>
              <a:ext cx="3364230" cy="1475740"/>
            </a:xfrm>
            <a:custGeom>
              <a:avLst/>
              <a:gdLst/>
              <a:ahLst/>
              <a:cxnLst/>
              <a:rect l="0" t="0" r="0" b="0"/>
              <a:pathLst>
                <a:path w="3364230" h="1475740">
                  <a:moveTo>
                    <a:pt x="0" y="1475740"/>
                  </a:moveTo>
                  <a:lnTo>
                    <a:pt x="3364230" y="1475740"/>
                  </a:lnTo>
                  <a:lnTo>
                    <a:pt x="3364230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Shape 9043"/>
            <p:cNvSpPr/>
            <p:nvPr/>
          </p:nvSpPr>
          <p:spPr>
            <a:xfrm>
              <a:off x="1185291" y="246761"/>
              <a:ext cx="453771" cy="165100"/>
            </a:xfrm>
            <a:custGeom>
              <a:avLst/>
              <a:gdLst/>
              <a:ahLst/>
              <a:cxnLst/>
              <a:rect l="0" t="0" r="0" b="0"/>
              <a:pathLst>
                <a:path w="453771" h="165100">
                  <a:moveTo>
                    <a:pt x="0" y="82550"/>
                  </a:moveTo>
                  <a:cubicBezTo>
                    <a:pt x="0" y="36957"/>
                    <a:pt x="101600" y="0"/>
                    <a:pt x="226949" y="0"/>
                  </a:cubicBezTo>
                  <a:cubicBezTo>
                    <a:pt x="352171" y="0"/>
                    <a:pt x="453771" y="36957"/>
                    <a:pt x="453771" y="82550"/>
                  </a:cubicBezTo>
                  <a:cubicBezTo>
                    <a:pt x="453771" y="128143"/>
                    <a:pt x="352171" y="165100"/>
                    <a:pt x="226949" y="165100"/>
                  </a:cubicBezTo>
                  <a:cubicBezTo>
                    <a:pt x="101600" y="165100"/>
                    <a:pt x="0" y="128143"/>
                    <a:pt x="0" y="8255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F7964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052066" y="132944"/>
              <a:ext cx="366103" cy="5195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4" name="Shape 9045"/>
            <p:cNvSpPr/>
            <p:nvPr/>
          </p:nvSpPr>
          <p:spPr>
            <a:xfrm>
              <a:off x="1551432" y="242348"/>
              <a:ext cx="569214" cy="109569"/>
            </a:xfrm>
            <a:custGeom>
              <a:avLst/>
              <a:gdLst/>
              <a:ahLst/>
              <a:cxnLst/>
              <a:rect l="0" t="0" r="0" b="0"/>
              <a:pathLst>
                <a:path w="569214" h="109569">
                  <a:moveTo>
                    <a:pt x="97441" y="619"/>
                  </a:moveTo>
                  <a:cubicBezTo>
                    <a:pt x="99790" y="1238"/>
                    <a:pt x="101917" y="2762"/>
                    <a:pt x="103251" y="5048"/>
                  </a:cubicBezTo>
                  <a:cubicBezTo>
                    <a:pt x="105918" y="9493"/>
                    <a:pt x="104394" y="15335"/>
                    <a:pt x="99822" y="18002"/>
                  </a:cubicBezTo>
                  <a:lnTo>
                    <a:pt x="54102" y="44672"/>
                  </a:lnTo>
                  <a:lnTo>
                    <a:pt x="569214" y="44672"/>
                  </a:lnTo>
                  <a:lnTo>
                    <a:pt x="569214" y="63722"/>
                  </a:lnTo>
                  <a:lnTo>
                    <a:pt x="53884" y="63722"/>
                  </a:lnTo>
                  <a:lnTo>
                    <a:pt x="99822" y="90519"/>
                  </a:lnTo>
                  <a:cubicBezTo>
                    <a:pt x="104394" y="93186"/>
                    <a:pt x="105918" y="98901"/>
                    <a:pt x="103251" y="103473"/>
                  </a:cubicBezTo>
                  <a:cubicBezTo>
                    <a:pt x="100584" y="108045"/>
                    <a:pt x="94742" y="109569"/>
                    <a:pt x="90297" y="106902"/>
                  </a:cubicBezTo>
                  <a:lnTo>
                    <a:pt x="0" y="54197"/>
                  </a:lnTo>
                  <a:lnTo>
                    <a:pt x="90297" y="1619"/>
                  </a:lnTo>
                  <a:cubicBezTo>
                    <a:pt x="92519" y="286"/>
                    <a:pt x="95091" y="0"/>
                    <a:pt x="97441" y="619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135088" y="1736370"/>
            <a:ext cx="90569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SzPct val="170000"/>
              <a:buBlip>
                <a:blip r:embed="rId5"/>
              </a:buBlip>
            </a:pP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Folder.</a:t>
            </a:r>
            <a:endParaRPr lang="en-US" sz="32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35088" y="1743010"/>
            <a:ext cx="90569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SzPct val="170000"/>
              <a:buBlip>
                <a:blip r:embed="rId5"/>
              </a:buBlip>
            </a:pP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Ctrl + Shift + N.</a:t>
            </a:r>
            <a:endParaRPr lang="en-US" sz="3200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8" action="ppaction://hlinksldjump" tooltip="Nhấp chuột vào hình này. Kết thúc Slide khi &quot;Cách 3&quot; xuất hiện."/>
          </p:cNvPr>
          <p:cNvSpPr txBox="1"/>
          <p:nvPr/>
        </p:nvSpPr>
        <p:spPr>
          <a:xfrm>
            <a:off x="-117526" y="4359457"/>
            <a:ext cx="80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8"/>
          <p:cNvSpPr txBox="1">
            <a:spLocks/>
          </p:cNvSpPr>
          <p:nvPr/>
        </p:nvSpPr>
        <p:spPr>
          <a:xfrm>
            <a:off x="4391696" y="127064"/>
            <a:ext cx="7771241" cy="99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UTM Duepuntozero" panose="02040603050506020204" pitchFamily="18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2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55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58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61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4" dur="1000" autoRev="1" fill="remove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95" dur="1000" autoRev="1" fill="remove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6" dur="1000" autoRev="1" fill="remove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autoRev="1" fill="remove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9" dur="1000" autoRev="1" fill="remove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00" dur="1000" autoRev="1" fill="remove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1" dur="1000" autoRev="1" fill="remove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autoRev="1" fill="remove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4" dur="1000" autoRev="1" fill="remove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05" dur="1000" autoRev="1" fill="remove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6" dur="1000" autoRev="1" fill="remove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1000" autoRev="1" fill="remove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1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114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117" dur="2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120" dur="2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2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0"/>
                            </p:stCondLst>
                            <p:childTnLst>
                              <p:par>
                                <p:cTn id="1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3" dur="1000" autoRev="1" fill="remove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animClr clrSpc="rgb" dir="cw">
                                      <p:cBhvr>
                                        <p:cTn id="144" dur="1000" autoRev="1" fill="remove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145" dur="1000" autoRev="1" fill="remove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1000" autoRev="1" fill="remove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8" dur="1000" autoRev="1" fill="remove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animClr clrSpc="rgb" dir="cw">
                                      <p:cBhvr>
                                        <p:cTn id="149" dur="1000" autoRev="1" fill="remove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150" dur="1000" autoRev="1" fill="remove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1000" autoRev="1" fill="remove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0"/>
                  </p:tgtEl>
                </p:cond>
              </p:nextCondLst>
            </p:seq>
          </p:childTnLst>
        </p:cTn>
      </p:par>
    </p:tnLst>
    <p:bldLst>
      <p:bldP spid="8" grpId="0" build="allAtOnce"/>
      <p:bldP spid="8" grpId="1" build="allAtOnce"/>
      <p:bldP spid="25" grpId="0" uiExpand="1" build="allAtOnce"/>
      <p:bldP spid="25" grpId="1" uiExpand="1" build="allAtOnce"/>
      <p:bldP spid="26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>
            <a:off x="1167661" y="799872"/>
            <a:ext cx="1752600" cy="1746250"/>
          </a:xfrm>
          <a:prstGeom prst="cloudCallou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252" y="5197842"/>
            <a:ext cx="3203041" cy="1270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5088" y="1743356"/>
            <a:ext cx="90569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SzPct val="170000"/>
              <a:buBlip>
                <a:blip r:embed="rId3"/>
              </a:buBlip>
            </a:pP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F2.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  <a:endParaRPr lang="en-US" sz="32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5088" y="1742995"/>
            <a:ext cx="90569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SzPct val="170000"/>
              <a:buBlip>
                <a:blip r:embed="rId3"/>
              </a:buBlip>
            </a:pP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Rename.</a:t>
            </a:r>
            <a:endParaRPr lang="en-US" sz="32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32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35088" y="1742995"/>
            <a:ext cx="90569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SzPct val="170000"/>
              <a:buBlip>
                <a:blip r:embed="rId3"/>
              </a:buBlip>
            </a:pP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Organize,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  <a:endParaRPr lang="en-US" sz="32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nimated-donald-duck-image-0269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25" y="2611956"/>
            <a:ext cx="2089056" cy="238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imated-question-mark-sign-image-0015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211" y="1297344"/>
            <a:ext cx="5715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/>
          <p:nvPr/>
        </p:nvPicPr>
        <p:blipFill>
          <a:blip r:embed="rId6"/>
          <a:stretch>
            <a:fillRect/>
          </a:stretch>
        </p:blipFill>
        <p:spPr>
          <a:xfrm>
            <a:off x="7091213" y="4460731"/>
            <a:ext cx="1743297" cy="2207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hlinkClick r:id="rId7" action="ppaction://hlinksldjump" tooltip="Nhấp chuột vào hình này. Kết thúc Slide khi &quot;Cách 3&quot; xuất hiện."/>
          </p:cNvPr>
          <p:cNvSpPr txBox="1"/>
          <p:nvPr/>
        </p:nvSpPr>
        <p:spPr>
          <a:xfrm>
            <a:off x="306925" y="3450702"/>
            <a:ext cx="80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8"/>
          <p:cNvSpPr txBox="1">
            <a:spLocks/>
          </p:cNvSpPr>
          <p:nvPr/>
        </p:nvSpPr>
        <p:spPr>
          <a:xfrm>
            <a:off x="4369051" y="0"/>
            <a:ext cx="7822949" cy="99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14" name="Title 18"/>
          <p:cNvSpPr>
            <a:spLocks noGrp="1"/>
          </p:cNvSpPr>
          <p:nvPr>
            <p:ph type="title"/>
          </p:nvPr>
        </p:nvSpPr>
        <p:spPr>
          <a:xfrm>
            <a:off x="3357293" y="725896"/>
            <a:ext cx="8805644" cy="994944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(File and Folder)</a:t>
            </a:r>
            <a:endParaRPr lang="en-US" sz="34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2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36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7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41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2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5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46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7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55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58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61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4" dur="1000" autoRev="1" fill="remove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animClr clrSpc="rgb" dir="cw">
                                      <p:cBhvr>
                                        <p:cTn id="95" dur="1000" autoRev="1" fill="remove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96" dur="1000" autoRev="1" fill="remove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autoRev="1" fill="remove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9" dur="1000" autoRev="1" fill="remove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animClr clrSpc="rgb" dir="cw">
                                      <p:cBhvr>
                                        <p:cTn id="100" dur="1000" autoRev="1" fill="remove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01" dur="1000" autoRev="1" fill="remove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autoRev="1" fill="remove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4" dur="1000" autoRev="1" fill="remove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animClr clrSpc="rgb" dir="cw">
                                      <p:cBhvr>
                                        <p:cTn id="105" dur="1000" autoRev="1" fill="remove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06" dur="1000" autoRev="1" fill="remove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1000" autoRev="1" fill="remove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1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114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117" dur="2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1)">
                                      <p:cBhvr>
                                        <p:cTn id="120" dur="2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2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0"/>
                            </p:stCondLst>
                            <p:childTnLst>
                              <p:par>
                                <p:cTn id="1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0" dur="1000" autoRev="1" fill="remove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51" dur="1000" autoRev="1" fill="remove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2" dur="1000" autoRev="1" fill="remove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autoRev="1" fill="remove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5" dur="1000" autoRev="1" fill="remove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56" dur="1000" autoRev="1" fill="remove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7" dur="1000" autoRev="1" fill="remove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00" autoRev="1" fill="remove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0" dur="1000" autoRev="1" fill="remove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61" dur="1000" autoRev="1" fill="remove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2" dur="1000" autoRev="1" fill="remove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1000" autoRev="1" fill="remove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</p:childTnLst>
        </p:cTn>
      </p:par>
    </p:tnLst>
    <p:bldLst>
      <p:bldP spid="8" grpId="0" build="allAtOnce"/>
      <p:bldP spid="8" grpId="1" uiExpand="1" build="allAtOnce"/>
      <p:bldP spid="25" grpId="0" build="allAtOnce"/>
      <p:bldP spid="25" grpId="1" build="allAtOnce"/>
      <p:bldP spid="26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>
            <a:off x="1216794" y="425545"/>
            <a:ext cx="1752600" cy="1746250"/>
          </a:xfrm>
          <a:prstGeom prst="cloudCallou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52" y="4917664"/>
            <a:ext cx="3025588" cy="15875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5088" y="1743356"/>
            <a:ext cx="9056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SzPct val="170000"/>
              <a:buBlip>
                <a:blip r:embed="rId3"/>
              </a:buBlip>
            </a:pP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Cut.</a:t>
            </a:r>
            <a:endParaRPr lang="en-US" sz="32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Paste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04795" y="1734607"/>
            <a:ext cx="905691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SzPct val="170000"/>
              <a:buBlip>
                <a:blip r:embed="rId3"/>
              </a:buBlip>
            </a:pP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Organize,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Cut.</a:t>
            </a:r>
            <a:endParaRPr lang="en-US" sz="32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Paste.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35088" y="1743356"/>
            <a:ext cx="905691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SzPct val="170000"/>
              <a:buBlip>
                <a:blip r:embed="rId3"/>
              </a:buBlip>
            </a:pP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Explorer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dung,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32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Thả</a:t>
            </a:r>
            <a:r>
              <a:rPr lang="en-US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Move here</a:t>
            </a:r>
            <a:r>
              <a:rPr lang="en-US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420545" y="4795909"/>
            <a:ext cx="2608358" cy="1831096"/>
          </a:xfrm>
          <a:prstGeom prst="rect">
            <a:avLst/>
          </a:prstGeom>
        </p:spPr>
      </p:pic>
      <p:pic>
        <p:nvPicPr>
          <p:cNvPr id="2054" name="Picture 6" descr="animated-snow-white-image-014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7" y="2408327"/>
            <a:ext cx="2160150" cy="263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135088" y="1743355"/>
            <a:ext cx="9056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SzPct val="170000"/>
              <a:buBlip>
                <a:blip r:embed="rId3"/>
              </a:buBlip>
            </a:pP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Ctrl+X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Ctrl+V</a:t>
            </a:r>
            <a:r>
              <a:rPr lang="en-US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4" descr="animated-question-mark-sign-image-0005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86" y="864862"/>
            <a:ext cx="867616" cy="8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hlinkClick r:id="rId7" action="ppaction://hlinksldjump" tooltip="Nhấp chuột vào hình này. Kết thúc Slide khi &quot;Cách 4&quot; xuất hiện."/>
          </p:cNvPr>
          <p:cNvSpPr txBox="1"/>
          <p:nvPr/>
        </p:nvSpPr>
        <p:spPr>
          <a:xfrm>
            <a:off x="315257" y="3534087"/>
            <a:ext cx="80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8"/>
          <p:cNvSpPr txBox="1">
            <a:spLocks/>
          </p:cNvSpPr>
          <p:nvPr/>
        </p:nvSpPr>
        <p:spPr>
          <a:xfrm>
            <a:off x="4996848" y="0"/>
            <a:ext cx="7195152" cy="99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16" name="Title 18"/>
          <p:cNvSpPr>
            <a:spLocks noGrp="1"/>
          </p:cNvSpPr>
          <p:nvPr>
            <p:ph type="title"/>
          </p:nvPr>
        </p:nvSpPr>
        <p:spPr>
          <a:xfrm>
            <a:off x="3356063" y="742587"/>
            <a:ext cx="8805644" cy="994944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(File and Folder)</a:t>
            </a:r>
            <a:endParaRPr lang="en-US" sz="34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70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3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64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5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8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69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0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3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4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5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83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8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89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000"/>
                            </p:stCondLst>
                            <p:childTnLst>
                              <p:par>
                                <p:cTn id="1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000"/>
                            </p:stCondLst>
                            <p:childTnLst>
                              <p:par>
                                <p:cTn id="14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6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0" dur="1000" autoRev="1" fill="remove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71" dur="1000" autoRev="1" fill="remove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72" dur="1000" autoRev="1" fill="remove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1000" autoRev="1" fill="remove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5" dur="1000" autoRev="1" fill="remove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76" dur="1000" autoRev="1" fill="remove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77" dur="1000" autoRev="1" fill="remove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1000" autoRev="1" fill="remove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0" dur="1000" autoRev="1" fill="remove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81" dur="1000" autoRev="1" fill="remove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82" dur="1000" autoRev="1" fill="remove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1000" autoRev="1" fill="remove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5" dur="1000" autoRev="1" fill="remove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86" dur="1000" autoRev="1" fill="remove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87" dur="1000" autoRev="1" fill="remove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00" autoRev="1" fill="remove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95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98" dur="2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01" dur="2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04" dur="2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2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2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2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2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2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2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0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8000"/>
                            </p:stCondLst>
                            <p:childTnLst>
                              <p:par>
                                <p:cTn id="2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2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2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0" dur="1000" autoRev="1" fill="remove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1" dur="1000" autoRev="1" fill="remove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2" dur="1000" autoRev="1" fill="remove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1000" autoRev="1" fill="remove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5" dur="1000" autoRev="1" fill="remove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6" dur="1000" autoRev="1" fill="remove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7" dur="1000" autoRev="1" fill="remove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1000" autoRev="1" fill="remove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0" dur="1000" autoRev="1" fill="remove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1" dur="1000" autoRev="1" fill="remove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2" dur="1000" autoRev="1" fill="remove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1000" autoRev="1" fill="remove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5" dur="1000" autoRev="1" fill="remove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6" dur="1000" autoRev="1" fill="remove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7" dur="1000" autoRev="1" fill="remove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1000" autoRev="1" fill="remove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2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65" dur="2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68" dur="2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71" dur="2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74" dur="2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000"/>
                            </p:stCondLst>
                            <p:childTnLst>
                              <p:par>
                                <p:cTn id="2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2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2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4000"/>
                            </p:stCondLst>
                            <p:childTnLst>
                              <p:par>
                                <p:cTn id="2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2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2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6000"/>
                            </p:stCondLst>
                            <p:childTnLst>
                              <p:par>
                                <p:cTn id="2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2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2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8000"/>
                            </p:stCondLst>
                            <p:childTnLst>
                              <p:par>
                                <p:cTn id="3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2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2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7" dur="1000" autoRev="1" fill="remov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08" dur="1000" autoRev="1" fill="remov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9" dur="1000" autoRev="1" fill="remov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1000" autoRev="1" fill="remov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2" dur="1000" autoRev="1" fill="remov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13" dur="1000" autoRev="1" fill="remov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4" dur="1000" autoRev="1" fill="remov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5" dur="1000" autoRev="1" fill="remov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7" dur="1000" autoRev="1" fill="remov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18" dur="1000" autoRev="1" fill="remov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9" dur="1000" autoRev="1" fill="remov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1000" autoRev="1" fill="remov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2" dur="1000" autoRev="1" fill="remov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23" dur="1000" autoRev="1" fill="remov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4" dur="1000" autoRev="1" fill="remov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5" dur="1000" autoRev="1" fill="remov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4"/>
                  </p:tgtEl>
                </p:cond>
              </p:nextCondLst>
            </p:seq>
          </p:childTnLst>
        </p:cTn>
      </p:par>
    </p:tnLst>
    <p:bldLst>
      <p:bldP spid="8" grpId="0" build="allAtOnce"/>
      <p:bldP spid="8" grpId="1" build="allAtOnce"/>
      <p:bldP spid="25" grpId="0" uiExpand="1" build="allAtOnce"/>
      <p:bldP spid="2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2736" y="4213721"/>
            <a:ext cx="3070415" cy="1445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99220" y="1653879"/>
            <a:ext cx="9056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SzPct val="170000"/>
              <a:buBlip>
                <a:blip r:embed="rId3"/>
              </a:buBlip>
            </a:pP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Copy.</a:t>
            </a:r>
            <a:endParaRPr lang="en-US" sz="32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Paste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13740" y="1653879"/>
            <a:ext cx="905691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SzPct val="170000"/>
              <a:buBlip>
                <a:blip r:embed="rId3"/>
              </a:buBlip>
            </a:pP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Organize,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Copy.</a:t>
            </a:r>
            <a:endParaRPr lang="en-US" sz="32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Paste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13740" y="1681952"/>
            <a:ext cx="9056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SzPct val="170000"/>
              <a:buBlip>
                <a:blip r:embed="rId3"/>
              </a:buBlip>
            </a:pP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Ctrl+V</a:t>
            </a:r>
            <a:r>
              <a:rPr lang="en-US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8119042" y="5059065"/>
            <a:ext cx="2295618" cy="1526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3199220" y="1653879"/>
            <a:ext cx="905691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SzPct val="170000"/>
              <a:buBlip>
                <a:blip r:embed="rId3"/>
              </a:buBlip>
            </a:pP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Explorer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dung,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Thả</a:t>
            </a:r>
            <a:r>
              <a:rPr lang="en-US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Copy here</a:t>
            </a:r>
            <a:r>
              <a:rPr lang="en-US" sz="3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Related image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36" y="2566522"/>
            <a:ext cx="3263776" cy="138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imated-computer-image-0178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16" y="1065085"/>
            <a:ext cx="2333625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hlinkClick r:id="rId7" action="ppaction://hlinksldjump" tooltip="Nhấp chuột vào hình này. Kết thúc Slide khi &quot;Cách 4&quot; xuất hiện."/>
          </p:cNvPr>
          <p:cNvSpPr txBox="1"/>
          <p:nvPr/>
        </p:nvSpPr>
        <p:spPr>
          <a:xfrm>
            <a:off x="-84518" y="2976455"/>
            <a:ext cx="80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8"/>
          <p:cNvSpPr txBox="1">
            <a:spLocks/>
          </p:cNvSpPr>
          <p:nvPr/>
        </p:nvSpPr>
        <p:spPr>
          <a:xfrm>
            <a:off x="4749421" y="91454"/>
            <a:ext cx="7413516" cy="99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14" name="Title 18"/>
          <p:cNvSpPr>
            <a:spLocks noGrp="1"/>
          </p:cNvSpPr>
          <p:nvPr>
            <p:ph type="title"/>
          </p:nvPr>
        </p:nvSpPr>
        <p:spPr>
          <a:xfrm>
            <a:off x="3339374" y="752331"/>
            <a:ext cx="8805644" cy="994944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(File and Folder)</a:t>
            </a:r>
            <a:endParaRPr lang="en-US" sz="34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0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1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1" presetClass="entr" presetSubtype="3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5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6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0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1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5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6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44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5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1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5" dur="2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1" presetClass="entr" presetSubtype="3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69" dur="2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1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3" dur="2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9" dur="1000" autoRev="1" fill="remove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0" dur="1000" autoRev="1" fill="remove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00" autoRev="1" fill="remove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0" autoRev="1" fill="remove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4" dur="1000" autoRev="1" fill="remove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5" dur="1000" autoRev="1" fill="remove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1000" autoRev="1" fill="remove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00" autoRev="1" fill="remove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9" dur="1000" autoRev="1" fill="remove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0" dur="1000" autoRev="1" fill="remove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1000" autoRev="1" fill="remove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autoRev="1" fill="remove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4" dur="1000" autoRev="1" fill="remove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5" dur="1000" autoRev="1" fill="remove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1000" autoRev="1" fill="remove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autoRev="1" fill="remove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04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07" dur="2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10" dur="2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113" dur="2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2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21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1" dur="2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3" presetID="21" presetClass="entr" presetSubtype="3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35" dur="2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000"/>
                            </p:stCondLst>
                            <p:childTnLst>
                              <p:par>
                                <p:cTn id="137" presetID="21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9" dur="2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1" dur="1000" autoRev="1" fill="remove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2" dur="1000" autoRev="1" fill="remove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1000" autoRev="1" fill="remove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00" autoRev="1" fill="remove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6" dur="1000" autoRev="1" fill="remove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7" dur="1000" autoRev="1" fill="remove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" dur="1000" autoRev="1" fill="remove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autoRev="1" fill="remove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1" dur="1000" autoRev="1" fill="remove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2" dur="1000" autoRev="1" fill="remove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1000" autoRev="1" fill="remove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1000" autoRev="1" fill="remove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6" dur="1000" autoRev="1" fill="remove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7" dur="1000" autoRev="1" fill="remove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1000" autoRev="1" fill="remove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1000" autoRev="1" fill="remove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3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66" dur="2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69" dur="2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72" dur="2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75" dur="2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6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8" presetID="21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0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6000"/>
                            </p:stCondLst>
                            <p:childTnLst>
                              <p:par>
                                <p:cTn id="192" presetID="21" presetClass="entr" presetSubtype="3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94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8000"/>
                            </p:stCondLst>
                            <p:childTnLst>
                              <p:par>
                                <p:cTn id="196" presetID="21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8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0" dur="1000" autoRev="1" fill="remov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201" dur="1000" autoRev="1" fill="remov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02" dur="1000" autoRev="1" fill="remov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1000" autoRev="1" fill="remov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5" dur="1000" autoRev="1" fill="remov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206" dur="1000" autoRev="1" fill="remov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07" dur="1000" autoRev="1" fill="remov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1000" autoRev="1" fill="remov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0" dur="1000" autoRev="1" fill="remov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211" dur="1000" autoRev="1" fill="remov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12" dur="1000" autoRev="1" fill="remov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1000" autoRev="1" fill="remov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5" dur="1000" autoRev="1" fill="remov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216" dur="1000" autoRev="1" fill="remov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17" dur="1000" autoRev="1" fill="remov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1000" autoRev="1" fill="remov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4"/>
                  </p:tgtEl>
                </p:cond>
              </p:nextCondLst>
            </p:seq>
          </p:childTnLst>
        </p:cTn>
      </p:par>
    </p:tnLst>
    <p:bldLst>
      <p:bldP spid="8" grpId="0" build="allAtOnce"/>
      <p:bldP spid="8" grpId="1" build="allAtOnce"/>
      <p:bldP spid="25" grpId="0" build="allAtOnce"/>
      <p:bldP spid="2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>
            <a:off x="915794" y="525780"/>
            <a:ext cx="1752600" cy="1746250"/>
          </a:xfrm>
          <a:prstGeom prst="cloudCallou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56754" y="4737802"/>
            <a:ext cx="2825148" cy="1376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2459948" y="2067564"/>
            <a:ext cx="97320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70000"/>
            </a:pP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SzPct val="170000"/>
            </a:pPr>
            <a:endParaRPr lang="en-US" sz="3600" b="1" dirty="0" smtClean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3413" indent="-633413">
              <a:lnSpc>
                <a:spcPct val="150000"/>
              </a:lnSpc>
              <a:buSzPct val="170000"/>
              <a:buBlip>
                <a:blip r:embed="rId3"/>
              </a:buBlip>
            </a:pP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33413" indent="-633413">
              <a:lnSpc>
                <a:spcPct val="150000"/>
              </a:lnSpc>
              <a:buSzPct val="170000"/>
              <a:buBlip>
                <a:blip r:embed="rId3"/>
              </a:buBlip>
            </a:pP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33413" indent="-633413">
              <a:lnSpc>
                <a:spcPct val="150000"/>
              </a:lnSpc>
              <a:buSzPct val="170000"/>
              <a:buBlip>
                <a:blip r:embed="rId3"/>
              </a:buBlip>
            </a:pP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nimated-donald-duck-image-0269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" y="2337864"/>
            <a:ext cx="2089056" cy="238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imated-question-mark-sign-image-0015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04" y="1001199"/>
            <a:ext cx="5715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hlinkClick r:id="rId6" action="ppaction://hlinksldjump" tooltip="Nhấp chuột vào hình này. Kết thúc Slide khi &quot;Cách 3&quot; xuất hiện."/>
          </p:cNvPr>
          <p:cNvSpPr txBox="1"/>
          <p:nvPr/>
        </p:nvSpPr>
        <p:spPr>
          <a:xfrm>
            <a:off x="174766" y="3176610"/>
            <a:ext cx="80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8"/>
          <p:cNvSpPr txBox="1">
            <a:spLocks/>
          </p:cNvSpPr>
          <p:nvPr/>
        </p:nvSpPr>
        <p:spPr>
          <a:xfrm>
            <a:off x="4735773" y="28308"/>
            <a:ext cx="7427164" cy="99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11" name="Title 18"/>
          <p:cNvSpPr>
            <a:spLocks noGrp="1"/>
          </p:cNvSpPr>
          <p:nvPr>
            <p:ph type="title"/>
          </p:nvPr>
        </p:nvSpPr>
        <p:spPr>
          <a:xfrm>
            <a:off x="3357293" y="879283"/>
            <a:ext cx="8805644" cy="994944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(File and Folder)</a:t>
            </a:r>
            <a:endParaRPr lang="en-US" sz="34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34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100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3" dur="100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0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26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7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39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0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1" dur="1000" autoRev="1" fill="remov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52" dur="1000" autoRev="1" fill="remov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53" dur="1000" autoRev="1" fill="remov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autoRev="1" fill="remov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</p:childTnLst>
        </p:cTn>
      </p:par>
    </p:tnLst>
    <p:bldLst>
      <p:bldP spid="8" grpId="0" uiExpand="1" build="allAtOnce"/>
      <p:bldP spid="8" grpId="1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34721"/>
            <a:ext cx="3011584" cy="1439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2182762" y="2590195"/>
            <a:ext cx="1012722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>
              <a:lnSpc>
                <a:spcPct val="150000"/>
              </a:lnSpc>
              <a:buSzPct val="170000"/>
              <a:buBlip>
                <a:blip r:embed="rId3"/>
              </a:buBlip>
            </a:pP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90613" indent="-4572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0613" indent="-4572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</a:t>
            </a:r>
            <a:r>
              <a:rPr lang="en-US" sz="40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0613" indent="-4572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animated-mouse-image-0314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6" y="1380704"/>
            <a:ext cx="3231957" cy="27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182762" y="2590195"/>
            <a:ext cx="1012722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>
              <a:lnSpc>
                <a:spcPct val="150000"/>
              </a:lnSpc>
              <a:buSzPct val="170000"/>
              <a:buBlip>
                <a:blip r:embed="rId3"/>
              </a:buBlip>
            </a:pP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90613" indent="-4572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0613" indent="-4572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0613" indent="-457200">
              <a:buSzPct val="170000"/>
              <a:buFont typeface="Arial" panose="020B0604020202020204" pitchFamily="34" charset="0"/>
              <a:buChar char="•"/>
            </a:pP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hlinkClick r:id="rId5" action="ppaction://hlinksldjump" tooltip="Nhấp chuột vào hình này. Kết thúc Slide khi không còn hiệu ứng."/>
          </p:cNvPr>
          <p:cNvSpPr txBox="1"/>
          <p:nvPr/>
        </p:nvSpPr>
        <p:spPr>
          <a:xfrm>
            <a:off x="337916" y="2955602"/>
            <a:ext cx="80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8"/>
          <p:cNvSpPr txBox="1">
            <a:spLocks/>
          </p:cNvSpPr>
          <p:nvPr/>
        </p:nvSpPr>
        <p:spPr>
          <a:xfrm>
            <a:off x="4503761" y="23827"/>
            <a:ext cx="7659176" cy="99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11" name="Title 18"/>
          <p:cNvSpPr>
            <a:spLocks noGrp="1"/>
          </p:cNvSpPr>
          <p:nvPr>
            <p:ph type="title"/>
          </p:nvPr>
        </p:nvSpPr>
        <p:spPr>
          <a:xfrm>
            <a:off x="3357293" y="879283"/>
            <a:ext cx="8805644" cy="994944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(File and Folder)</a:t>
            </a:r>
            <a:endParaRPr lang="en-US" sz="34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" dur="100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2" dur="100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" dur="100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animClr clrSpc="rgb" dir="cw">
                                      <p:cBhvr>
                                        <p:cTn id="37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38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0" autoRev="1" fill="remov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1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animClr clrSpc="rgb" dir="cw">
                                      <p:cBhvr>
                                        <p:cTn id="42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43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autoRev="1" fill="remov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6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animClr clrSpc="rgb" dir="cw">
                                      <p:cBhvr>
                                        <p:cTn id="47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48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autoRev="1" fill="remov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9" dur="100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00" dur="100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01" dur="100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autoRev="1" fill="remov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4" dur="1000" autoRev="1" fill="remov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animClr clrSpc="rgb" dir="cw">
                                      <p:cBhvr>
                                        <p:cTn id="105" dur="1000" autoRev="1" fill="remov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06" dur="1000" autoRev="1" fill="remov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1000" autoRev="1" fill="remov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9" dur="1000" autoRev="1" fill="remov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0" autoRev="1" fill="remov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11" dur="1000" autoRev="1" fill="remov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0" autoRev="1" fill="remov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4" dur="1000" autoRev="1" fill="remov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animClr clrSpc="rgb" dir="cw">
                                      <p:cBhvr>
                                        <p:cTn id="115" dur="1000" autoRev="1" fill="remov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116" dur="1000" autoRev="1" fill="remov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00" autoRev="1" fill="remov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98"/>
                  </p:tgtEl>
                </p:cond>
              </p:nextCondLst>
            </p:seq>
          </p:childTnLst>
        </p:cTn>
      </p:par>
    </p:tnLst>
    <p:bldLst>
      <p:bldP spid="8" grpId="0" build="allAtOnce"/>
      <p:bldP spid="8" grpId="1" uiExpand="1" build="allAtOnce"/>
      <p:bldP spid="9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914" y="0"/>
            <a:ext cx="6183085" cy="777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11118" y="700180"/>
            <a:ext cx="4214615" cy="615553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(Folder)</a:t>
            </a:r>
            <a:endParaRPr lang="en-US" sz="3400" b="1" dirty="0">
              <a:ln/>
              <a:solidFill>
                <a:schemeClr val="accent4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35132" y="378823"/>
            <a:ext cx="6871062" cy="3167626"/>
            <a:chOff x="2625635" y="1384662"/>
            <a:chExt cx="7916088" cy="3363616"/>
          </a:xfrm>
        </p:grpSpPr>
        <p:sp>
          <p:nvSpPr>
            <p:cNvPr id="8" name="Rectangle 7"/>
            <p:cNvSpPr/>
            <p:nvPr/>
          </p:nvSpPr>
          <p:spPr>
            <a:xfrm>
              <a:off x="4794069" y="1384662"/>
              <a:ext cx="1698171" cy="561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D:\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94068" y="2243544"/>
              <a:ext cx="1698171" cy="561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IC3 Spark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25635" y="3272201"/>
              <a:ext cx="2168433" cy="561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Tin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căn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bản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92239" y="3257528"/>
              <a:ext cx="2481943" cy="561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Tin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văn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phòng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98571" y="4186575"/>
              <a:ext cx="1776548" cy="561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44936" y="4186575"/>
              <a:ext cx="1776548" cy="561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765175" y="4186575"/>
              <a:ext cx="1776548" cy="561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PowerPoint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/>
            <p:cNvCxnSpPr>
              <a:stCxn id="8" idx="2"/>
              <a:endCxn id="9" idx="0"/>
            </p:cNvCxnSpPr>
            <p:nvPr/>
          </p:nvCxnSpPr>
          <p:spPr>
            <a:xfrm flipH="1">
              <a:off x="5643154" y="1946365"/>
              <a:ext cx="1" cy="2971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9" idx="2"/>
              <a:endCxn id="10" idx="0"/>
            </p:cNvCxnSpPr>
            <p:nvPr/>
          </p:nvCxnSpPr>
          <p:spPr>
            <a:xfrm rot="5400000">
              <a:off x="4443026" y="2072073"/>
              <a:ext cx="466954" cy="1933302"/>
            </a:xfrm>
            <a:prstGeom prst="bentConnector3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9" idx="2"/>
              <a:endCxn id="11" idx="0"/>
            </p:cNvCxnSpPr>
            <p:nvPr/>
          </p:nvCxnSpPr>
          <p:spPr>
            <a:xfrm rot="16200000" flipH="1">
              <a:off x="6462042" y="1986358"/>
              <a:ext cx="452281" cy="2090057"/>
            </a:xfrm>
            <a:prstGeom prst="bentConnector3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1" idx="2"/>
              <a:endCxn id="12" idx="0"/>
            </p:cNvCxnSpPr>
            <p:nvPr/>
          </p:nvCxnSpPr>
          <p:spPr>
            <a:xfrm rot="5400000">
              <a:off x="6576356" y="3029720"/>
              <a:ext cx="367344" cy="1946366"/>
            </a:xfrm>
            <a:prstGeom prst="bentConnector3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1" idx="2"/>
              <a:endCxn id="14" idx="0"/>
            </p:cNvCxnSpPr>
            <p:nvPr/>
          </p:nvCxnSpPr>
          <p:spPr>
            <a:xfrm rot="16200000" flipH="1">
              <a:off x="8509658" y="3042784"/>
              <a:ext cx="367344" cy="1920238"/>
            </a:xfrm>
            <a:prstGeom prst="bentConnector3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2"/>
              <a:endCxn id="13" idx="0"/>
            </p:cNvCxnSpPr>
            <p:nvPr/>
          </p:nvCxnSpPr>
          <p:spPr>
            <a:xfrm flipH="1">
              <a:off x="7733210" y="3819231"/>
              <a:ext cx="1" cy="3673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339634" y="3765178"/>
            <a:ext cx="11338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explore: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Icon My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Coputer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Desktop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Explore.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Widow explore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Folders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(Address bar)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435008" y="1725538"/>
            <a:ext cx="4690725" cy="2583874"/>
            <a:chOff x="7435008" y="1725538"/>
            <a:chExt cx="4690725" cy="2583874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5008" y="1725538"/>
              <a:ext cx="4690725" cy="25838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Oval 35"/>
            <p:cNvSpPr/>
            <p:nvPr/>
          </p:nvSpPr>
          <p:spPr>
            <a:xfrm>
              <a:off x="8882743" y="1929596"/>
              <a:ext cx="653143" cy="42549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8335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504" y="0"/>
            <a:ext cx="5818495" cy="777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0148" y="564608"/>
            <a:ext cx="4214615" cy="615553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4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(Folder)</a:t>
            </a:r>
            <a:endParaRPr lang="en-US" sz="3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79" y="993272"/>
            <a:ext cx="113385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Folder.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Folder.</a:t>
            </a:r>
          </a:p>
          <a:p>
            <a:pPr marL="514350" lvl="1" indent="-514350">
              <a:buFont typeface="+mj-lt"/>
              <a:buAutoNum type="arabicPeriod" startAt="3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Enter.</a:t>
            </a:r>
          </a:p>
          <a:p>
            <a:pPr marL="514350" lvl="1" indent="-514350">
              <a:buFont typeface="+mj-lt"/>
              <a:buAutoNum type="arabicPeriod" startAt="3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4-5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435" y="4168789"/>
            <a:ext cx="2770136" cy="2549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960" y="4101815"/>
            <a:ext cx="4316668" cy="2683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546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3 Sp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3 Spark" id="{767DEBA0-371E-4F75-B3A8-7361022FBB27}" vid="{34DBF90F-D203-4555-AEB7-070583CABD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IC3 Spark</Template>
  <TotalTime>12837</TotalTime>
  <Words>1353</Words>
  <Application>Microsoft Office PowerPoint</Application>
  <PresentationFormat>Widescreen</PresentationFormat>
  <Paragraphs>169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UTM Duepuntozero</vt:lpstr>
      <vt:lpstr>Wingdings</vt:lpstr>
      <vt:lpstr>IC3 Spark</vt:lpstr>
      <vt:lpstr>Luyện tập tin học</vt:lpstr>
      <vt:lpstr>Quản lý Tập tin và Thư mục (File and Folder)</vt:lpstr>
      <vt:lpstr>Quản lý Tập tin và Thư mục (File and Folder)</vt:lpstr>
      <vt:lpstr>Quản lý Tập tin và Thư mục (File and Folder)</vt:lpstr>
      <vt:lpstr>Quản lý Tập tin và Thư mục (File and Folder)</vt:lpstr>
      <vt:lpstr>Quản lý Tập tin và Thư mục (File and Folder)</vt:lpstr>
      <vt:lpstr>Quản lý Tập tin và Thư mục (File and Folder)</vt:lpstr>
      <vt:lpstr>Hoạt động: Thực hành</vt:lpstr>
      <vt:lpstr>Hoạt động: Thực hành</vt:lpstr>
      <vt:lpstr>Hoạt động: Thực hành</vt:lpstr>
      <vt:lpstr>Hoạt động: Thực hành</vt:lpstr>
      <vt:lpstr>Hoạt động: Thực hành</vt:lpstr>
      <vt:lpstr>Câu hỏi ôn luyện</vt:lpstr>
      <vt:lpstr>Câu hỏi ôn luyện</vt:lpstr>
      <vt:lpstr>Câu hỏi ôn luyện</vt:lpstr>
      <vt:lpstr>Câu hỏi ôn luyện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LUYỆN TẬP TIN HỌC</dc:title>
  <dc:creator>Phat Tai Nguyen</dc:creator>
  <cp:lastModifiedBy>Phat Tai Nguyen</cp:lastModifiedBy>
  <cp:revision>296</cp:revision>
  <dcterms:created xsi:type="dcterms:W3CDTF">2017-11-01T03:28:55Z</dcterms:created>
  <dcterms:modified xsi:type="dcterms:W3CDTF">2018-08-06T08:31:05Z</dcterms:modified>
</cp:coreProperties>
</file>