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52F247-3426-44B9-B556-A0CD6ECD74E2}">
          <p14:sldIdLst>
            <p14:sldId id="256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248"/>
    <a:srgbClr val="00B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94343" autoAdjust="0"/>
  </p:normalViewPr>
  <p:slideViewPr>
    <p:cSldViewPr snapToGrid="0">
      <p:cViewPr varScale="1">
        <p:scale>
          <a:sx n="66" d="100"/>
          <a:sy n="66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52461-AE76-43FC-92EE-3C7A297C66DA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3DAF5-23F2-478D-8991-4EBB8927D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7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9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6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74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93DAF5-23F2-478D-8991-4EBB8927D6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95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microsoft.com/office/2007/relationships/hdphoto" Target="../media/hdphoto6.wdp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6" Type="http://schemas.microsoft.com/office/2007/relationships/hdphoto" Target="../media/hdphoto3.wdp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gif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8.png"/><Relationship Id="rId14" Type="http://schemas.microsoft.com/office/2007/relationships/hdphoto" Target="../media/hdphoto7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633" y="3343701"/>
            <a:ext cx="9144000" cy="1667516"/>
          </a:xfrm>
        </p:spPr>
        <p:txBody>
          <a:bodyPr anchor="ctr">
            <a:normAutofit/>
          </a:bodyPr>
          <a:lstStyle>
            <a:lvl1pPr algn="l">
              <a:defRPr sz="5400">
                <a:latin typeface="UTM Duepuntozero" panose="02040603050506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633" y="5119007"/>
            <a:ext cx="9144000" cy="1237343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latin typeface="UTM Duepuntozero" panose="02040603050506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86" b="93814" l="9756" r="95122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5948" y="4909688"/>
            <a:ext cx="1101981" cy="134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5000" l="3297" r="93407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2554" y="1672202"/>
            <a:ext cx="1318587" cy="1360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747" b="89655" l="9375" r="97917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385" y="-1840438"/>
            <a:ext cx="1246496" cy="1242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124" b="97753" l="5495" r="97802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-2269636"/>
            <a:ext cx="1253758" cy="121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/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8851" l="0" r="96591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241" y="2099867"/>
            <a:ext cx="1261281" cy="124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/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155" b="96907" l="2532" r="93671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239" y="2039942"/>
            <a:ext cx="1230995" cy="1303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4" descr="Image result for magician clipart"/>
          <p:cNvPicPr>
            <a:picLocks noChangeAspect="1" noChangeArrowheads="1" noCrop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38773" y="743521"/>
            <a:ext cx="2308225" cy="160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/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86" b="93814" l="9756" r="95122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5948" y="4909688"/>
            <a:ext cx="1101981" cy="1340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/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5000" l="3297" r="93407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2554" y="1672202"/>
            <a:ext cx="1318587" cy="1360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/>
          <p:cNvPicPr/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747" b="89655" l="9375" r="97917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385" y="-1840438"/>
            <a:ext cx="1246496" cy="1242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/>
          <p:cNvPicPr/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124" b="97753" l="5495" r="97802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-2269636"/>
            <a:ext cx="1253758" cy="121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/>
          <p:cNvPicPr/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0" b="98851" l="0" r="96591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241" y="2099867"/>
            <a:ext cx="1261281" cy="124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/>
          <p:cNvPicPr/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5155" b="96907" l="2532" r="93671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1239" y="2039942"/>
            <a:ext cx="1230995" cy="1303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336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0888 2.59259E-6 C 0.12852 2.59259E-6 0.17761 -0.19584 0.17761 -0.35463 L 0.17761 -0.70926 " pathEditMode="relative" rAng="0" ptsTypes="AAAA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-354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00717 L 0.29036 -0.0088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54" y="-81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9.97466E-18 L -0.01328 0.45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2236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9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44 0.04028 C -0.03216 0.06713 0.0056 0.15463 0.06354 0.23588 C 0.12383 0.31782 0.18125 0.36342 0.1931 0.33634 C 0.2056 0.30833 0.26211 0.35301 0.32214 0.43611 C 0.37969 0.51782 0.41875 0.60509 0.40703 0.63333 " pathEditMode="relative" rAng="2280000" ptsTypes="AAAAA">
                                      <p:cBhvr>
                                        <p:cTn id="12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80" y="2963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-0.39779 0.01435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96" y="71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1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555 C -0.00716 -0.01759 -0.03164 -0.0294 -0.04063 -0.0294 C -0.09506 -0.0294 -0.15118 0.15949 -0.15118 0.34861 C -0.15118 0.25347 -0.1793 0.15949 -0.2056 0.15949 C -0.23373 0.15949 -0.26003 0.2544 -0.26003 0.34861 C -0.26003 0.30139 -0.27383 0.25347 -0.28802 0.25347 C -0.30209 0.25347 -0.31615 0.30023 -0.31615 0.34861 C -0.31615 0.32431 -0.32331 0.30139 -0.33021 0.30139 C -0.33724 0.30139 -0.34401 0.3257 -0.34401 0.34861 C -0.34401 0.33611 -0.34753 0.32431 -0.35118 0.32431 C -0.353 0.32431 -0.35821 0.33658 -0.35821 0.34861 C -0.35821 0.34259 -0.36003 0.33611 -0.36159 0.33611 C -0.36159 0.33495 -0.36511 0.34213 -0.36511 0.34861 C -0.36511 0.34514 -0.36511 0.34259 -0.3668 0.34259 C -0.3668 0.34421 -0.36875 0.34583 -0.36875 0.34861 C -0.36875 0.34699 -0.36875 0.34514 -0.36875 0.34421 C -0.37058 0.34421 -0.37058 0.34514 -0.37058 0.34699 C -0.3724 0.34699 -0.3724 0.34583 -0.3724 0.34421 C -0.37409 0.34421 -0.37409 0.34514 -0.37409 0.34699 " pathEditMode="relative" rAng="0" ptsTypes="AAAAAAAAAAAAAAAAAAA">
                                      <p:cBhvr>
                                        <p:cTn id="1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11" y="1650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1.17487 -4.44444E-6 " pathEditMode="relative" rAng="0" ptsTypes="AA">
                                      <p:cBhvr>
                                        <p:cTn id="18" dur="1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737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0888 2.59259E-6 C 0.12852 2.59259E-6 0.17761 -0.19584 0.17761 -0.35463 L 0.17761 -0.70926 " pathEditMode="relative" rAng="0" ptsTypes="AAAA">
                                      <p:cBhvr>
                                        <p:cTn id="20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-3546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6 0.00717 L 0.29036 -0.0088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54" y="-81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9.97466E-18 L -0.01328 0.45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2236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9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44 0.04028 C -0.03216 0.06713 0.0056 0.15463 0.06354 0.23588 C 0.12383 0.31782 0.18125 0.36342 0.1931 0.33634 C 0.2056 0.30833 0.26211 0.35301 0.32214 0.43611 C 0.37969 0.51782 0.41875 0.60509 0.40703 0.63333 " pathEditMode="relative" rAng="2280000" ptsTypes="AAAAA">
                                      <p:cBhvr>
                                        <p:cTn id="2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80" y="2963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-0.39779 0.01435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96" y="71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1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555 C -0.00716 -0.01759 -0.03164 -0.0294 -0.04063 -0.0294 C -0.09506 -0.0294 -0.15118 0.15949 -0.15118 0.34861 C -0.15118 0.25347 -0.1793 0.15949 -0.2056 0.15949 C -0.23373 0.15949 -0.26003 0.2544 -0.26003 0.34861 C -0.26003 0.30139 -0.27383 0.25347 -0.28802 0.25347 C -0.30209 0.25347 -0.31615 0.30023 -0.31615 0.34861 C -0.31615 0.32431 -0.32331 0.30139 -0.33021 0.30139 C -0.33724 0.30139 -0.34401 0.3257 -0.34401 0.34861 C -0.34401 0.33611 -0.34753 0.32431 -0.35118 0.32431 C -0.353 0.32431 -0.35821 0.33658 -0.35821 0.34861 C -0.35821 0.34259 -0.36003 0.33611 -0.36159 0.33611 C -0.36159 0.33495 -0.36511 0.34213 -0.36511 0.34861 C -0.36511 0.34514 -0.36511 0.34259 -0.3668 0.34259 C -0.3668 0.34421 -0.36875 0.34583 -0.36875 0.34861 C -0.36875 0.34699 -0.36875 0.34514 -0.36875 0.34421 C -0.37058 0.34421 -0.37058 0.34514 -0.37058 0.34699 C -0.3724 0.34699 -0.3724 0.34583 -0.3724 0.34421 C -0.37409 0.34421 -0.37409 0.34514 -0.37409 0.34699 " pathEditMode="relative" rAng="0" ptsTypes="AAAAAAAAAAAAAAAAAAA">
                                      <p:cBhvr>
                                        <p:cTn id="30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11" y="1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7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0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6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8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4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3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CA74-CAC5-4020-8697-079ED1D92C55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6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1CA74-CAC5-4020-8697-079ED1D92C55}" type="datetimeFigureOut">
              <a:rPr lang="en-US" smtClean="0"/>
              <a:t>8/8/2018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389C3-C83B-4AD5-A21E-522DA13CFE4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3906"/>
            <a:ext cx="1371600" cy="4840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>
                        <a14:foregroundMark x1="28821" y1="28571" x2="28821" y2="28571"/>
                        <a14:foregroundMark x1="30568" y1="19255" x2="20961" y2="67081"/>
                        <a14:foregroundMark x1="24891" y1="19255" x2="39738" y2="18634"/>
                        <a14:foregroundMark x1="47162" y1="19876" x2="47598" y2="67702"/>
                        <a14:foregroundMark x1="62445" y1="16770" x2="33624" y2="68323"/>
                        <a14:foregroundMark x1="12227" y1="80124" x2="12227" y2="80124"/>
                        <a14:foregroundMark x1="16594" y1="84472" x2="16594" y2="84472"/>
                        <a14:foregroundMark x1="21834" y1="78261" x2="21834" y2="78261"/>
                        <a14:foregroundMark x1="38428" y1="82609" x2="38428" y2="82609"/>
                        <a14:foregroundMark x1="42795" y1="81988" x2="42795" y2="81988"/>
                        <a14:foregroundMark x1="47598" y1="78261" x2="47598" y2="78261"/>
                        <a14:foregroundMark x1="58079" y1="78261" x2="58079" y2="78261"/>
                        <a14:foregroundMark x1="70742" y1="83851" x2="70742" y2="83851"/>
                        <a14:foregroundMark x1="78166" y1="81366" x2="78166" y2="81366"/>
                        <a14:foregroundMark x1="87773" y1="78882" x2="87773" y2="78882"/>
                        <a14:backgroundMark x1="80349" y1="83230" x2="80349" y2="832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32857" cy="11461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UTM Duepuntozero" panose="020406030505060202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UTM Duepuntozero" panose="020406030505060202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UTM Duepuntozero" panose="020406030505060202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UTM Duepuntozero" panose="020406030505060202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TM Duepuntozero" panose="020406030505060202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UTM Duepuntozero" panose="0204060305050602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" Target="slide2.xm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14.png"/><Relationship Id="rId4" Type="http://schemas.openxmlformats.org/officeDocument/2006/relationships/image" Target="../media/image13.gif"/><Relationship Id="rId9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tmp"/><Relationship Id="rId3" Type="http://schemas.openxmlformats.org/officeDocument/2006/relationships/slide" Target="slide4.xml"/><Relationship Id="rId7" Type="http://schemas.openxmlformats.org/officeDocument/2006/relationships/image" Target="../media/image2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gif"/><Relationship Id="rId10" Type="http://schemas.openxmlformats.org/officeDocument/2006/relationships/image" Target="../media/image26.tmp"/><Relationship Id="rId4" Type="http://schemas.openxmlformats.org/officeDocument/2006/relationships/image" Target="../media/image20.png"/><Relationship Id="rId9" Type="http://schemas.openxmlformats.org/officeDocument/2006/relationships/image" Target="../media/image2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93121"/>
            <a:ext cx="6251197" cy="10238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60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8:</a:t>
            </a:r>
            <a:endParaRPr lang="en-US" sz="28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36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6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6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36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6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Windows</a:t>
            </a:r>
            <a:endParaRPr lang="en-US" sz="36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Image result for Computer Mouse anima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085" y="2959201"/>
            <a:ext cx="2895600" cy="3524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840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5029373" y="9"/>
            <a:ext cx="7162627" cy="9949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45956" y="821319"/>
            <a:ext cx="6946044" cy="7746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algn="r">
              <a:lnSpc>
                <a:spcPct val="90000"/>
              </a:lnSpc>
              <a:spcBef>
                <a:spcPct val="0"/>
              </a:spcBef>
              <a:buNone/>
              <a:defRPr sz="4000" b="1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thuộc</a:t>
            </a:r>
            <a:endParaRPr lang="en-US" dirty="0"/>
          </a:p>
        </p:txBody>
      </p:sp>
      <p:sp>
        <p:nvSpPr>
          <p:cNvPr id="6" name="TextBox 5">
            <a:hlinkClick r:id="rId3" action="ppaction://hlinksldjump" tooltip="Nhấp chuột vào hình này. Kết thúc Slide khi &quot;hình Snipping tool&quot; xuất hiện."/>
          </p:cNvPr>
          <p:cNvSpPr txBox="1"/>
          <p:nvPr/>
        </p:nvSpPr>
        <p:spPr>
          <a:xfrm>
            <a:off x="85355" y="4063788"/>
            <a:ext cx="661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ym typeface="Wingdings" panose="05000000000000000000" pitchFamily="2" charset="2"/>
              </a:rPr>
              <a:t></a:t>
            </a:r>
            <a:endParaRPr lang="en-US" sz="4000" dirty="0"/>
          </a:p>
        </p:txBody>
      </p:sp>
      <p:sp>
        <p:nvSpPr>
          <p:cNvPr id="27" name="TextBox 26"/>
          <p:cNvSpPr txBox="1"/>
          <p:nvPr/>
        </p:nvSpPr>
        <p:spPr>
          <a:xfrm>
            <a:off x="2833994" y="1670310"/>
            <a:ext cx="8651814" cy="218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Silk Script" panose="02040603050506020204" pitchFamily="18" charset="0"/>
                <a:ea typeface="+mj-ea"/>
                <a:cs typeface="+mj-cs"/>
              </a:defRPr>
            </a:lvl1pPr>
          </a:lstStyle>
          <a:p>
            <a:pPr algn="just">
              <a:buSzPct val="150000"/>
            </a:pPr>
            <a:r>
              <a:rPr lang="en-US" sz="3400" b="1" dirty="0" err="1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Máy</a:t>
            </a:r>
            <a:r>
              <a:rPr lang="en-US" sz="3400" b="1" dirty="0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tính</a:t>
            </a:r>
            <a:r>
              <a:rPr lang="en-US" sz="3400" b="1" dirty="0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 con:</a:t>
            </a:r>
          </a:p>
          <a:p>
            <a:pPr algn="just">
              <a:buSzPct val="150000"/>
            </a:pPr>
            <a:r>
              <a:rPr lang="en-US" sz="3400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UTM Nokia Standard" panose="02040603050506020204" pitchFamily="18" charset="0"/>
              </a:rPr>
              <a:t>Chọn</a:t>
            </a:r>
            <a:r>
              <a:rPr lang="en-US" sz="3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UTM Nokia Standard" panose="02040603050506020204" pitchFamily="18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UTM Nokia Standard" panose="02040603050506020204" pitchFamily="18" charset="0"/>
              </a:rPr>
              <a:t>nút</a:t>
            </a:r>
            <a:r>
              <a:rPr lang="en-US" sz="3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UTM Nokia Standard" panose="02040603050506020204" pitchFamily="18" charset="0"/>
              </a:rPr>
              <a:t> </a:t>
            </a:r>
            <a:r>
              <a:rPr lang="en-US" sz="3400" dirty="0">
                <a:latin typeface="UTM Nokia Standard" panose="02040603050506020204" pitchFamily="18" charset="0"/>
              </a:rPr>
              <a:t>Start</a:t>
            </a:r>
            <a:r>
              <a:rPr lang="en-US" sz="3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UTM Nokia Standard" panose="02040603050506020204" pitchFamily="18" charset="0"/>
              </a:rPr>
              <a:t>, </a:t>
            </a:r>
            <a:r>
              <a:rPr lang="en-US" sz="3400" dirty="0">
                <a:latin typeface="UTM Nokia Standard" panose="02040603050506020204" pitchFamily="18" charset="0"/>
              </a:rPr>
              <a:t>All Programs</a:t>
            </a:r>
            <a:r>
              <a:rPr lang="en-US" sz="3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UTM Nokia Standard" panose="02040603050506020204" pitchFamily="18" charset="0"/>
              </a:rPr>
              <a:t>, </a:t>
            </a:r>
            <a:r>
              <a:rPr lang="en-US" sz="3400" dirty="0">
                <a:latin typeface="UTM Nokia Standard" panose="02040603050506020204" pitchFamily="18" charset="0"/>
              </a:rPr>
              <a:t>Accessories</a:t>
            </a:r>
            <a:r>
              <a:rPr lang="en-US" sz="3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UTM Nokia Standard" panose="02040603050506020204" pitchFamily="18" charset="0"/>
              </a:rPr>
              <a:t>, </a:t>
            </a:r>
            <a:r>
              <a:rPr lang="en-US" sz="3400" dirty="0">
                <a:latin typeface="UTM Nokia Standard" panose="02040603050506020204" pitchFamily="18" charset="0"/>
              </a:rPr>
              <a:t>Calculator</a:t>
            </a:r>
            <a:endParaRPr lang="en-US" sz="3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UTM Nokia Standard" panose="02040603050506020204" pitchFamily="18" charset="0"/>
            </a:endParaRPr>
          </a:p>
          <a:p>
            <a:pPr algn="just">
              <a:buSzPct val="150000"/>
            </a:pPr>
            <a:endParaRPr lang="en-US" sz="3400" b="1" dirty="0" smtClean="0">
              <a:ln/>
              <a:solidFill>
                <a:schemeClr val="accent4"/>
              </a:solidFill>
              <a:effectLst/>
              <a:latin typeface="UTM Nokia Standard" panose="02040603050506020204" pitchFamily="18" charset="0"/>
            </a:endParaRPr>
          </a:p>
          <a:p>
            <a:pPr algn="just">
              <a:buSzPct val="150000"/>
            </a:pPr>
            <a:endParaRPr lang="en-US" sz="3400" b="1" dirty="0" smtClean="0">
              <a:ln/>
              <a:solidFill>
                <a:schemeClr val="accent4"/>
              </a:solidFill>
              <a:effectLst/>
              <a:latin typeface="UTM Nokia Standard" panose="02040603050506020204" pitchFamily="18" charset="0"/>
            </a:endParaRPr>
          </a:p>
          <a:p>
            <a:pPr algn="just">
              <a:buSzPct val="150000"/>
            </a:pPr>
            <a:endParaRPr lang="en-US" sz="3400" b="1" dirty="0" smtClean="0">
              <a:ln/>
              <a:solidFill>
                <a:schemeClr val="accent4"/>
              </a:solidFill>
              <a:effectLst/>
              <a:latin typeface="UTM Nokia Standard" panose="02040603050506020204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245956" y="2710054"/>
            <a:ext cx="5967356" cy="4079945"/>
            <a:chOff x="5245956" y="2710054"/>
            <a:chExt cx="5967356" cy="4079945"/>
          </a:xfrm>
        </p:grpSpPr>
        <p:pic>
          <p:nvPicPr>
            <p:cNvPr id="3074" name="Calculator" descr="Image result for Calculator windows 7"/>
            <p:cNvPicPr>
              <a:picLocks noChangeAspect="1" noChangeArrowheads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5809" y="3594569"/>
              <a:ext cx="3177503" cy="2310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5245956" y="2710054"/>
              <a:ext cx="2647337" cy="4079945"/>
              <a:chOff x="5574107" y="2441298"/>
              <a:chExt cx="2758731" cy="4220943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9933"/>
              <a:stretch/>
            </p:blipFill>
            <p:spPr>
              <a:xfrm>
                <a:off x="5574107" y="2441298"/>
                <a:ext cx="2758731" cy="4220943"/>
              </a:xfrm>
              <a:prstGeom prst="rect">
                <a:avLst/>
              </a:prstGeom>
            </p:spPr>
          </p:pic>
          <p:sp>
            <p:nvSpPr>
              <p:cNvPr id="4" name="Rounded Rectangle 3"/>
              <p:cNvSpPr/>
              <p:nvPr/>
            </p:nvSpPr>
            <p:spPr>
              <a:xfrm>
                <a:off x="5722620" y="3756660"/>
                <a:ext cx="701040" cy="16002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308373" y="1658739"/>
            <a:ext cx="11505664" cy="21897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Silk Script" panose="02040603050506020204" pitchFamily="18" charset="0"/>
                <a:ea typeface="+mj-ea"/>
                <a:cs typeface="+mj-cs"/>
              </a:defRPr>
            </a:lvl1pPr>
          </a:lstStyle>
          <a:p>
            <a:pPr algn="just">
              <a:buSzPct val="150000"/>
            </a:pPr>
            <a:r>
              <a:rPr lang="en-US" sz="3400" b="1" dirty="0" err="1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400" b="1" dirty="0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3400" b="1" dirty="0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3400" b="1" dirty="0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phim</a:t>
            </a:r>
            <a:r>
              <a:rPr lang="en-US" sz="3400" b="1" dirty="0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b="1" dirty="0" err="1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3400" b="1" dirty="0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3400" b="1" dirty="0" smtClean="0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(Windows Media Player):</a:t>
            </a:r>
          </a:p>
          <a:p>
            <a:pPr algn="just">
              <a:buSzPct val="150000"/>
            </a:pPr>
            <a:r>
              <a:rPr lang="en-US" sz="3400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sz="3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3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Programs</a:t>
            </a:r>
            <a:r>
              <a:rPr lang="en-US" sz="3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 Media Player</a:t>
            </a:r>
            <a:endParaRPr lang="en-US" sz="3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50000"/>
            </a:pPr>
            <a:endParaRPr lang="en-US" sz="3400" b="1" dirty="0" smtClean="0">
              <a:ln/>
              <a:solidFill>
                <a:schemeClr val="accent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50000"/>
            </a:pPr>
            <a:endParaRPr lang="en-US" sz="3400" b="1" dirty="0" smtClean="0">
              <a:ln/>
              <a:solidFill>
                <a:schemeClr val="accent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50000"/>
            </a:pPr>
            <a:endParaRPr lang="en-US" sz="3400" b="1" dirty="0" smtClean="0">
              <a:ln/>
              <a:solidFill>
                <a:schemeClr val="accent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Tools" descr="Image result for tools icon"/>
          <p:cNvPicPr>
            <a:picLocks noChangeAspect="1" noChangeArrowheads="1" noCrop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8" y="2465066"/>
            <a:ext cx="3014205" cy="374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5" r="19636" b="14331"/>
          <a:stretch/>
        </p:blipFill>
        <p:spPr>
          <a:xfrm>
            <a:off x="3956087" y="2765169"/>
            <a:ext cx="7078400" cy="398760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86183" y="1633982"/>
            <a:ext cx="11505664" cy="11575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Silk Script" panose="02040603050506020204" pitchFamily="18" charset="0"/>
                <a:ea typeface="+mj-ea"/>
                <a:cs typeface="+mj-cs"/>
              </a:defRPr>
            </a:lvl1pPr>
          </a:lstStyle>
          <a:p>
            <a:pPr algn="just">
              <a:buSzPct val="150000"/>
            </a:pPr>
            <a:r>
              <a:rPr lang="en-US" sz="3400" b="1" dirty="0" err="1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Công</a:t>
            </a:r>
            <a:r>
              <a:rPr lang="en-US" sz="3400" b="1" dirty="0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cụ</a:t>
            </a:r>
            <a:r>
              <a:rPr lang="en-US" sz="3400" b="1" dirty="0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sắp</a:t>
            </a:r>
            <a:r>
              <a:rPr lang="en-US" sz="3400" b="1" dirty="0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xếp</a:t>
            </a:r>
            <a:r>
              <a:rPr lang="en-US" sz="3400" b="1" dirty="0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đĩa</a:t>
            </a:r>
            <a:r>
              <a:rPr lang="en-US" sz="3400" b="1" dirty="0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cứng</a:t>
            </a:r>
            <a:r>
              <a:rPr lang="en-US" sz="3400" b="1" dirty="0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 (</a:t>
            </a:r>
            <a:r>
              <a:rPr lang="en-US" sz="3400" b="1" dirty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Disk Defragmenter </a:t>
            </a:r>
            <a:r>
              <a:rPr lang="en-US" sz="3400" b="1" dirty="0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):</a:t>
            </a:r>
          </a:p>
          <a:p>
            <a:pPr algn="just">
              <a:buSzPct val="150000"/>
            </a:pPr>
            <a:r>
              <a:rPr lang="en-US" sz="3400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UTM Nokia Standard" panose="02040603050506020204" pitchFamily="18" charset="0"/>
              </a:rPr>
              <a:t>Chọn</a:t>
            </a:r>
            <a:r>
              <a:rPr lang="en-US" sz="3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UTM Nokia Standard" panose="02040603050506020204" pitchFamily="18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UTM Nokia Standard" panose="02040603050506020204" pitchFamily="18" charset="0"/>
              </a:rPr>
              <a:t>nút</a:t>
            </a:r>
            <a:r>
              <a:rPr lang="en-US" sz="3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UTM Nokia Standard" panose="02040603050506020204" pitchFamily="18" charset="0"/>
              </a:rPr>
              <a:t> </a:t>
            </a:r>
            <a:r>
              <a:rPr lang="en-US" sz="3400" dirty="0">
                <a:latin typeface="UTM Nokia Standard" panose="02040603050506020204" pitchFamily="18" charset="0"/>
              </a:rPr>
              <a:t>Start</a:t>
            </a:r>
            <a:r>
              <a:rPr lang="en-US" sz="3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UTM Nokia Standard" panose="02040603050506020204" pitchFamily="18" charset="0"/>
              </a:rPr>
              <a:t>, </a:t>
            </a:r>
            <a:r>
              <a:rPr lang="en-US" sz="3400" dirty="0">
                <a:latin typeface="UTM Nokia Standard" panose="02040603050506020204" pitchFamily="18" charset="0"/>
              </a:rPr>
              <a:t>All Programs</a:t>
            </a:r>
            <a:r>
              <a:rPr lang="en-US" sz="3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UTM Nokia Standard" panose="02040603050506020204" pitchFamily="18" charset="0"/>
              </a:rPr>
              <a:t>, </a:t>
            </a:r>
            <a:r>
              <a:rPr lang="en-US" sz="3400" dirty="0" err="1" smtClean="0">
                <a:latin typeface="UTM Nokia Standard" panose="02040603050506020204" pitchFamily="18" charset="0"/>
              </a:rPr>
              <a:t>Accessosies</a:t>
            </a:r>
            <a:r>
              <a:rPr lang="en-US" sz="3400" dirty="0" smtClean="0">
                <a:latin typeface="UTM Nokia Standard" panose="02040603050506020204" pitchFamily="18" charset="0"/>
              </a:rPr>
              <a:t>, Disk Defragmenter</a:t>
            </a:r>
            <a:endParaRPr lang="en-US" sz="3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UTM Nokia Standard" panose="02040603050506020204" pitchFamily="18" charset="0"/>
            </a:endParaRPr>
          </a:p>
          <a:p>
            <a:pPr algn="just">
              <a:buSzPct val="150000"/>
            </a:pPr>
            <a:endParaRPr lang="en-US" sz="3400" b="1" dirty="0" smtClean="0">
              <a:ln/>
              <a:solidFill>
                <a:schemeClr val="accent4"/>
              </a:solidFill>
              <a:effectLst/>
              <a:latin typeface="UTM Nokia Standard" panose="02040603050506020204" pitchFamily="18" charset="0"/>
            </a:endParaRPr>
          </a:p>
          <a:p>
            <a:pPr algn="just">
              <a:buSzPct val="150000"/>
            </a:pPr>
            <a:endParaRPr lang="en-US" sz="3400" b="1" dirty="0" smtClean="0">
              <a:ln/>
              <a:solidFill>
                <a:schemeClr val="accent4"/>
              </a:solidFill>
              <a:effectLst/>
              <a:latin typeface="UTM Nokia Standard" panose="02040603050506020204" pitchFamily="18" charset="0"/>
            </a:endParaRPr>
          </a:p>
          <a:p>
            <a:pPr algn="just">
              <a:buSzPct val="150000"/>
            </a:pPr>
            <a:endParaRPr lang="en-US" sz="3400" b="1" dirty="0" smtClean="0">
              <a:ln/>
              <a:solidFill>
                <a:schemeClr val="accent4"/>
              </a:solidFill>
              <a:effectLst/>
              <a:latin typeface="UTM Nokia Standard" panose="0204060305050602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5" t="18649" r="13986" b="13492"/>
          <a:stretch/>
        </p:blipFill>
        <p:spPr>
          <a:xfrm>
            <a:off x="3482434" y="2831283"/>
            <a:ext cx="7600013" cy="383748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86183" y="1621514"/>
            <a:ext cx="11505664" cy="11575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Silk Script" panose="02040603050506020204" pitchFamily="18" charset="0"/>
                <a:ea typeface="+mj-ea"/>
                <a:cs typeface="+mj-cs"/>
              </a:defRPr>
            </a:lvl1pPr>
          </a:lstStyle>
          <a:p>
            <a:pPr algn="just">
              <a:buSzPct val="150000"/>
            </a:pPr>
            <a:r>
              <a:rPr lang="en-US" sz="3400" b="1" dirty="0" err="1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Công</a:t>
            </a:r>
            <a:r>
              <a:rPr lang="en-US" sz="3400" b="1" dirty="0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cụ</a:t>
            </a:r>
            <a:r>
              <a:rPr lang="en-US" sz="3400" b="1" dirty="0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chụp</a:t>
            </a:r>
            <a:r>
              <a:rPr lang="en-US" sz="3400" b="1" dirty="0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một</a:t>
            </a:r>
            <a:r>
              <a:rPr lang="en-US" sz="3400" b="1" dirty="0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phần</a:t>
            </a:r>
            <a:r>
              <a:rPr lang="en-US" sz="3400" b="1" dirty="0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màn</a:t>
            </a:r>
            <a:r>
              <a:rPr lang="en-US" sz="3400" b="1" dirty="0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 </a:t>
            </a:r>
            <a:r>
              <a:rPr lang="en-US" sz="3400" b="1" dirty="0" err="1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hình</a:t>
            </a:r>
            <a:r>
              <a:rPr lang="en-US" sz="3400" b="1" dirty="0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 (Snipping tool):</a:t>
            </a:r>
          </a:p>
          <a:p>
            <a:pPr algn="just">
              <a:buSzPct val="150000"/>
            </a:pPr>
            <a:r>
              <a:rPr lang="en-US" sz="3400" dirty="0" err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UTM Nokia Standard" panose="02040603050506020204" pitchFamily="18" charset="0"/>
              </a:rPr>
              <a:t>Chọn</a:t>
            </a:r>
            <a:r>
              <a:rPr lang="en-US" sz="34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UTM Nokia Standard" panose="02040603050506020204" pitchFamily="18" charset="0"/>
              </a:rPr>
              <a:t> </a:t>
            </a:r>
            <a:r>
              <a:rPr lang="en-US" sz="3400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UTM Nokia Standard" panose="02040603050506020204" pitchFamily="18" charset="0"/>
              </a:rPr>
              <a:t>nút</a:t>
            </a:r>
            <a:r>
              <a:rPr lang="en-US" sz="3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UTM Nokia Standard" panose="02040603050506020204" pitchFamily="18" charset="0"/>
              </a:rPr>
              <a:t> </a:t>
            </a:r>
            <a:r>
              <a:rPr lang="en-US" sz="3400" dirty="0">
                <a:latin typeface="UTM Nokia Standard" panose="02040603050506020204" pitchFamily="18" charset="0"/>
              </a:rPr>
              <a:t>Start</a:t>
            </a:r>
            <a:r>
              <a:rPr lang="en-US" sz="3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UTM Nokia Standard" panose="02040603050506020204" pitchFamily="18" charset="0"/>
              </a:rPr>
              <a:t>, </a:t>
            </a:r>
            <a:r>
              <a:rPr lang="en-US" sz="3400" dirty="0">
                <a:latin typeface="UTM Nokia Standard" panose="02040603050506020204" pitchFamily="18" charset="0"/>
              </a:rPr>
              <a:t>All Programs</a:t>
            </a:r>
            <a:r>
              <a:rPr lang="en-US" sz="3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UTM Nokia Standard" panose="02040603050506020204" pitchFamily="18" charset="0"/>
              </a:rPr>
              <a:t>, </a:t>
            </a:r>
            <a:r>
              <a:rPr lang="en-US" sz="3400" dirty="0" err="1" smtClean="0">
                <a:latin typeface="UTM Nokia Standard" panose="02040603050506020204" pitchFamily="18" charset="0"/>
              </a:rPr>
              <a:t>Accessosies</a:t>
            </a:r>
            <a:r>
              <a:rPr lang="en-US" sz="3400" dirty="0" smtClean="0">
                <a:latin typeface="UTM Nokia Standard" panose="02040603050506020204" pitchFamily="18" charset="0"/>
              </a:rPr>
              <a:t>, Snipping tool</a:t>
            </a:r>
            <a:endParaRPr lang="en-US" sz="34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UTM Nokia Standard" panose="02040603050506020204" pitchFamily="18" charset="0"/>
            </a:endParaRPr>
          </a:p>
          <a:p>
            <a:pPr algn="just">
              <a:buSzPct val="150000"/>
            </a:pPr>
            <a:endParaRPr lang="en-US" sz="3400" b="1" dirty="0" smtClean="0">
              <a:ln/>
              <a:solidFill>
                <a:schemeClr val="accent4"/>
              </a:solidFill>
              <a:effectLst/>
              <a:latin typeface="UTM Nokia Standard" panose="02040603050506020204" pitchFamily="18" charset="0"/>
            </a:endParaRPr>
          </a:p>
          <a:p>
            <a:pPr algn="just">
              <a:buSzPct val="150000"/>
            </a:pPr>
            <a:endParaRPr lang="en-US" sz="3400" b="1" dirty="0" smtClean="0">
              <a:ln/>
              <a:solidFill>
                <a:schemeClr val="accent4"/>
              </a:solidFill>
              <a:effectLst/>
              <a:latin typeface="UTM Nokia Standard" panose="02040603050506020204" pitchFamily="18" charset="0"/>
            </a:endParaRPr>
          </a:p>
          <a:p>
            <a:pPr algn="just">
              <a:buSzPct val="150000"/>
            </a:pPr>
            <a:endParaRPr lang="en-US" sz="3400" b="1" dirty="0" smtClean="0">
              <a:ln/>
              <a:solidFill>
                <a:schemeClr val="accent4"/>
              </a:solidFill>
              <a:effectLst/>
              <a:latin typeface="UTM Nokia Standard" panose="02040603050506020204" pitchFamily="18" charset="0"/>
            </a:endParaRPr>
          </a:p>
        </p:txBody>
      </p:sp>
      <p:pic>
        <p:nvPicPr>
          <p:cNvPr id="21" name="Picture 20"/>
          <p:cNvPicPr/>
          <p:nvPr/>
        </p:nvPicPr>
        <p:blipFill>
          <a:blip r:embed="rId9"/>
          <a:stretch>
            <a:fillRect/>
          </a:stretch>
        </p:blipFill>
        <p:spPr>
          <a:xfrm>
            <a:off x="5327585" y="3613670"/>
            <a:ext cx="3927407" cy="199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4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600"/>
                            </p:stCondLst>
                            <p:childTnLst>
                              <p:par>
                                <p:cTn id="26" presetID="27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7" dur="250" autoRev="1" fill="remove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remove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remove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250"/>
                            </p:stCondLst>
                            <p:childTnLst>
                              <p:par>
                                <p:cTn id="3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decel="100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decel="1000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00"/>
                            </p:stCondLst>
                            <p:childTnLst>
                              <p:par>
                                <p:cTn id="79" presetID="27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80" dur="250" autoRev="1" fill="remov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1" dur="250" autoRev="1" fill="remov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" dur="250" autoRev="1" fill="remov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250" autoRev="1" fill="remove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750"/>
                            </p:stCondLst>
                            <p:childTnLst>
                              <p:par>
                                <p:cTn id="8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" decel="100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" decel="100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" decel="100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6200"/>
                            </p:stCondLst>
                            <p:childTnLst>
                              <p:par>
                                <p:cTn id="132" presetID="27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33" dur="250" autoRev="1" fill="remove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34" dur="250" autoRev="1" fill="remove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5" dur="250" autoRev="1" fill="remove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50" autoRev="1" fill="remove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00"/>
                            </p:stCondLst>
                            <p:childTnLst>
                              <p:par>
                                <p:cTn id="13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" decel="100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" decel="100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800"/>
                            </p:stCondLst>
                            <p:childTnLst>
                              <p:par>
                                <p:cTn id="185" presetID="27" presetClass="emph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186" dur="250" autoRev="1" fill="remove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187" dur="250" autoRev="1" fill="remove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188" dur="250" autoRev="1" fill="remove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250" autoRev="1" fill="remove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500"/>
                            </p:stCondLst>
                            <p:childTnLst>
                              <p:par>
                                <p:cTn id="19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0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" decel="100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37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6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" decel="100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" decel="100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76"/>
                  </p:tgtEl>
                </p:cond>
              </p:nextCondLst>
            </p:seq>
          </p:childTnLst>
        </p:cTn>
      </p:par>
    </p:tnLst>
    <p:bldLst>
      <p:bldP spid="27" grpId="0" uiExpand="1" build="allAtOnce"/>
      <p:bldP spid="27" grpId="1" uiExpand="1" build="allAtOnce"/>
      <p:bldP spid="13" grpId="0" uiExpand="1" build="allAtOnce"/>
      <p:bldP spid="13" grpId="1" uiExpand="1" build="allAtOnce"/>
      <p:bldP spid="17" grpId="0" uiExpand="1" build="allAtOnce"/>
      <p:bldP spid="17" grpId="1" uiExpand="1" build="allAtOnce"/>
      <p:bldP spid="20" grpId="0" uiExpand="1" build="allAtOnce"/>
      <p:bldP spid="20" grpId="1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8"/>
          <p:cNvSpPr txBox="1">
            <a:spLocks/>
          </p:cNvSpPr>
          <p:nvPr/>
        </p:nvSpPr>
        <p:spPr>
          <a:xfrm>
            <a:off x="6581385" y="102359"/>
            <a:ext cx="5610615" cy="994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7" name="txt1"/>
          <p:cNvSpPr txBox="1"/>
          <p:nvPr/>
        </p:nvSpPr>
        <p:spPr>
          <a:xfrm>
            <a:off x="5095350" y="4866281"/>
            <a:ext cx="2636786" cy="7017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Ngưng</a:t>
            </a:r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(Stop)</a:t>
            </a:r>
            <a:endParaRPr lang="en-US" sz="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8" name="txt2"/>
          <p:cNvSpPr txBox="1"/>
          <p:nvPr/>
        </p:nvSpPr>
        <p:spPr>
          <a:xfrm>
            <a:off x="4557454" y="4866281"/>
            <a:ext cx="3712579" cy="7017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Nghe</a:t>
            </a:r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Xem</a:t>
            </a:r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(Play)</a:t>
            </a:r>
            <a:endParaRPr lang="en-US" sz="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9" name="txt3"/>
          <p:cNvSpPr txBox="1"/>
          <p:nvPr/>
        </p:nvSpPr>
        <p:spPr>
          <a:xfrm>
            <a:off x="4053209" y="4866281"/>
            <a:ext cx="4721068" cy="7017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Tắt</a:t>
            </a:r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mở</a:t>
            </a:r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âm</a:t>
            </a:r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thanh</a:t>
            </a:r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(Mute)</a:t>
            </a:r>
            <a:endParaRPr lang="en-US" sz="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1" name="txt4"/>
          <p:cNvSpPr txBox="1"/>
          <p:nvPr/>
        </p:nvSpPr>
        <p:spPr>
          <a:xfrm>
            <a:off x="3398520" y="4866281"/>
            <a:ext cx="6030447" cy="7017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Tăng</a:t>
            </a:r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/</a:t>
            </a:r>
            <a:r>
              <a:rPr lang="en-US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giảm</a:t>
            </a:r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âm</a:t>
            </a:r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4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thanh</a:t>
            </a:r>
            <a:r>
              <a:rPr lang="en-US" sz="4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(Volume)</a:t>
            </a:r>
            <a:endParaRPr lang="en-US" sz="4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pic 1"/>
          <p:cNvSpPr/>
          <p:nvPr/>
        </p:nvSpPr>
        <p:spPr>
          <a:xfrm>
            <a:off x="4147941" y="3083689"/>
            <a:ext cx="781584" cy="781584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1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7" name="pic 2"/>
          <p:cNvSpPr>
            <a:spLocks noChangeAspect="1"/>
          </p:cNvSpPr>
          <p:nvPr/>
        </p:nvSpPr>
        <p:spPr>
          <a:xfrm>
            <a:off x="5795001" y="3083689"/>
            <a:ext cx="786384" cy="786384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2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pic 3"/>
          <p:cNvSpPr/>
          <p:nvPr/>
        </p:nvSpPr>
        <p:spPr>
          <a:xfrm>
            <a:off x="7361321" y="3083689"/>
            <a:ext cx="786384" cy="786384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3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pic 4"/>
          <p:cNvSpPr>
            <a:spLocks noChangeAspect="1"/>
          </p:cNvSpPr>
          <p:nvPr/>
        </p:nvSpPr>
        <p:spPr>
          <a:xfrm>
            <a:off x="8384318" y="3083689"/>
            <a:ext cx="786384" cy="786384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4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574" y="2011176"/>
            <a:ext cx="7058048" cy="903566"/>
          </a:xfrm>
          <a:prstGeom prst="rect">
            <a:avLst/>
          </a:prstGeom>
        </p:spPr>
      </p:pic>
      <p:cxnSp>
        <p:nvCxnSpPr>
          <p:cNvPr id="8" name="Straight Connector 7"/>
          <p:cNvCxnSpPr>
            <a:endCxn id="5" idx="0"/>
          </p:cNvCxnSpPr>
          <p:nvPr/>
        </p:nvCxnSpPr>
        <p:spPr>
          <a:xfrm>
            <a:off x="4538733" y="2575560"/>
            <a:ext cx="0" cy="5081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185406" y="2575560"/>
            <a:ext cx="0" cy="5081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18" idx="0"/>
          </p:cNvCxnSpPr>
          <p:nvPr/>
        </p:nvCxnSpPr>
        <p:spPr>
          <a:xfrm>
            <a:off x="7754513" y="2575560"/>
            <a:ext cx="0" cy="5081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756250" y="2570544"/>
            <a:ext cx="0" cy="50812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hlinkClick r:id="rId4" action="ppaction://hlinksldjump" tooltip="Nhấp chuột vào hình này. Kết thúc Slide khi nút số 4 được chọn "/>
          </p:cNvPr>
          <p:cNvSpPr txBox="1"/>
          <p:nvPr/>
        </p:nvSpPr>
        <p:spPr>
          <a:xfrm>
            <a:off x="3392083" y="3182625"/>
            <a:ext cx="661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ym typeface="Wingdings" panose="05000000000000000000" pitchFamily="2" charset="2"/>
              </a:rPr>
              <a:t>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032835" y="1029623"/>
            <a:ext cx="11132457" cy="744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defPPr>
              <a:defRPr lang="en-US"/>
            </a:defPPr>
            <a:lvl1pPr algn="r">
              <a:lnSpc>
                <a:spcPct val="90000"/>
              </a:lnSpc>
              <a:spcBef>
                <a:spcPct val="0"/>
              </a:spcBef>
              <a:buNone/>
              <a:defRPr sz="4000" b="1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Windows Media Player</a:t>
            </a:r>
          </a:p>
        </p:txBody>
      </p:sp>
    </p:spTree>
    <p:extLst>
      <p:ext uri="{BB962C8B-B14F-4D97-AF65-F5344CB8AC3E}">
        <p14:creationId xmlns:p14="http://schemas.microsoft.com/office/powerpoint/2010/main" val="322828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mph" presetSubtype="10" repeatCount="indefinite" autoRev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hsl" dir="ccw">
                                      <p:cBhvr override="childStyle"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xit" presetSubtype="1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3" presetClass="emph" presetSubtype="10" repeatCount="indefinite" autoRev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hsl" dir="ccw">
                                      <p:cBhvr override="childStyle"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xit" presetSubtype="1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3" presetClass="emph" presetSubtype="10" repeatCount="indefinite" autoRev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hsl" dir="ccw">
                                      <p:cBhvr override="childStyle">
                                        <p:cTn id="4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xit" presetSubtype="1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3" presetClass="emph" presetSubtype="10" repeatCount="indefinite" autoRev="1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hsl" dir="ccw">
                                      <p:cBhvr override="childStyle">
                                        <p:cTn id="6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28" grpId="0"/>
      <p:bldP spid="28" grpId="1"/>
      <p:bldP spid="28" grpId="2"/>
      <p:bldP spid="29" grpId="0"/>
      <p:bldP spid="29" grpId="1"/>
      <p:bldP spid="29" grpId="2"/>
      <p:bldP spid="31" grpId="0"/>
      <p:bldP spid="3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5774958" y="703656"/>
            <a:ext cx="6417041" cy="7064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Silk Script" panose="02040603050506020204" pitchFamily="18" charset="0"/>
                <a:ea typeface="+mj-ea"/>
                <a:cs typeface="+mj-cs"/>
              </a:defRPr>
            </a:lvl1pPr>
          </a:lstStyle>
          <a:p>
            <a:pPr algn="ctr">
              <a:buSzPct val="150000"/>
            </a:pPr>
            <a:r>
              <a:rPr lang="en-US" sz="4000" b="1" dirty="0" err="1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Một</a:t>
            </a:r>
            <a:r>
              <a:rPr lang="en-US" sz="4000" b="1" dirty="0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 </a:t>
            </a:r>
            <a:r>
              <a:rPr lang="en-US" sz="4000" b="1" dirty="0" err="1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số</a:t>
            </a:r>
            <a:r>
              <a:rPr lang="en-US" sz="4000" b="1" dirty="0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 </a:t>
            </a:r>
            <a:r>
              <a:rPr lang="en-US" sz="4000" b="1" dirty="0" err="1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công</a:t>
            </a:r>
            <a:r>
              <a:rPr lang="en-US" sz="4000" b="1" dirty="0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 </a:t>
            </a:r>
            <a:r>
              <a:rPr lang="en-US" sz="4000" b="1" dirty="0" err="1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cụ</a:t>
            </a:r>
            <a:r>
              <a:rPr lang="en-US" sz="4000" b="1" dirty="0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 </a:t>
            </a:r>
            <a:r>
              <a:rPr lang="en-US" sz="4000" b="1" dirty="0" err="1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hữu</a:t>
            </a:r>
            <a:r>
              <a:rPr lang="en-US" sz="4000" b="1" dirty="0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 </a:t>
            </a:r>
            <a:r>
              <a:rPr lang="en-US" sz="4000" b="1" dirty="0" err="1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ích</a:t>
            </a:r>
            <a:r>
              <a:rPr lang="en-US" sz="4000" b="1" dirty="0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 </a:t>
            </a:r>
            <a:r>
              <a:rPr lang="en-US" sz="4000" b="1" dirty="0" err="1" smtClean="0">
                <a:ln/>
                <a:solidFill>
                  <a:schemeClr val="accent4"/>
                </a:solidFill>
                <a:effectLst/>
                <a:latin typeface="UTM Nokia Standard" panose="02040603050506020204" pitchFamily="18" charset="0"/>
              </a:rPr>
              <a:t>khác</a:t>
            </a:r>
            <a:endParaRPr lang="en-US" sz="4000" b="1" dirty="0" smtClean="0">
              <a:ln/>
              <a:solidFill>
                <a:schemeClr val="accent4"/>
              </a:solidFill>
              <a:effectLst/>
              <a:latin typeface="UTM Nokia Standard" panose="02040603050506020204" pitchFamily="18" charset="0"/>
            </a:endParaRPr>
          </a:p>
          <a:p>
            <a:pPr algn="ctr">
              <a:buSzPct val="150000"/>
            </a:pPr>
            <a:endParaRPr lang="en-US" sz="4000" b="1" dirty="0" smtClean="0">
              <a:ln/>
              <a:solidFill>
                <a:schemeClr val="accent4"/>
              </a:solidFill>
              <a:effectLst/>
              <a:latin typeface="UTM Nokia Standard" panose="02040603050506020204" pitchFamily="18" charset="0"/>
            </a:endParaRPr>
          </a:p>
          <a:p>
            <a:pPr algn="ctr">
              <a:buSzPct val="150000"/>
            </a:pPr>
            <a:endParaRPr lang="en-US" sz="4000" b="1" dirty="0" smtClean="0">
              <a:ln/>
              <a:solidFill>
                <a:schemeClr val="accent4"/>
              </a:solidFill>
              <a:effectLst/>
              <a:latin typeface="UTM Nokia Standard" panose="020406030505060202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54333" y="1347825"/>
            <a:ext cx="9178726" cy="12332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Silk Script" panose="02040603050506020204" pitchFamily="18" charset="0"/>
                <a:ea typeface="+mj-ea"/>
                <a:cs typeface="+mj-cs"/>
              </a:defRPr>
            </a:lvl1pPr>
          </a:lstStyle>
          <a:p>
            <a:pPr algn="ctr">
              <a:buSzPct val="150000"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Recoreder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>
              <a:buSzPct val="150000"/>
            </a:pP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programs 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Accessories 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Sound Recorder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ct val="150000"/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ct val="150000"/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97493" y="1350644"/>
            <a:ext cx="9092407" cy="1227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Silk Script" panose="02040603050506020204" pitchFamily="18" charset="0"/>
                <a:ea typeface="+mj-ea"/>
                <a:cs typeface="+mj-cs"/>
              </a:defRPr>
            </a:lvl1pPr>
          </a:lstStyle>
          <a:p>
            <a:pPr algn="ctr">
              <a:buSzPct val="150000"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dán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(Sticky notes)</a:t>
            </a:r>
          </a:p>
          <a:p>
            <a:pPr algn="ctr">
              <a:buSzPct val="150000"/>
            </a:pP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&gt; All Programs &gt; Accessories &gt; Sticky 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Notes.</a:t>
            </a:r>
          </a:p>
          <a:p>
            <a:pPr algn="ctr">
              <a:buSzPct val="150000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ct val="150000"/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ct val="150000"/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806" y="1374070"/>
            <a:ext cx="10961780" cy="11807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Silk Script" panose="02040603050506020204" pitchFamily="18" charset="0"/>
                <a:ea typeface="+mj-ea"/>
                <a:cs typeface="+mj-cs"/>
              </a:defRPr>
            </a:lvl1pPr>
          </a:lstStyle>
          <a:p>
            <a:pPr algn="ctr">
              <a:buSzPct val="150000"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Phóng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(Magnifier)</a:t>
            </a:r>
          </a:p>
          <a:p>
            <a:pPr algn="ctr">
              <a:buSzPct val="150000"/>
            </a:pP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All Programs &gt; Accessories &gt; Ease </a:t>
            </a: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2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&gt; Magnifier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ct val="150000"/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ct val="150000"/>
            </a:pPr>
            <a:endParaRPr 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73328" y="1306731"/>
            <a:ext cx="12834048" cy="13154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Silk Script" panose="02040603050506020204" pitchFamily="18" charset="0"/>
                <a:ea typeface="+mj-ea"/>
                <a:cs typeface="+mj-cs"/>
              </a:defRPr>
            </a:lvl1pPr>
          </a:lstStyle>
          <a:p>
            <a:pPr algn="ctr">
              <a:buSzPct val="150000"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(On-Screen Keyboard)</a:t>
            </a:r>
          </a:p>
          <a:p>
            <a:pPr algn="ctr">
              <a:buSzPct val="150000"/>
            </a:pPr>
            <a:r>
              <a:rPr lang="en-US" sz="3200" spc="-1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US" sz="3200" spc="-15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3200" spc="-1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3200" spc="-15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Programs &gt; Accessories &gt; </a:t>
            </a:r>
            <a:r>
              <a:rPr lang="en-US" sz="3200" spc="-1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Ease of </a:t>
            </a:r>
            <a:r>
              <a:rPr lang="en-US" sz="3200" spc="-15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&gt;</a:t>
            </a:r>
            <a:r>
              <a:rPr lang="en-US" sz="3200" spc="-1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On-Screen Keyboard</a:t>
            </a:r>
            <a:endParaRPr lang="en-US" sz="3200" spc="-1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hlinkClick r:id="rId3" action="ppaction://hlinksldjump" tooltip="Nhấp chuột lần lượt vào các hình từ trên xuống dưới. Kết thúc Slide khi &quot;Ease of Access&quot; xuất hiện."/>
          </p:cNvPr>
          <p:cNvSpPr txBox="1"/>
          <p:nvPr/>
        </p:nvSpPr>
        <p:spPr>
          <a:xfrm>
            <a:off x="544" y="3792399"/>
            <a:ext cx="589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ym typeface="Wingdings" panose="05000000000000000000" pitchFamily="2" charset="2"/>
              </a:rPr>
              <a:t>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295393" y="1287879"/>
            <a:ext cx="11896607" cy="13531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54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TM Silk Script" panose="02040603050506020204" pitchFamily="18" charset="0"/>
                <a:ea typeface="+mj-ea"/>
                <a:cs typeface="+mj-cs"/>
              </a:defRPr>
            </a:lvl1pPr>
          </a:lstStyle>
          <a:p>
            <a:pPr algn="ctr">
              <a:buSzPct val="150000"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Dọn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dẹp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(Disk Cleanup)</a:t>
            </a:r>
          </a:p>
          <a:p>
            <a:pPr algn="ctr">
              <a:buSzPct val="150000"/>
            </a:pPr>
            <a:r>
              <a:rPr lang="en-US" sz="3200" spc="-1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US" sz="3200" spc="-15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3200" spc="-1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3200" spc="-15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Programs &gt; Accessories &gt; System Tools &gt; Disk </a:t>
            </a:r>
            <a:r>
              <a:rPr lang="en-US" sz="3200" spc="-1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Cleanup</a:t>
            </a:r>
            <a:endParaRPr lang="en-US" sz="3200" spc="-1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ct val="150000"/>
            </a:pPr>
            <a:endParaRPr lang="en-US" sz="4000" spc="-1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104576" y="117979"/>
            <a:ext cx="7843283" cy="706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4" t="14254" r="33031" b="74697"/>
          <a:stretch/>
        </p:blipFill>
        <p:spPr>
          <a:xfrm>
            <a:off x="6110192" y="3252838"/>
            <a:ext cx="5316652" cy="1079123"/>
          </a:xfrm>
          <a:prstGeom prst="rect">
            <a:avLst/>
          </a:prstGeom>
        </p:spPr>
      </p:pic>
      <p:pic>
        <p:nvPicPr>
          <p:cNvPr id="25" name="Mickey" descr="Image result for mickey mouse and computer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5" y="3057652"/>
            <a:ext cx="2098728" cy="193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0" t="7012" r="34751" b="69777"/>
          <a:stretch/>
        </p:blipFill>
        <p:spPr>
          <a:xfrm>
            <a:off x="3745422" y="2822614"/>
            <a:ext cx="4996548" cy="2137949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578" y="2811190"/>
            <a:ext cx="5760233" cy="169721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181" y="2851710"/>
            <a:ext cx="7469029" cy="2137949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323" y="2778702"/>
            <a:ext cx="3524742" cy="3982006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101" y="2791120"/>
            <a:ext cx="2242872" cy="39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0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3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600"/>
                            </p:stCondLst>
                            <p:childTnLst>
                              <p:par>
                                <p:cTn id="3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100"/>
                            </p:stCondLst>
                            <p:childTnLst>
                              <p:par>
                                <p:cTn id="3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decel="100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7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" decel="1000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 decel="100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3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8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8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8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3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8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8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50"/>
                            </p:stCondLst>
                            <p:childTnLst>
                              <p:par>
                                <p:cTn id="9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7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decel="100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7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 decel="100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4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4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3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3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3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3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3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6" presetID="3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3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3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3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4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050"/>
                            </p:stCondLst>
                            <p:childTnLst>
                              <p:par>
                                <p:cTn id="14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7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" decel="100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7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" decel="100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4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4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4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4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3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8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8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8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8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6" presetID="3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18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8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8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9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4450"/>
                            </p:stCondLst>
                            <p:childTnLst>
                              <p:par>
                                <p:cTn id="192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7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" decel="100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37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5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" decel="100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4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4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3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3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3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3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3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0" presetID="3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4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4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4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4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26" grpId="0" uiExpand="1" build="allAtOnce"/>
      <p:bldP spid="26" grpId="1" build="allAtOnce" rev="1"/>
      <p:bldP spid="26" grpId="2" uiExpand="1" build="allAtOnce"/>
      <p:bldP spid="9" grpId="0" uiExpand="1" build="allAtOnce"/>
      <p:bldP spid="9" grpId="1" build="allAtOnce" rev="1"/>
      <p:bldP spid="9" grpId="2" build="allAtOnce"/>
      <p:bldP spid="11" grpId="0" build="allAtOnce"/>
      <p:bldP spid="11" grpId="1" build="allAtOnce" rev="1"/>
      <p:bldP spid="11" grpId="2" build="allAtOnce"/>
      <p:bldP spid="13" grpId="0" uiExpand="1" build="allAtOnce"/>
      <p:bldP spid="13" grpId="1" build="allAtOnce" rev="1"/>
      <p:bldP spid="13" grpId="2" uiExpand="1" build="allAtOnce"/>
      <p:bldP spid="17" grpId="0" build="allAtOnce"/>
      <p:bldP spid="17" grpId="1" build="allAtOnce" rev="1"/>
    </p:bldLst>
  </p:timing>
</p:sld>
</file>

<file path=ppt/theme/theme1.xml><?xml version="1.0" encoding="utf-8"?>
<a:theme xmlns:a="http://schemas.openxmlformats.org/drawingml/2006/main" name="IC3 Sp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3 Spark" id="{767DEBA0-371E-4F75-B3A8-7361022FBB27}" vid="{34DBF90F-D203-4555-AEB7-070583CABD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IC3 Spark</Template>
  <TotalTime>16245</TotalTime>
  <Words>242</Words>
  <Application>Microsoft Office PowerPoint</Application>
  <PresentationFormat>Widescreen</PresentationFormat>
  <Paragraphs>47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Times New Roman</vt:lpstr>
      <vt:lpstr>UTM Duepuntozero</vt:lpstr>
      <vt:lpstr>UTM Nokia Standard</vt:lpstr>
      <vt:lpstr>Wingdings</vt:lpstr>
      <vt:lpstr>IC3 Spark</vt:lpstr>
      <vt:lpstr>Luyện tập tin học</vt:lpstr>
      <vt:lpstr>Hoạt động: Tìm hiểu kiến thức</vt:lpstr>
      <vt:lpstr>PowerPoint Presentation</vt:lpstr>
      <vt:lpstr>Hoạt động: Em có biết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LUYỆN TẬP TIN HỌC</dc:title>
  <dc:creator>Phat Tai Nguyen</dc:creator>
  <cp:lastModifiedBy>Phat Tai Nguyen</cp:lastModifiedBy>
  <cp:revision>354</cp:revision>
  <dcterms:created xsi:type="dcterms:W3CDTF">2017-11-01T03:28:55Z</dcterms:created>
  <dcterms:modified xsi:type="dcterms:W3CDTF">2018-08-08T04:30:05Z</dcterms:modified>
</cp:coreProperties>
</file>