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9BBA-9C2E-40D6-9235-42ACE949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021A-03D9-403E-B1B1-3BEBCE39D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73A5-40DB-433D-969F-93D38B0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9000-17AF-4518-A230-ADD7045F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5DAF-66A7-4627-BF0E-884CA0B6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7478-1EE1-4EA9-ADF1-CE176EF3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EE88-704A-4B4A-AB34-ED58F223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4D92-D566-4E45-93C7-5162587D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2B7B-C0D8-4DD2-964F-A76DE83C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FE4B-7720-4D2D-8E18-D72695B4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B595F-E9BF-4536-BCDE-CE18E404C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AD426-B2A8-4B63-8429-2100FCEB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D622-59A2-40FA-9DFE-87BA05CE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6B94-DD41-428D-91A7-3BFF1AF2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F4A9-4E4B-4D5C-87AE-0C6F8630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022-1D2F-4BAB-B734-7A322612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62C4-DB8E-48B9-8C10-7FDA9B23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0DB5-6CB2-418C-84F4-7E3C978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5BCC-2DDB-4E05-B39C-523FDCBB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FCA-2DD3-456E-A504-7229BCE7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B203-024F-4022-A7C7-17DE7883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45F4-C1C2-4B69-9C71-7C74E312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101B-7711-4074-98F7-D59CF391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B0DF-D9A0-4213-9F12-6487B6AA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589E-E514-401C-939B-019768B5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14C1-3F50-4DD4-8871-5EDEA540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3629-F541-442F-B7CE-6F69CE8F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D9BC8-8B30-46F7-A69F-7F147A69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C37D-DE67-4291-9343-F04BDA7D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1483-476F-4389-8422-D7C7063D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8741-2664-4708-B8EF-FC856314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060B-177B-449D-B89C-552CFFBD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0BC79-0EF5-44B8-80D7-F33C285C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4C1D-C10B-4716-BBB1-EDDACDBF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E0B6B-22B4-4628-99A7-9660C91AE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E3734-BA57-4EDE-BBEA-D019B6F9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F84D5-3163-4F13-8E99-10CD0B54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7FE6-17E7-4273-BAC7-E58C2766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A018A-FAA7-4157-8E56-767CE66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3285-400E-4E0B-BA01-671A4E9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4FF9E-0C32-463D-8CCA-E74FAB35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540C-CFE8-4ECA-9644-0D3CAAE8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4AB22-B6D6-4A95-8017-7F454EF1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35A40-8CEC-4980-A548-62F5EF0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5EAB9-F85B-4178-9939-4419C42E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001B6-F029-4B93-A951-F238893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C6FA-DC43-4842-A572-179DC290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7531-7E4B-4E84-BE03-7C2F6B57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B260-A7CB-42D1-BE91-7D13D740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1B29-4D98-4EAB-9336-CE0FBE95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D145F-AEE7-4082-93C5-48877D6E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44F0-5FA7-437B-BD08-5CFE935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B8C5-2183-4AE1-AAF7-40BE430F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4B2A4-6FE7-41A8-8C93-4DDB8455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B6DB3-1EDC-4DB1-8EE0-EBD9A046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5533E-5F30-4B68-BD45-FCF2341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A9A3C-AB7A-4587-A721-5619CC7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4715-F215-4B0F-8E72-9CFCE4E6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D7E6B-F607-4BF2-8A56-7F342B07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5168C-BB10-4E3E-9F63-9C4EB801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CF8E-D030-44B0-B694-C7C9308F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38A2-6D19-43B6-AA67-9A40D9C814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B630-A550-4E91-B14D-3E4239BAD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999B-BF7F-433A-A825-B55904AA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FD81-31DD-422D-8052-F8753888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8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4511950-EECE-44A4-9894-FA1956B8D89A}"/>
              </a:ext>
            </a:extLst>
          </p:cNvPr>
          <p:cNvGrpSpPr/>
          <p:nvPr/>
        </p:nvGrpSpPr>
        <p:grpSpPr>
          <a:xfrm>
            <a:off x="2624224" y="2009482"/>
            <a:ext cx="7152236" cy="2159626"/>
            <a:chOff x="2624224" y="2009482"/>
            <a:chExt cx="7152236" cy="2159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BE4BB8-965A-49D0-8F4F-301E39E5E631}"/>
                </a:ext>
              </a:extLst>
            </p:cNvPr>
            <p:cNvSpPr/>
            <p:nvPr/>
          </p:nvSpPr>
          <p:spPr>
            <a:xfrm>
              <a:off x="2624224" y="2745510"/>
              <a:ext cx="1403927" cy="68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5474C01-F1F7-4580-984B-B4B8053F8C79}"/>
                    </a:ext>
                  </a:extLst>
                </p:cNvPr>
                <p:cNvSpPr/>
                <p:nvPr/>
              </p:nvSpPr>
              <p:spPr>
                <a:xfrm>
                  <a:off x="4945554" y="2745509"/>
                  <a:ext cx="744682" cy="683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5474C01-F1F7-4580-984B-B4B8053F8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54" y="2745509"/>
                  <a:ext cx="744682" cy="6834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A53C38-4396-4AD8-BDC6-025D596FB208}"/>
                </a:ext>
              </a:extLst>
            </p:cNvPr>
            <p:cNvSpPr/>
            <p:nvPr/>
          </p:nvSpPr>
          <p:spPr>
            <a:xfrm>
              <a:off x="7708842" y="2745509"/>
              <a:ext cx="1403927" cy="68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124F6A-339B-4A19-9A1E-9B0231723ED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028151" y="3087255"/>
              <a:ext cx="9174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8FBF6D-49DA-417E-9B0F-0B09710D26F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90236" y="3087255"/>
              <a:ext cx="2018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92262B-96A3-4453-89E6-BF32D1A3DD6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9112769" y="3087255"/>
              <a:ext cx="663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986CD42-4544-4ACC-97FE-ECE0308129FC}"/>
                </a:ext>
              </a:extLst>
            </p:cNvPr>
            <p:cNvCxnSpPr>
              <a:endCxn id="5" idx="0"/>
            </p:cNvCxnSpPr>
            <p:nvPr/>
          </p:nvCxnSpPr>
          <p:spPr>
            <a:xfrm rot="10800000">
              <a:off x="3326188" y="2745510"/>
              <a:ext cx="2966662" cy="341744"/>
            </a:xfrm>
            <a:prstGeom prst="bentConnector4">
              <a:avLst>
                <a:gd name="adj1" fmla="val 2637"/>
                <a:gd name="adj2" fmla="val 2096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1476ED67-EA13-4154-BA95-0341FE5B4E0F}"/>
                </a:ext>
              </a:extLst>
            </p:cNvPr>
            <p:cNvCxnSpPr>
              <a:cxnSpLocks/>
              <a:stCxn id="7" idx="2"/>
              <a:endCxn id="5" idx="2"/>
            </p:cNvCxnSpPr>
            <p:nvPr/>
          </p:nvCxnSpPr>
          <p:spPr>
            <a:xfrm rot="5400000">
              <a:off x="5868497" y="886691"/>
              <a:ext cx="1" cy="5084618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BA119C-A90C-4719-A293-593334E950E0}"/>
                    </a:ext>
                  </a:extLst>
                </p:cNvPr>
                <p:cNvSpPr txBox="1"/>
                <p:nvPr/>
              </p:nvSpPr>
              <p:spPr>
                <a:xfrm>
                  <a:off x="4640505" y="3745594"/>
                  <a:ext cx="2910990" cy="4235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BA119C-A90C-4719-A293-593334E95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505" y="3745594"/>
                  <a:ext cx="2910990" cy="423514"/>
                </a:xfrm>
                <a:prstGeom prst="rect">
                  <a:avLst/>
                </a:prstGeom>
                <a:blipFill>
                  <a:blip r:embed="rId3"/>
                  <a:stretch>
                    <a:fillRect r="-4393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00DD024-1E18-4C66-A40E-F54996E59C18}"/>
                    </a:ext>
                  </a:extLst>
                </p:cNvPr>
                <p:cNvSpPr txBox="1"/>
                <p:nvPr/>
              </p:nvSpPr>
              <p:spPr>
                <a:xfrm>
                  <a:off x="4274244" y="2751859"/>
                  <a:ext cx="392287" cy="376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00DD024-1E18-4C66-A40E-F54996E59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244" y="2751859"/>
                  <a:ext cx="392287" cy="376770"/>
                </a:xfrm>
                <a:prstGeom prst="rect">
                  <a:avLst/>
                </a:prstGeom>
                <a:blipFill>
                  <a:blip r:embed="rId4"/>
                  <a:stretch>
                    <a:fillRect t="-1613"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EA918A8-ABFE-470C-987D-94FF61CE5B18}"/>
                    </a:ext>
                  </a:extLst>
                </p:cNvPr>
                <p:cNvSpPr txBox="1"/>
                <p:nvPr/>
              </p:nvSpPr>
              <p:spPr>
                <a:xfrm>
                  <a:off x="5760775" y="2731716"/>
                  <a:ext cx="376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EA918A8-ABFE-470C-987D-94FF61CE5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775" y="2731716"/>
                  <a:ext cx="3764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C20BC1B-3C1B-4F77-B7F4-B7F99FE65064}"/>
                    </a:ext>
                  </a:extLst>
                </p:cNvPr>
                <p:cNvSpPr txBox="1"/>
                <p:nvPr/>
              </p:nvSpPr>
              <p:spPr>
                <a:xfrm>
                  <a:off x="6849307" y="2731716"/>
                  <a:ext cx="376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C20BC1B-3C1B-4F77-B7F4-B7F99FE65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307" y="2731716"/>
                  <a:ext cx="3764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35A5C04-A881-480F-A426-C53D944820E1}"/>
                    </a:ext>
                  </a:extLst>
                </p:cNvPr>
                <p:cNvSpPr txBox="1"/>
                <p:nvPr/>
              </p:nvSpPr>
              <p:spPr>
                <a:xfrm>
                  <a:off x="7782214" y="2354946"/>
                  <a:ext cx="976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35A5C04-A881-480F-A426-C53D9448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214" y="2354946"/>
                  <a:ext cx="9766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B13CBA-55E1-4C23-BA50-6101F3C7F55F}"/>
                    </a:ext>
                  </a:extLst>
                </p:cNvPr>
                <p:cNvSpPr txBox="1"/>
                <p:nvPr/>
              </p:nvSpPr>
              <p:spPr>
                <a:xfrm>
                  <a:off x="9278277" y="2731716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B13CBA-55E1-4C23-BA50-6101F3C7F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277" y="2731716"/>
                  <a:ext cx="38266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6BFFE87-1045-46A2-BFB8-D3ED6703040F}"/>
                    </a:ext>
                  </a:extLst>
                </p:cNvPr>
                <p:cNvSpPr txBox="1"/>
                <p:nvPr/>
              </p:nvSpPr>
              <p:spPr>
                <a:xfrm>
                  <a:off x="4222243" y="2009482"/>
                  <a:ext cx="1174552" cy="376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6BFFE87-1045-46A2-BFB8-D3ED67030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243" y="2009482"/>
                  <a:ext cx="1174552" cy="376770"/>
                </a:xfrm>
                <a:prstGeom prst="rect">
                  <a:avLst/>
                </a:prstGeom>
                <a:blipFill>
                  <a:blip r:embed="rId9"/>
                  <a:stretch>
                    <a:fillRect t="-1639" r="-19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8701B-BB29-4A12-BB87-E8A3E4ECE70B}"/>
                    </a:ext>
                  </a:extLst>
                </p:cNvPr>
                <p:cNvSpPr txBox="1"/>
                <p:nvPr/>
              </p:nvSpPr>
              <p:spPr>
                <a:xfrm>
                  <a:off x="5704221" y="310059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8701B-BB29-4A12-BB87-E8A3E4EC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221" y="3100594"/>
                  <a:ext cx="4106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495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Tuan Pham</dc:creator>
  <cp:lastModifiedBy>Thanh Tuan Pham</cp:lastModifiedBy>
  <cp:revision>5</cp:revision>
  <dcterms:created xsi:type="dcterms:W3CDTF">2019-04-12T05:35:51Z</dcterms:created>
  <dcterms:modified xsi:type="dcterms:W3CDTF">2019-04-12T05:47:46Z</dcterms:modified>
</cp:coreProperties>
</file>