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82" r:id="rId2"/>
    <p:sldId id="280" r:id="rId3"/>
    <p:sldId id="431" r:id="rId4"/>
    <p:sldId id="329" r:id="rId5"/>
    <p:sldId id="439" r:id="rId6"/>
    <p:sldId id="310" r:id="rId7"/>
    <p:sldId id="323" r:id="rId8"/>
    <p:sldId id="32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96F4AC4-05B3-40D3-A364-FDCCEB1B4E83}">
          <p14:sldIdLst>
            <p14:sldId id="282"/>
            <p14:sldId id="280"/>
            <p14:sldId id="431"/>
            <p14:sldId id="329"/>
            <p14:sldId id="439"/>
            <p14:sldId id="310"/>
            <p14:sldId id="323"/>
            <p14:sldId id="32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D206E3-85C4-4B9D-99AB-0AF9B31BDC91}" v="921" dt="2024-02-27T04:50:27.0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3192" autoAdjust="0"/>
  </p:normalViewPr>
  <p:slideViewPr>
    <p:cSldViewPr snapToGrid="0">
      <p:cViewPr varScale="1">
        <p:scale>
          <a:sx n="141" d="100"/>
          <a:sy n="141" d="100"/>
        </p:scale>
        <p:origin x="960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팜 탄 뚜언" userId="bd666125-3fdd-44e2-80a1-9071baf5278d" providerId="ADAL" clId="{5D89EDBE-D85A-4E90-9199-FA27A8197BA4}"/>
    <pc:docChg chg="undo custSel addSld delSld modSld sldOrd modSection">
      <pc:chgData name="팜 탄 뚜언" userId="bd666125-3fdd-44e2-80a1-9071baf5278d" providerId="ADAL" clId="{5D89EDBE-D85A-4E90-9199-FA27A8197BA4}" dt="2023-11-27T02:40:40.142" v="1312" actId="20577"/>
      <pc:docMkLst>
        <pc:docMk/>
      </pc:docMkLst>
      <pc:sldChg chg="addSp delSp modSp mod">
        <pc:chgData name="팜 탄 뚜언" userId="bd666125-3fdd-44e2-80a1-9071baf5278d" providerId="ADAL" clId="{5D89EDBE-D85A-4E90-9199-FA27A8197BA4}" dt="2023-11-26T04:47:43.086" v="600" actId="20577"/>
        <pc:sldMkLst>
          <pc:docMk/>
          <pc:sldMk cId="4214556755" sldId="280"/>
        </pc:sldMkLst>
        <pc:spChg chg="mod">
          <ac:chgData name="팜 탄 뚜언" userId="bd666125-3fdd-44e2-80a1-9071baf5278d" providerId="ADAL" clId="{5D89EDBE-D85A-4E90-9199-FA27A8197BA4}" dt="2023-11-26T04:29:07.714" v="162"/>
          <ac:spMkLst>
            <pc:docMk/>
            <pc:sldMk cId="4214556755" sldId="280"/>
            <ac:spMk id="2" creationId="{A2D84908-7327-4168-812C-54C042BFF98E}"/>
          </ac:spMkLst>
        </pc:spChg>
        <pc:spChg chg="mod">
          <ac:chgData name="팜 탄 뚜언" userId="bd666125-3fdd-44e2-80a1-9071baf5278d" providerId="ADAL" clId="{5D89EDBE-D85A-4E90-9199-FA27A8197BA4}" dt="2023-11-26T04:47:43.086" v="600" actId="20577"/>
          <ac:spMkLst>
            <pc:docMk/>
            <pc:sldMk cId="4214556755" sldId="280"/>
            <ac:spMk id="3" creationId="{FFC80D7D-F94B-4CAE-84B2-D607A5449295}"/>
          </ac:spMkLst>
        </pc:spChg>
        <pc:spChg chg="del mod">
          <ac:chgData name="팜 탄 뚜언" userId="bd666125-3fdd-44e2-80a1-9071baf5278d" providerId="ADAL" clId="{5D89EDBE-D85A-4E90-9199-FA27A8197BA4}" dt="2023-11-26T04:37:26.759" v="412" actId="478"/>
          <ac:spMkLst>
            <pc:docMk/>
            <pc:sldMk cId="4214556755" sldId="280"/>
            <ac:spMk id="7" creationId="{A26A3E35-D468-C08C-42DA-5359CDBACAD3}"/>
          </ac:spMkLst>
        </pc:spChg>
        <pc:spChg chg="add del mod">
          <ac:chgData name="팜 탄 뚜언" userId="bd666125-3fdd-44e2-80a1-9071baf5278d" providerId="ADAL" clId="{5D89EDBE-D85A-4E90-9199-FA27A8197BA4}" dt="2023-11-26T04:33:39.178" v="246" actId="478"/>
          <ac:spMkLst>
            <pc:docMk/>
            <pc:sldMk cId="4214556755" sldId="280"/>
            <ac:spMk id="17" creationId="{733C63ED-C8AA-8063-5E7A-D9E4B05D4AB2}"/>
          </ac:spMkLst>
        </pc:spChg>
        <pc:grpChg chg="del">
          <ac:chgData name="팜 탄 뚜언" userId="bd666125-3fdd-44e2-80a1-9071baf5278d" providerId="ADAL" clId="{5D89EDBE-D85A-4E90-9199-FA27A8197BA4}" dt="2023-11-26T04:29:44.673" v="168" actId="478"/>
          <ac:grpSpMkLst>
            <pc:docMk/>
            <pc:sldMk cId="4214556755" sldId="280"/>
            <ac:grpSpMk id="16" creationId="{2D3E51D7-23DE-8579-0635-8E45D4055D90}"/>
          </ac:grpSpMkLst>
        </pc:grpChg>
        <pc:picChg chg="del">
          <ac:chgData name="팜 탄 뚜언" userId="bd666125-3fdd-44e2-80a1-9071baf5278d" providerId="ADAL" clId="{5D89EDBE-D85A-4E90-9199-FA27A8197BA4}" dt="2023-11-26T04:29:45.194" v="169" actId="478"/>
          <ac:picMkLst>
            <pc:docMk/>
            <pc:sldMk cId="4214556755" sldId="280"/>
            <ac:picMk id="8" creationId="{0AAB3E8D-39BA-C629-4E0A-261E9839AA21}"/>
          </ac:picMkLst>
        </pc:picChg>
      </pc:sldChg>
      <pc:sldChg chg="modSp mod">
        <pc:chgData name="팜 탄 뚜언" userId="bd666125-3fdd-44e2-80a1-9071baf5278d" providerId="ADAL" clId="{5D89EDBE-D85A-4E90-9199-FA27A8197BA4}" dt="2023-11-27T02:40:40.142" v="1312" actId="20577"/>
        <pc:sldMkLst>
          <pc:docMk/>
          <pc:sldMk cId="3543479028" sldId="282"/>
        </pc:sldMkLst>
        <pc:spChg chg="mod">
          <ac:chgData name="팜 탄 뚜언" userId="bd666125-3fdd-44e2-80a1-9071baf5278d" providerId="ADAL" clId="{5D89EDBE-D85A-4E90-9199-FA27A8197BA4}" dt="2023-11-27T02:40:40.142" v="1312" actId="20577"/>
          <ac:spMkLst>
            <pc:docMk/>
            <pc:sldMk cId="3543479028" sldId="282"/>
            <ac:spMk id="11266" creationId="{00000000-0000-0000-0000-000000000000}"/>
          </ac:spMkLst>
        </pc:spChg>
      </pc:sldChg>
      <pc:sldChg chg="modSp del mod">
        <pc:chgData name="팜 탄 뚜언" userId="bd666125-3fdd-44e2-80a1-9071baf5278d" providerId="ADAL" clId="{5D89EDBE-D85A-4E90-9199-FA27A8197BA4}" dt="2023-11-26T04:29:15.952" v="164" actId="47"/>
        <pc:sldMkLst>
          <pc:docMk/>
          <pc:sldMk cId="1207828119" sldId="386"/>
        </pc:sldMkLst>
        <pc:spChg chg="mod">
          <ac:chgData name="팜 탄 뚜언" userId="bd666125-3fdd-44e2-80a1-9071baf5278d" providerId="ADAL" clId="{5D89EDBE-D85A-4E90-9199-FA27A8197BA4}" dt="2023-11-26T04:29:11.289" v="163"/>
          <ac:spMkLst>
            <pc:docMk/>
            <pc:sldMk cId="1207828119" sldId="386"/>
            <ac:spMk id="2" creationId="{A2D84908-7327-4168-812C-54C042BFF98E}"/>
          </ac:spMkLst>
        </pc:spChg>
      </pc:sldChg>
      <pc:sldChg chg="del">
        <pc:chgData name="팜 탄 뚜언" userId="bd666125-3fdd-44e2-80a1-9071baf5278d" providerId="ADAL" clId="{5D89EDBE-D85A-4E90-9199-FA27A8197BA4}" dt="2023-11-26T04:29:03.055" v="161" actId="47"/>
        <pc:sldMkLst>
          <pc:docMk/>
          <pc:sldMk cId="2583169337" sldId="387"/>
        </pc:sldMkLst>
      </pc:sldChg>
      <pc:sldChg chg="addSp delSp modSp new mod">
        <pc:chgData name="팜 탄 뚜언" userId="bd666125-3fdd-44e2-80a1-9071baf5278d" providerId="ADAL" clId="{5D89EDBE-D85A-4E90-9199-FA27A8197BA4}" dt="2023-11-26T04:47:15.276" v="589" actId="179"/>
        <pc:sldMkLst>
          <pc:docMk/>
          <pc:sldMk cId="94893878" sldId="388"/>
        </pc:sldMkLst>
        <pc:spChg chg="mod">
          <ac:chgData name="팜 탄 뚜언" userId="bd666125-3fdd-44e2-80a1-9071baf5278d" providerId="ADAL" clId="{5D89EDBE-D85A-4E90-9199-FA27A8197BA4}" dt="2023-11-26T04:25:05.147" v="97" actId="20577"/>
          <ac:spMkLst>
            <pc:docMk/>
            <pc:sldMk cId="94893878" sldId="388"/>
            <ac:spMk id="2" creationId="{802BE18F-8869-EAF6-71E6-2C951A25A7D3}"/>
          </ac:spMkLst>
        </pc:spChg>
        <pc:spChg chg="mod">
          <ac:chgData name="팜 탄 뚜언" userId="bd666125-3fdd-44e2-80a1-9071baf5278d" providerId="ADAL" clId="{5D89EDBE-D85A-4E90-9199-FA27A8197BA4}" dt="2023-11-26T04:47:15.276" v="589" actId="179"/>
          <ac:spMkLst>
            <pc:docMk/>
            <pc:sldMk cId="94893878" sldId="388"/>
            <ac:spMk id="3" creationId="{CF33F8DA-AD39-689F-0FEB-EE036F164648}"/>
          </ac:spMkLst>
        </pc:spChg>
        <pc:spChg chg="add mod">
          <ac:chgData name="팜 탄 뚜언" userId="bd666125-3fdd-44e2-80a1-9071baf5278d" providerId="ADAL" clId="{5D89EDBE-D85A-4E90-9199-FA27A8197BA4}" dt="2023-11-26T04:37:40.339" v="426" actId="1036"/>
          <ac:spMkLst>
            <pc:docMk/>
            <pc:sldMk cId="94893878" sldId="388"/>
            <ac:spMk id="4" creationId="{7B6175FE-4F84-24E3-FFD2-657697605043}"/>
          </ac:spMkLst>
        </pc:spChg>
        <pc:graphicFrameChg chg="add del mod">
          <ac:chgData name="팜 탄 뚜언" userId="bd666125-3fdd-44e2-80a1-9071baf5278d" providerId="ADAL" clId="{5D89EDBE-D85A-4E90-9199-FA27A8197BA4}" dt="2023-11-26T04:28:49.818" v="160" actId="478"/>
          <ac:graphicFrameMkLst>
            <pc:docMk/>
            <pc:sldMk cId="94893878" sldId="388"/>
            <ac:graphicFrameMk id="5" creationId="{BDBCDB6A-447E-4E8B-8D3B-FA65E71D94A6}"/>
          </ac:graphicFrameMkLst>
        </pc:graphicFrameChg>
        <pc:picChg chg="add mod">
          <ac:chgData name="팜 탄 뚜언" userId="bd666125-3fdd-44e2-80a1-9071baf5278d" providerId="ADAL" clId="{5D89EDBE-D85A-4E90-9199-FA27A8197BA4}" dt="2023-11-26T04:37:42.910" v="427" actId="1076"/>
          <ac:picMkLst>
            <pc:docMk/>
            <pc:sldMk cId="94893878" sldId="388"/>
            <ac:picMk id="7" creationId="{0FE17A5B-17E1-4E51-D343-083B9B2E008D}"/>
          </ac:picMkLst>
        </pc:picChg>
      </pc:sldChg>
      <pc:sldChg chg="addSp delSp modSp add mod">
        <pc:chgData name="팜 탄 뚜언" userId="bd666125-3fdd-44e2-80a1-9071baf5278d" providerId="ADAL" clId="{5D89EDBE-D85A-4E90-9199-FA27A8197BA4}" dt="2023-11-26T04:48:29.367" v="620" actId="20577"/>
        <pc:sldMkLst>
          <pc:docMk/>
          <pc:sldMk cId="1555575807" sldId="389"/>
        </pc:sldMkLst>
        <pc:spChg chg="mod">
          <ac:chgData name="팜 탄 뚜언" userId="bd666125-3fdd-44e2-80a1-9071baf5278d" providerId="ADAL" clId="{5D89EDBE-D85A-4E90-9199-FA27A8197BA4}" dt="2023-11-26T04:48:29.367" v="620" actId="20577"/>
          <ac:spMkLst>
            <pc:docMk/>
            <pc:sldMk cId="1555575807" sldId="389"/>
            <ac:spMk id="3" creationId="{FFC80D7D-F94B-4CAE-84B2-D607A5449295}"/>
          </ac:spMkLst>
        </pc:spChg>
        <pc:spChg chg="add mod">
          <ac:chgData name="팜 탄 뚜언" userId="bd666125-3fdd-44e2-80a1-9071baf5278d" providerId="ADAL" clId="{5D89EDBE-D85A-4E90-9199-FA27A8197BA4}" dt="2023-11-26T04:46:12.688" v="579" actId="1076"/>
          <ac:spMkLst>
            <pc:docMk/>
            <pc:sldMk cId="1555575807" sldId="389"/>
            <ac:spMk id="4" creationId="{40BED4A7-60BB-9373-D70C-C4766052DF3F}"/>
          </ac:spMkLst>
        </pc:spChg>
        <pc:picChg chg="add del mod">
          <ac:chgData name="팜 탄 뚜언" userId="bd666125-3fdd-44e2-80a1-9071baf5278d" providerId="ADAL" clId="{5D89EDBE-D85A-4E90-9199-FA27A8197BA4}" dt="2023-11-26T04:45:21.939" v="564" actId="478"/>
          <ac:picMkLst>
            <pc:docMk/>
            <pc:sldMk cId="1555575807" sldId="389"/>
            <ac:picMk id="6" creationId="{17C2086F-942A-4459-0536-6726036DFF77}"/>
          </ac:picMkLst>
        </pc:picChg>
        <pc:picChg chg="add mod">
          <ac:chgData name="팜 탄 뚜언" userId="bd666125-3fdd-44e2-80a1-9071baf5278d" providerId="ADAL" clId="{5D89EDBE-D85A-4E90-9199-FA27A8197BA4}" dt="2023-11-26T04:46:23.440" v="582" actId="1076"/>
          <ac:picMkLst>
            <pc:docMk/>
            <pc:sldMk cId="1555575807" sldId="389"/>
            <ac:picMk id="8" creationId="{0C50D91D-759A-3D0F-CDAE-80CAC988648E}"/>
          </ac:picMkLst>
        </pc:picChg>
        <pc:picChg chg="add mod">
          <ac:chgData name="팜 탄 뚜언" userId="bd666125-3fdd-44e2-80a1-9071baf5278d" providerId="ADAL" clId="{5D89EDBE-D85A-4E90-9199-FA27A8197BA4}" dt="2023-11-26T04:46:24.968" v="583" actId="1076"/>
          <ac:picMkLst>
            <pc:docMk/>
            <pc:sldMk cId="1555575807" sldId="389"/>
            <ac:picMk id="10" creationId="{10D4FB42-DEFB-1CB0-6F3C-34AF96EF9B36}"/>
          </ac:picMkLst>
        </pc:picChg>
      </pc:sldChg>
      <pc:sldChg chg="modSp add mod">
        <pc:chgData name="팜 탄 뚜언" userId="bd666125-3fdd-44e2-80a1-9071baf5278d" providerId="ADAL" clId="{5D89EDBE-D85A-4E90-9199-FA27A8197BA4}" dt="2023-11-26T04:56:06.967" v="819" actId="20577"/>
        <pc:sldMkLst>
          <pc:docMk/>
          <pc:sldMk cId="1496369845" sldId="390"/>
        </pc:sldMkLst>
        <pc:spChg chg="mod">
          <ac:chgData name="팜 탄 뚜언" userId="bd666125-3fdd-44e2-80a1-9071baf5278d" providerId="ADAL" clId="{5D89EDBE-D85A-4E90-9199-FA27A8197BA4}" dt="2023-11-26T04:56:06.967" v="819" actId="20577"/>
          <ac:spMkLst>
            <pc:docMk/>
            <pc:sldMk cId="1496369845" sldId="390"/>
            <ac:spMk id="3" creationId="{FFC80D7D-F94B-4CAE-84B2-D607A5449295}"/>
          </ac:spMkLst>
        </pc:spChg>
      </pc:sldChg>
      <pc:sldChg chg="modSp add mod">
        <pc:chgData name="팜 탄 뚜언" userId="bd666125-3fdd-44e2-80a1-9071baf5278d" providerId="ADAL" clId="{5D89EDBE-D85A-4E90-9199-FA27A8197BA4}" dt="2023-11-26T05:09:21.425" v="1074" actId="20577"/>
        <pc:sldMkLst>
          <pc:docMk/>
          <pc:sldMk cId="3236561928" sldId="391"/>
        </pc:sldMkLst>
        <pc:spChg chg="mod">
          <ac:chgData name="팜 탄 뚜언" userId="bd666125-3fdd-44e2-80a1-9071baf5278d" providerId="ADAL" clId="{5D89EDBE-D85A-4E90-9199-FA27A8197BA4}" dt="2023-11-26T05:09:21.425" v="1074" actId="20577"/>
          <ac:spMkLst>
            <pc:docMk/>
            <pc:sldMk cId="3236561928" sldId="391"/>
            <ac:spMk id="3" creationId="{FFC80D7D-F94B-4CAE-84B2-D607A5449295}"/>
          </ac:spMkLst>
        </pc:spChg>
      </pc:sldChg>
      <pc:sldChg chg="addSp delSp modSp add mod">
        <pc:chgData name="팜 탄 뚜언" userId="bd666125-3fdd-44e2-80a1-9071baf5278d" providerId="ADAL" clId="{5D89EDBE-D85A-4E90-9199-FA27A8197BA4}" dt="2023-11-26T05:01:44.682" v="918" actId="1076"/>
        <pc:sldMkLst>
          <pc:docMk/>
          <pc:sldMk cId="4148349132" sldId="392"/>
        </pc:sldMkLst>
        <pc:spChg chg="del mod">
          <ac:chgData name="팜 탄 뚜언" userId="bd666125-3fdd-44e2-80a1-9071baf5278d" providerId="ADAL" clId="{5D89EDBE-D85A-4E90-9199-FA27A8197BA4}" dt="2023-11-26T04:56:28.160" v="822" actId="478"/>
          <ac:spMkLst>
            <pc:docMk/>
            <pc:sldMk cId="4148349132" sldId="392"/>
            <ac:spMk id="3" creationId="{FFC80D7D-F94B-4CAE-84B2-D607A5449295}"/>
          </ac:spMkLst>
        </pc:spChg>
        <pc:spChg chg="add mod">
          <ac:chgData name="팜 탄 뚜언" userId="bd666125-3fdd-44e2-80a1-9071baf5278d" providerId="ADAL" clId="{5D89EDBE-D85A-4E90-9199-FA27A8197BA4}" dt="2023-11-26T05:01:40.606" v="917" actId="1036"/>
          <ac:spMkLst>
            <pc:docMk/>
            <pc:sldMk cId="4148349132" sldId="392"/>
            <ac:spMk id="12" creationId="{A7E90DAD-A852-ECC3-88C2-2D65ED8E2681}"/>
          </ac:spMkLst>
        </pc:spChg>
        <pc:spChg chg="add mod">
          <ac:chgData name="팜 탄 뚜언" userId="bd666125-3fdd-44e2-80a1-9071baf5278d" providerId="ADAL" clId="{5D89EDBE-D85A-4E90-9199-FA27A8197BA4}" dt="2023-11-26T05:01:40.606" v="917" actId="1036"/>
          <ac:spMkLst>
            <pc:docMk/>
            <pc:sldMk cId="4148349132" sldId="392"/>
            <ac:spMk id="13" creationId="{E6B6F417-E0A9-BE41-49EA-D7E7B97C634E}"/>
          </ac:spMkLst>
        </pc:spChg>
        <pc:spChg chg="add mod">
          <ac:chgData name="팜 탄 뚜언" userId="bd666125-3fdd-44e2-80a1-9071baf5278d" providerId="ADAL" clId="{5D89EDBE-D85A-4E90-9199-FA27A8197BA4}" dt="2023-11-26T05:01:40.606" v="917" actId="1036"/>
          <ac:spMkLst>
            <pc:docMk/>
            <pc:sldMk cId="4148349132" sldId="392"/>
            <ac:spMk id="14" creationId="{F567388A-4935-5D04-7669-2C53924A4F0B}"/>
          </ac:spMkLst>
        </pc:spChg>
        <pc:spChg chg="add mod">
          <ac:chgData name="팜 탄 뚜언" userId="bd666125-3fdd-44e2-80a1-9071baf5278d" providerId="ADAL" clId="{5D89EDBE-D85A-4E90-9199-FA27A8197BA4}" dt="2023-11-26T05:01:44.682" v="918" actId="1076"/>
          <ac:spMkLst>
            <pc:docMk/>
            <pc:sldMk cId="4148349132" sldId="392"/>
            <ac:spMk id="15" creationId="{6E6B8A8B-D92E-28B3-4E0F-03946052D063}"/>
          </ac:spMkLst>
        </pc:spChg>
        <pc:picChg chg="add del mod">
          <ac:chgData name="팜 탄 뚜언" userId="bd666125-3fdd-44e2-80a1-9071baf5278d" providerId="ADAL" clId="{5D89EDBE-D85A-4E90-9199-FA27A8197BA4}" dt="2023-11-26T04:57:14.496" v="826" actId="478"/>
          <ac:picMkLst>
            <pc:docMk/>
            <pc:sldMk cId="4148349132" sldId="392"/>
            <ac:picMk id="5" creationId="{A05D1775-5819-D583-CD01-3DC382A3F285}"/>
          </ac:picMkLst>
        </pc:picChg>
        <pc:picChg chg="add mod">
          <ac:chgData name="팜 탄 뚜언" userId="bd666125-3fdd-44e2-80a1-9071baf5278d" providerId="ADAL" clId="{5D89EDBE-D85A-4E90-9199-FA27A8197BA4}" dt="2023-11-26T05:01:40.606" v="917" actId="1036"/>
          <ac:picMkLst>
            <pc:docMk/>
            <pc:sldMk cId="4148349132" sldId="392"/>
            <ac:picMk id="7" creationId="{AF2C5C73-DDDF-EA93-F7D6-9637A4B10A65}"/>
          </ac:picMkLst>
        </pc:picChg>
        <pc:picChg chg="add mod">
          <ac:chgData name="팜 탄 뚜언" userId="bd666125-3fdd-44e2-80a1-9071baf5278d" providerId="ADAL" clId="{5D89EDBE-D85A-4E90-9199-FA27A8197BA4}" dt="2023-11-26T05:01:40.606" v="917" actId="1036"/>
          <ac:picMkLst>
            <pc:docMk/>
            <pc:sldMk cId="4148349132" sldId="392"/>
            <ac:picMk id="9" creationId="{29CB3117-0AF7-2E4B-5584-9FE303949402}"/>
          </ac:picMkLst>
        </pc:picChg>
        <pc:picChg chg="add mod">
          <ac:chgData name="팜 탄 뚜언" userId="bd666125-3fdd-44e2-80a1-9071baf5278d" providerId="ADAL" clId="{5D89EDBE-D85A-4E90-9199-FA27A8197BA4}" dt="2023-11-26T05:01:40.606" v="917" actId="1036"/>
          <ac:picMkLst>
            <pc:docMk/>
            <pc:sldMk cId="4148349132" sldId="392"/>
            <ac:picMk id="11" creationId="{7070A7FB-D4DD-81BB-7F5D-9A9B6B1FB122}"/>
          </ac:picMkLst>
        </pc:picChg>
      </pc:sldChg>
      <pc:sldChg chg="addSp delSp modSp add del mod">
        <pc:chgData name="팜 탄 뚜언" userId="bd666125-3fdd-44e2-80a1-9071baf5278d" providerId="ADAL" clId="{5D89EDBE-D85A-4E90-9199-FA27A8197BA4}" dt="2023-11-26T05:11:46.147" v="1102" actId="47"/>
        <pc:sldMkLst>
          <pc:docMk/>
          <pc:sldMk cId="787420304" sldId="393"/>
        </pc:sldMkLst>
        <pc:spChg chg="del mod">
          <ac:chgData name="팜 탄 뚜언" userId="bd666125-3fdd-44e2-80a1-9071baf5278d" providerId="ADAL" clId="{5D89EDBE-D85A-4E90-9199-FA27A8197BA4}" dt="2023-11-26T05:10:02.456" v="1077" actId="22"/>
          <ac:spMkLst>
            <pc:docMk/>
            <pc:sldMk cId="787420304" sldId="393"/>
            <ac:spMk id="3" creationId="{FFC80D7D-F94B-4CAE-84B2-D607A5449295}"/>
          </ac:spMkLst>
        </pc:spChg>
        <pc:spChg chg="add del mod">
          <ac:chgData name="팜 탄 뚜언" userId="bd666125-3fdd-44e2-80a1-9071baf5278d" providerId="ADAL" clId="{5D89EDBE-D85A-4E90-9199-FA27A8197BA4}" dt="2023-11-26T05:11:42.434" v="1100" actId="21"/>
          <ac:spMkLst>
            <pc:docMk/>
            <pc:sldMk cId="787420304" sldId="393"/>
            <ac:spMk id="6" creationId="{0348B73C-C9A8-A8EB-A925-2103BA2C00F8}"/>
          </ac:spMkLst>
        </pc:spChg>
        <pc:spChg chg="add del mod">
          <ac:chgData name="팜 탄 뚜언" userId="bd666125-3fdd-44e2-80a1-9071baf5278d" providerId="ADAL" clId="{5D89EDBE-D85A-4E90-9199-FA27A8197BA4}" dt="2023-11-26T05:11:06.119" v="1089"/>
          <ac:spMkLst>
            <pc:docMk/>
            <pc:sldMk cId="787420304" sldId="393"/>
            <ac:spMk id="7" creationId="{84749C5A-A65B-731B-404C-78F78A4BC80C}"/>
          </ac:spMkLst>
        </pc:spChg>
        <pc:spChg chg="add del mod">
          <ac:chgData name="팜 탄 뚜언" userId="bd666125-3fdd-44e2-80a1-9071baf5278d" providerId="ADAL" clId="{5D89EDBE-D85A-4E90-9199-FA27A8197BA4}" dt="2023-11-26T05:11:09.401" v="1091"/>
          <ac:spMkLst>
            <pc:docMk/>
            <pc:sldMk cId="787420304" sldId="393"/>
            <ac:spMk id="8" creationId="{E6412BF1-9E52-6BC1-5B5B-D7562EC00B6B}"/>
          </ac:spMkLst>
        </pc:spChg>
        <pc:spChg chg="add mod">
          <ac:chgData name="팜 탄 뚜언" userId="bd666125-3fdd-44e2-80a1-9071baf5278d" providerId="ADAL" clId="{5D89EDBE-D85A-4E90-9199-FA27A8197BA4}" dt="2023-11-26T05:11:42.434" v="1100" actId="21"/>
          <ac:spMkLst>
            <pc:docMk/>
            <pc:sldMk cId="787420304" sldId="393"/>
            <ac:spMk id="10" creationId="{15A0A9A5-CD3C-311B-2226-01C7EF95C4F3}"/>
          </ac:spMkLst>
        </pc:spChg>
        <pc:picChg chg="add del mod ord">
          <ac:chgData name="팜 탄 뚜언" userId="bd666125-3fdd-44e2-80a1-9071baf5278d" providerId="ADAL" clId="{5D89EDBE-D85A-4E90-9199-FA27A8197BA4}" dt="2023-11-26T05:11:42.434" v="1100" actId="21"/>
          <ac:picMkLst>
            <pc:docMk/>
            <pc:sldMk cId="787420304" sldId="393"/>
            <ac:picMk id="5" creationId="{505731E8-C9AD-B3A2-D037-5B4811081A12}"/>
          </ac:picMkLst>
        </pc:picChg>
      </pc:sldChg>
      <pc:sldChg chg="addSp modSp add mod">
        <pc:chgData name="팜 탄 뚜언" userId="bd666125-3fdd-44e2-80a1-9071baf5278d" providerId="ADAL" clId="{5D89EDBE-D85A-4E90-9199-FA27A8197BA4}" dt="2023-11-26T05:17:07.659" v="1265" actId="20577"/>
        <pc:sldMkLst>
          <pc:docMk/>
          <pc:sldMk cId="3888855949" sldId="394"/>
        </pc:sldMkLst>
        <pc:spChg chg="mod">
          <ac:chgData name="팜 탄 뚜언" userId="bd666125-3fdd-44e2-80a1-9071baf5278d" providerId="ADAL" clId="{5D89EDBE-D85A-4E90-9199-FA27A8197BA4}" dt="2023-11-26T05:17:07.659" v="1265" actId="20577"/>
          <ac:spMkLst>
            <pc:docMk/>
            <pc:sldMk cId="3888855949" sldId="394"/>
            <ac:spMk id="3" creationId="{FFC80D7D-F94B-4CAE-84B2-D607A5449295}"/>
          </ac:spMkLst>
        </pc:spChg>
        <pc:spChg chg="add mod">
          <ac:chgData name="팜 탄 뚜언" userId="bd666125-3fdd-44e2-80a1-9071baf5278d" providerId="ADAL" clId="{5D89EDBE-D85A-4E90-9199-FA27A8197BA4}" dt="2023-11-26T05:15:05.320" v="1188" actId="20577"/>
          <ac:spMkLst>
            <pc:docMk/>
            <pc:sldMk cId="3888855949" sldId="394"/>
            <ac:spMk id="5" creationId="{60B9E9CA-CAFB-EBBD-EE86-171F848AE06D}"/>
          </ac:spMkLst>
        </pc:spChg>
        <pc:picChg chg="add mod">
          <ac:chgData name="팜 탄 뚜언" userId="bd666125-3fdd-44e2-80a1-9071baf5278d" providerId="ADAL" clId="{5D89EDBE-D85A-4E90-9199-FA27A8197BA4}" dt="2023-11-26T05:15:28.001" v="1195" actId="1076"/>
          <ac:picMkLst>
            <pc:docMk/>
            <pc:sldMk cId="3888855949" sldId="394"/>
            <ac:picMk id="4" creationId="{87B9A1A5-CA5C-1863-0958-EBDB74F92AB9}"/>
          </ac:picMkLst>
        </pc:picChg>
      </pc:sldChg>
      <pc:sldChg chg="modSp add mod ord">
        <pc:chgData name="팜 탄 뚜언" userId="bd666125-3fdd-44e2-80a1-9071baf5278d" providerId="ADAL" clId="{5D89EDBE-D85A-4E90-9199-FA27A8197BA4}" dt="2023-11-26T05:20:29.180" v="1280" actId="255"/>
        <pc:sldMkLst>
          <pc:docMk/>
          <pc:sldMk cId="3209286897" sldId="395"/>
        </pc:sldMkLst>
        <pc:spChg chg="mod">
          <ac:chgData name="팜 탄 뚜언" userId="bd666125-3fdd-44e2-80a1-9071baf5278d" providerId="ADAL" clId="{5D89EDBE-D85A-4E90-9199-FA27A8197BA4}" dt="2023-11-26T05:12:11.479" v="1119" actId="20577"/>
          <ac:spMkLst>
            <pc:docMk/>
            <pc:sldMk cId="3209286897" sldId="395"/>
            <ac:spMk id="2" creationId="{A2D84908-7327-4168-812C-54C042BFF98E}"/>
          </ac:spMkLst>
        </pc:spChg>
        <pc:spChg chg="mod">
          <ac:chgData name="팜 탄 뚜언" userId="bd666125-3fdd-44e2-80a1-9071baf5278d" providerId="ADAL" clId="{5D89EDBE-D85A-4E90-9199-FA27A8197BA4}" dt="2023-11-26T05:20:29.180" v="1280" actId="255"/>
          <ac:spMkLst>
            <pc:docMk/>
            <pc:sldMk cId="3209286897" sldId="395"/>
            <ac:spMk id="3" creationId="{FFC80D7D-F94B-4CAE-84B2-D607A5449295}"/>
          </ac:spMkLst>
        </pc:spChg>
      </pc:sldChg>
      <pc:sldChg chg="addSp delSp modSp add mod">
        <pc:chgData name="팜 탄 뚜언" userId="bd666125-3fdd-44e2-80a1-9071baf5278d" providerId="ADAL" clId="{5D89EDBE-D85A-4E90-9199-FA27A8197BA4}" dt="2023-11-26T05:19:13.938" v="1279" actId="1076"/>
        <pc:sldMkLst>
          <pc:docMk/>
          <pc:sldMk cId="144581300" sldId="396"/>
        </pc:sldMkLst>
        <pc:spChg chg="mod">
          <ac:chgData name="팜 탄 뚜언" userId="bd666125-3fdd-44e2-80a1-9071baf5278d" providerId="ADAL" clId="{5D89EDBE-D85A-4E90-9199-FA27A8197BA4}" dt="2023-11-26T05:18:04.872" v="1273" actId="20577"/>
          <ac:spMkLst>
            <pc:docMk/>
            <pc:sldMk cId="144581300" sldId="396"/>
            <ac:spMk id="3" creationId="{FFC80D7D-F94B-4CAE-84B2-D607A5449295}"/>
          </ac:spMkLst>
        </pc:spChg>
        <pc:spChg chg="del">
          <ac:chgData name="팜 탄 뚜언" userId="bd666125-3fdd-44e2-80a1-9071baf5278d" providerId="ADAL" clId="{5D89EDBE-D85A-4E90-9199-FA27A8197BA4}" dt="2023-11-26T05:17:51.709" v="1268" actId="478"/>
          <ac:spMkLst>
            <pc:docMk/>
            <pc:sldMk cId="144581300" sldId="396"/>
            <ac:spMk id="5" creationId="{60B9E9CA-CAFB-EBBD-EE86-171F848AE06D}"/>
          </ac:spMkLst>
        </pc:spChg>
        <pc:picChg chg="del">
          <ac:chgData name="팜 탄 뚜언" userId="bd666125-3fdd-44e2-80a1-9071baf5278d" providerId="ADAL" clId="{5D89EDBE-D85A-4E90-9199-FA27A8197BA4}" dt="2023-11-26T05:17:50.600" v="1267" actId="478"/>
          <ac:picMkLst>
            <pc:docMk/>
            <pc:sldMk cId="144581300" sldId="396"/>
            <ac:picMk id="4" creationId="{87B9A1A5-CA5C-1863-0958-EBDB74F92AB9}"/>
          </ac:picMkLst>
        </pc:picChg>
        <pc:picChg chg="add mod">
          <ac:chgData name="팜 탄 뚜언" userId="bd666125-3fdd-44e2-80a1-9071baf5278d" providerId="ADAL" clId="{5D89EDBE-D85A-4E90-9199-FA27A8197BA4}" dt="2023-11-26T05:19:13.938" v="1279" actId="1076"/>
          <ac:picMkLst>
            <pc:docMk/>
            <pc:sldMk cId="144581300" sldId="396"/>
            <ac:picMk id="7" creationId="{7FD17EA2-3520-AC1A-BFA3-8C6E45C364A9}"/>
          </ac:picMkLst>
        </pc:picChg>
      </pc:sldChg>
    </pc:docChg>
  </pc:docChgLst>
  <pc:docChgLst>
    <pc:chgData name="팜 탄 뚜언" userId="bd666125-3fdd-44e2-80a1-9071baf5278d" providerId="ADAL" clId="{8FB1BC1F-1DE6-4D24-BA63-33152FB3AFED}"/>
    <pc:docChg chg="undo custSel addSld delSld modSld modSection">
      <pc:chgData name="팜 탄 뚜언" userId="bd666125-3fdd-44e2-80a1-9071baf5278d" providerId="ADAL" clId="{8FB1BC1F-1DE6-4D24-BA63-33152FB3AFED}" dt="2024-02-23T07:18:44.278" v="1272" actId="20577"/>
      <pc:docMkLst>
        <pc:docMk/>
      </pc:docMkLst>
      <pc:sldChg chg="addSp delSp modSp add del mod">
        <pc:chgData name="팜 탄 뚜언" userId="bd666125-3fdd-44e2-80a1-9071baf5278d" providerId="ADAL" clId="{8FB1BC1F-1DE6-4D24-BA63-33152FB3AFED}" dt="2023-11-27T05:09:13.561" v="754" actId="20577"/>
        <pc:sldMkLst>
          <pc:docMk/>
          <pc:sldMk cId="250583970" sldId="397"/>
        </pc:sldMkLst>
        <pc:spChg chg="mod">
          <ac:chgData name="팜 탄 뚜언" userId="bd666125-3fdd-44e2-80a1-9071baf5278d" providerId="ADAL" clId="{8FB1BC1F-1DE6-4D24-BA63-33152FB3AFED}" dt="2023-11-27T05:02:11.228" v="696" actId="21"/>
          <ac:spMkLst>
            <pc:docMk/>
            <pc:sldMk cId="250583970" sldId="397"/>
            <ac:spMk id="2" creationId="{A2D84908-7327-4168-812C-54C042BFF98E}"/>
          </ac:spMkLst>
        </pc:spChg>
        <pc:spChg chg="del mod">
          <ac:chgData name="팜 탄 뚜언" userId="bd666125-3fdd-44e2-80a1-9071baf5278d" providerId="ADAL" clId="{8FB1BC1F-1DE6-4D24-BA63-33152FB3AFED}" dt="2023-11-27T04:59:09.168" v="618" actId="478"/>
          <ac:spMkLst>
            <pc:docMk/>
            <pc:sldMk cId="250583970" sldId="397"/>
            <ac:spMk id="3" creationId="{FFC80D7D-F94B-4CAE-84B2-D607A5449295}"/>
          </ac:spMkLst>
        </pc:spChg>
        <pc:spChg chg="mod">
          <ac:chgData name="팜 탄 뚜언" userId="bd666125-3fdd-44e2-80a1-9071baf5278d" providerId="ADAL" clId="{8FB1BC1F-1DE6-4D24-BA63-33152FB3AFED}" dt="2023-11-27T05:09:13.561" v="754" actId="20577"/>
          <ac:spMkLst>
            <pc:docMk/>
            <pc:sldMk cId="250583970" sldId="397"/>
            <ac:spMk id="6" creationId="{DC4FEDD1-543A-BA4E-CC96-FBDDD1D08730}"/>
          </ac:spMkLst>
        </pc:spChg>
        <pc:spChg chg="mod">
          <ac:chgData name="팜 탄 뚜언" userId="bd666125-3fdd-44e2-80a1-9071baf5278d" providerId="ADAL" clId="{8FB1BC1F-1DE6-4D24-BA63-33152FB3AFED}" dt="2023-11-27T04:45:54.487" v="213"/>
          <ac:spMkLst>
            <pc:docMk/>
            <pc:sldMk cId="250583970" sldId="397"/>
            <ac:spMk id="11" creationId="{FFB2B681-F5DA-0872-A2D6-E108BBC8EF0F}"/>
          </ac:spMkLst>
        </pc:spChg>
        <pc:spChg chg="mod">
          <ac:chgData name="팜 탄 뚜언" userId="bd666125-3fdd-44e2-80a1-9071baf5278d" providerId="ADAL" clId="{8FB1BC1F-1DE6-4D24-BA63-33152FB3AFED}" dt="2023-11-27T04:45:54.487" v="213"/>
          <ac:spMkLst>
            <pc:docMk/>
            <pc:sldMk cId="250583970" sldId="397"/>
            <ac:spMk id="12" creationId="{662B5937-D50F-E113-92E0-58AA98382126}"/>
          </ac:spMkLst>
        </pc:spChg>
        <pc:spChg chg="add del">
          <ac:chgData name="팜 탄 뚜언" userId="bd666125-3fdd-44e2-80a1-9071baf5278d" providerId="ADAL" clId="{8FB1BC1F-1DE6-4D24-BA63-33152FB3AFED}" dt="2023-11-27T04:47:15.674" v="227" actId="478"/>
          <ac:spMkLst>
            <pc:docMk/>
            <pc:sldMk cId="250583970" sldId="397"/>
            <ac:spMk id="14" creationId="{96753333-54CE-DDC1-4FE1-6CBE38B234DA}"/>
          </ac:spMkLst>
        </pc:spChg>
        <pc:spChg chg="add del mod">
          <ac:chgData name="팜 탄 뚜언" userId="bd666125-3fdd-44e2-80a1-9071baf5278d" providerId="ADAL" clId="{8FB1BC1F-1DE6-4D24-BA63-33152FB3AFED}" dt="2023-11-27T04:52:58.449" v="395" actId="478"/>
          <ac:spMkLst>
            <pc:docMk/>
            <pc:sldMk cId="250583970" sldId="397"/>
            <ac:spMk id="15" creationId="{B7A53329-59AA-410E-CB03-2EDCCC69A88F}"/>
          </ac:spMkLst>
        </pc:spChg>
        <pc:spChg chg="add del mod">
          <ac:chgData name="팜 탄 뚜언" userId="bd666125-3fdd-44e2-80a1-9071baf5278d" providerId="ADAL" clId="{8FB1BC1F-1DE6-4D24-BA63-33152FB3AFED}" dt="2023-11-27T04:53:16.282" v="405" actId="478"/>
          <ac:spMkLst>
            <pc:docMk/>
            <pc:sldMk cId="250583970" sldId="397"/>
            <ac:spMk id="16" creationId="{CAA1504A-824E-3EFC-C557-29D787AC6B3C}"/>
          </ac:spMkLst>
        </pc:spChg>
        <pc:spChg chg="add del mod">
          <ac:chgData name="팜 탄 뚜언" userId="bd666125-3fdd-44e2-80a1-9071baf5278d" providerId="ADAL" clId="{8FB1BC1F-1DE6-4D24-BA63-33152FB3AFED}" dt="2023-11-27T04:53:34.791" v="429" actId="478"/>
          <ac:spMkLst>
            <pc:docMk/>
            <pc:sldMk cId="250583970" sldId="397"/>
            <ac:spMk id="17" creationId="{53679665-D702-8EE9-194F-16973EE16061}"/>
          </ac:spMkLst>
        </pc:spChg>
        <pc:spChg chg="add del mod">
          <ac:chgData name="팜 탄 뚜언" userId="bd666125-3fdd-44e2-80a1-9071baf5278d" providerId="ADAL" clId="{8FB1BC1F-1DE6-4D24-BA63-33152FB3AFED}" dt="2023-11-27T04:53:33.759" v="428" actId="478"/>
          <ac:spMkLst>
            <pc:docMk/>
            <pc:sldMk cId="250583970" sldId="397"/>
            <ac:spMk id="18" creationId="{3A957473-292C-A003-8BD6-584EB845D8C6}"/>
          </ac:spMkLst>
        </pc:spChg>
        <pc:spChg chg="add del">
          <ac:chgData name="팜 탄 뚜언" userId="bd666125-3fdd-44e2-80a1-9071baf5278d" providerId="ADAL" clId="{8FB1BC1F-1DE6-4D24-BA63-33152FB3AFED}" dt="2023-11-27T04:48:55.560" v="243" actId="478"/>
          <ac:spMkLst>
            <pc:docMk/>
            <pc:sldMk cId="250583970" sldId="397"/>
            <ac:spMk id="19" creationId="{392F7BF1-EAB0-173F-FFC3-13E1F7389718}"/>
          </ac:spMkLst>
        </pc:spChg>
        <pc:spChg chg="add mod">
          <ac:chgData name="팜 탄 뚜언" userId="bd666125-3fdd-44e2-80a1-9071baf5278d" providerId="ADAL" clId="{8FB1BC1F-1DE6-4D24-BA63-33152FB3AFED}" dt="2023-11-27T05:02:30.954" v="713" actId="164"/>
          <ac:spMkLst>
            <pc:docMk/>
            <pc:sldMk cId="250583970" sldId="397"/>
            <ac:spMk id="20" creationId="{3536A067-04FA-4CB3-E3D0-D4F9D04C3AFE}"/>
          </ac:spMkLst>
        </pc:spChg>
        <pc:spChg chg="add del mod">
          <ac:chgData name="팜 탄 뚜언" userId="bd666125-3fdd-44e2-80a1-9071baf5278d" providerId="ADAL" clId="{8FB1BC1F-1DE6-4D24-BA63-33152FB3AFED}" dt="2023-11-27T04:49:25.313" v="263" actId="478"/>
          <ac:spMkLst>
            <pc:docMk/>
            <pc:sldMk cId="250583970" sldId="397"/>
            <ac:spMk id="21" creationId="{BF2DB7C4-BE67-351A-D05A-E32C0EB3F7C3}"/>
          </ac:spMkLst>
        </pc:spChg>
        <pc:spChg chg="add del mod">
          <ac:chgData name="팜 탄 뚜언" userId="bd666125-3fdd-44e2-80a1-9071baf5278d" providerId="ADAL" clId="{8FB1BC1F-1DE6-4D24-BA63-33152FB3AFED}" dt="2023-11-27T04:54:02.315" v="461" actId="21"/>
          <ac:spMkLst>
            <pc:docMk/>
            <pc:sldMk cId="250583970" sldId="397"/>
            <ac:spMk id="22" creationId="{6ABC4E41-D8A3-9320-44CC-154797CFACC4}"/>
          </ac:spMkLst>
        </pc:spChg>
        <pc:spChg chg="add del mod">
          <ac:chgData name="팜 탄 뚜언" userId="bd666125-3fdd-44e2-80a1-9071baf5278d" providerId="ADAL" clId="{8FB1BC1F-1DE6-4D24-BA63-33152FB3AFED}" dt="2023-11-27T04:54:02.315" v="461" actId="21"/>
          <ac:spMkLst>
            <pc:docMk/>
            <pc:sldMk cId="250583970" sldId="397"/>
            <ac:spMk id="23" creationId="{238F6421-B0F5-5334-52C1-D901C5E7A99C}"/>
          </ac:spMkLst>
        </pc:spChg>
        <pc:spChg chg="add del mod">
          <ac:chgData name="팜 탄 뚜언" userId="bd666125-3fdd-44e2-80a1-9071baf5278d" providerId="ADAL" clId="{8FB1BC1F-1DE6-4D24-BA63-33152FB3AFED}" dt="2023-11-27T04:54:02.315" v="461" actId="21"/>
          <ac:spMkLst>
            <pc:docMk/>
            <pc:sldMk cId="250583970" sldId="397"/>
            <ac:spMk id="24" creationId="{FBAFCF19-128C-4DD7-749B-67E3596F25D0}"/>
          </ac:spMkLst>
        </pc:spChg>
        <pc:spChg chg="add del">
          <ac:chgData name="팜 탄 뚜언" userId="bd666125-3fdd-44e2-80a1-9071baf5278d" providerId="ADAL" clId="{8FB1BC1F-1DE6-4D24-BA63-33152FB3AFED}" dt="2023-11-27T04:51:00.464" v="318" actId="11529"/>
          <ac:spMkLst>
            <pc:docMk/>
            <pc:sldMk cId="250583970" sldId="397"/>
            <ac:spMk id="25" creationId="{22E4AAF1-E160-A610-820D-AF70B2A19211}"/>
          </ac:spMkLst>
        </pc:spChg>
        <pc:spChg chg="add mod">
          <ac:chgData name="팜 탄 뚜언" userId="bd666125-3fdd-44e2-80a1-9071baf5278d" providerId="ADAL" clId="{8FB1BC1F-1DE6-4D24-BA63-33152FB3AFED}" dt="2023-11-27T05:02:30.954" v="713" actId="164"/>
          <ac:spMkLst>
            <pc:docMk/>
            <pc:sldMk cId="250583970" sldId="397"/>
            <ac:spMk id="26" creationId="{239A73A6-10CF-96B2-6545-868B0D4092FE}"/>
          </ac:spMkLst>
        </pc:spChg>
        <pc:spChg chg="add mod">
          <ac:chgData name="팜 탄 뚜언" userId="bd666125-3fdd-44e2-80a1-9071baf5278d" providerId="ADAL" clId="{8FB1BC1F-1DE6-4D24-BA63-33152FB3AFED}" dt="2023-11-27T05:02:30.954" v="713" actId="164"/>
          <ac:spMkLst>
            <pc:docMk/>
            <pc:sldMk cId="250583970" sldId="397"/>
            <ac:spMk id="27" creationId="{B90BC57D-6CF7-2DF7-32F7-2D06BBD25903}"/>
          </ac:spMkLst>
        </pc:spChg>
        <pc:spChg chg="add del mod">
          <ac:chgData name="팜 탄 뚜언" userId="bd666125-3fdd-44e2-80a1-9071baf5278d" providerId="ADAL" clId="{8FB1BC1F-1DE6-4D24-BA63-33152FB3AFED}" dt="2023-11-27T04:53:43.049" v="433" actId="478"/>
          <ac:spMkLst>
            <pc:docMk/>
            <pc:sldMk cId="250583970" sldId="397"/>
            <ac:spMk id="28" creationId="{AF73F3CF-1175-9D86-6D73-693495E82D18}"/>
          </ac:spMkLst>
        </pc:spChg>
        <pc:spChg chg="add mod">
          <ac:chgData name="팜 탄 뚜언" userId="bd666125-3fdd-44e2-80a1-9071baf5278d" providerId="ADAL" clId="{8FB1BC1F-1DE6-4D24-BA63-33152FB3AFED}" dt="2023-11-27T05:02:30.954" v="713" actId="164"/>
          <ac:spMkLst>
            <pc:docMk/>
            <pc:sldMk cId="250583970" sldId="397"/>
            <ac:spMk id="29" creationId="{A65714DB-6189-FB1F-4D1C-70387A0B1170}"/>
          </ac:spMkLst>
        </pc:spChg>
        <pc:spChg chg="add mod">
          <ac:chgData name="팜 탄 뚜언" userId="bd666125-3fdd-44e2-80a1-9071baf5278d" providerId="ADAL" clId="{8FB1BC1F-1DE6-4D24-BA63-33152FB3AFED}" dt="2023-11-27T05:02:30.954" v="713" actId="164"/>
          <ac:spMkLst>
            <pc:docMk/>
            <pc:sldMk cId="250583970" sldId="397"/>
            <ac:spMk id="30" creationId="{6C4BAF7C-42AC-7D22-2BFC-453E7D97D9E5}"/>
          </ac:spMkLst>
        </pc:spChg>
        <pc:spChg chg="add mod">
          <ac:chgData name="팜 탄 뚜언" userId="bd666125-3fdd-44e2-80a1-9071baf5278d" providerId="ADAL" clId="{8FB1BC1F-1DE6-4D24-BA63-33152FB3AFED}" dt="2023-11-27T05:02:30.954" v="713" actId="164"/>
          <ac:spMkLst>
            <pc:docMk/>
            <pc:sldMk cId="250583970" sldId="397"/>
            <ac:spMk id="31" creationId="{DDEC99E6-D520-5879-7BF3-856E4E1F1FD8}"/>
          </ac:spMkLst>
        </pc:spChg>
        <pc:spChg chg="add mod">
          <ac:chgData name="팜 탄 뚜언" userId="bd666125-3fdd-44e2-80a1-9071baf5278d" providerId="ADAL" clId="{8FB1BC1F-1DE6-4D24-BA63-33152FB3AFED}" dt="2023-11-27T05:02:30.954" v="713" actId="164"/>
          <ac:spMkLst>
            <pc:docMk/>
            <pc:sldMk cId="250583970" sldId="397"/>
            <ac:spMk id="32" creationId="{2C48EDDA-614A-865D-2955-DB9D98BA4F18}"/>
          </ac:spMkLst>
        </pc:spChg>
        <pc:spChg chg="add mod">
          <ac:chgData name="팜 탄 뚜언" userId="bd666125-3fdd-44e2-80a1-9071baf5278d" providerId="ADAL" clId="{8FB1BC1F-1DE6-4D24-BA63-33152FB3AFED}" dt="2023-11-27T05:02:30.954" v="713" actId="164"/>
          <ac:spMkLst>
            <pc:docMk/>
            <pc:sldMk cId="250583970" sldId="397"/>
            <ac:spMk id="33" creationId="{CF9C1A92-2FDD-A137-A3F9-9E96003802CF}"/>
          </ac:spMkLst>
        </pc:spChg>
        <pc:spChg chg="add mod">
          <ac:chgData name="팜 탄 뚜언" userId="bd666125-3fdd-44e2-80a1-9071baf5278d" providerId="ADAL" clId="{8FB1BC1F-1DE6-4D24-BA63-33152FB3AFED}" dt="2023-11-27T05:02:30.954" v="713" actId="164"/>
          <ac:spMkLst>
            <pc:docMk/>
            <pc:sldMk cId="250583970" sldId="397"/>
            <ac:spMk id="34" creationId="{56A0ABF6-EDB3-87B1-6A1B-09754ADB1E7F}"/>
          </ac:spMkLst>
        </pc:spChg>
        <pc:grpChg chg="add del mod">
          <ac:chgData name="팜 탄 뚜언" userId="bd666125-3fdd-44e2-80a1-9071baf5278d" providerId="ADAL" clId="{8FB1BC1F-1DE6-4D24-BA63-33152FB3AFED}" dt="2023-11-27T04:46:20.663" v="218" actId="478"/>
          <ac:grpSpMkLst>
            <pc:docMk/>
            <pc:sldMk cId="250583970" sldId="397"/>
            <ac:grpSpMk id="7" creationId="{9D38BE75-C23A-8234-4DA4-B3E89BEA835B}"/>
          </ac:grpSpMkLst>
        </pc:grpChg>
        <pc:grpChg chg="add mod">
          <ac:chgData name="팜 탄 뚜언" userId="bd666125-3fdd-44e2-80a1-9071baf5278d" providerId="ADAL" clId="{8FB1BC1F-1DE6-4D24-BA63-33152FB3AFED}" dt="2023-11-27T05:02:33.494" v="714" actId="1076"/>
          <ac:grpSpMkLst>
            <pc:docMk/>
            <pc:sldMk cId="250583970" sldId="397"/>
            <ac:grpSpMk id="79" creationId="{E36FFE22-FDAE-59CD-E0C9-AA5499FF7A64}"/>
          </ac:grpSpMkLst>
        </pc:grpChg>
        <pc:picChg chg="add del mod">
          <ac:chgData name="팜 탄 뚜언" userId="bd666125-3fdd-44e2-80a1-9071baf5278d" providerId="ADAL" clId="{8FB1BC1F-1DE6-4D24-BA63-33152FB3AFED}" dt="2023-11-27T04:45:46.707" v="212" actId="478"/>
          <ac:picMkLst>
            <pc:docMk/>
            <pc:sldMk cId="250583970" sldId="397"/>
            <ac:picMk id="5" creationId="{3146CF06-65E1-3D2B-33F3-0860E2A8D128}"/>
          </ac:picMkLst>
        </pc:picChg>
        <pc:picChg chg="del">
          <ac:chgData name="팜 탄 뚜언" userId="bd666125-3fdd-44e2-80a1-9071baf5278d" providerId="ADAL" clId="{8FB1BC1F-1DE6-4D24-BA63-33152FB3AFED}" dt="2023-11-27T02:43:58.984" v="40" actId="478"/>
          <ac:picMkLst>
            <pc:docMk/>
            <pc:sldMk cId="250583970" sldId="397"/>
            <ac:picMk id="7" creationId="{7FD17EA2-3520-AC1A-BFA3-8C6E45C364A9}"/>
          </ac:picMkLst>
        </pc:picChg>
        <pc:picChg chg="del mod">
          <ac:chgData name="팜 탄 뚜언" userId="bd666125-3fdd-44e2-80a1-9071baf5278d" providerId="ADAL" clId="{8FB1BC1F-1DE6-4D24-BA63-33152FB3AFED}" dt="2023-11-27T04:46:19.008" v="217" actId="478"/>
          <ac:picMkLst>
            <pc:docMk/>
            <pc:sldMk cId="250583970" sldId="397"/>
            <ac:picMk id="8" creationId="{273EEE37-B37D-4E6F-0755-BF185A83ABC0}"/>
          </ac:picMkLst>
        </pc:picChg>
        <pc:picChg chg="add mod modCrop">
          <ac:chgData name="팜 탄 뚜언" userId="bd666125-3fdd-44e2-80a1-9071baf5278d" providerId="ADAL" clId="{8FB1BC1F-1DE6-4D24-BA63-33152FB3AFED}" dt="2023-11-27T05:07:00.733" v="751" actId="14100"/>
          <ac:picMkLst>
            <pc:docMk/>
            <pc:sldMk cId="250583970" sldId="397"/>
            <ac:picMk id="13" creationId="{B315F891-2C69-5D3C-3354-DAEFC897599D}"/>
          </ac:picMkLst>
        </pc:picChg>
        <pc:cxnChg chg="mod">
          <ac:chgData name="팜 탄 뚜언" userId="bd666125-3fdd-44e2-80a1-9071baf5278d" providerId="ADAL" clId="{8FB1BC1F-1DE6-4D24-BA63-33152FB3AFED}" dt="2023-11-27T04:45:54.487" v="213"/>
          <ac:cxnSpMkLst>
            <pc:docMk/>
            <pc:sldMk cId="250583970" sldId="397"/>
            <ac:cxnSpMk id="9" creationId="{425598BD-F799-6C40-590A-45C730C38F4C}"/>
          </ac:cxnSpMkLst>
        </pc:cxnChg>
        <pc:cxnChg chg="mod">
          <ac:chgData name="팜 탄 뚜언" userId="bd666125-3fdd-44e2-80a1-9071baf5278d" providerId="ADAL" clId="{8FB1BC1F-1DE6-4D24-BA63-33152FB3AFED}" dt="2023-11-27T04:45:54.487" v="213"/>
          <ac:cxnSpMkLst>
            <pc:docMk/>
            <pc:sldMk cId="250583970" sldId="397"/>
            <ac:cxnSpMk id="10" creationId="{C931DC9B-430C-9362-25D2-BEA5BE83D2F2}"/>
          </ac:cxnSpMkLst>
        </pc:cxnChg>
        <pc:cxnChg chg="add del mod">
          <ac:chgData name="팜 탄 뚜언" userId="bd666125-3fdd-44e2-80a1-9071baf5278d" providerId="ADAL" clId="{8FB1BC1F-1DE6-4D24-BA63-33152FB3AFED}" dt="2023-11-27T04:56:46.098" v="522" actId="11529"/>
          <ac:cxnSpMkLst>
            <pc:docMk/>
            <pc:sldMk cId="250583970" sldId="397"/>
            <ac:cxnSpMk id="36" creationId="{1F153FF5-159B-B4A4-C042-452CB70BC0B4}"/>
          </ac:cxnSpMkLst>
        </pc:cxnChg>
        <pc:cxnChg chg="add del mod">
          <ac:chgData name="팜 탄 뚜언" userId="bd666125-3fdd-44e2-80a1-9071baf5278d" providerId="ADAL" clId="{8FB1BC1F-1DE6-4D24-BA63-33152FB3AFED}" dt="2023-11-27T04:56:51.924" v="524" actId="11529"/>
          <ac:cxnSpMkLst>
            <pc:docMk/>
            <pc:sldMk cId="250583970" sldId="397"/>
            <ac:cxnSpMk id="38" creationId="{3658A29F-8F22-6DA5-1AB0-81939097C005}"/>
          </ac:cxnSpMkLst>
        </pc:cxnChg>
        <pc:cxnChg chg="add del mod">
          <ac:chgData name="팜 탄 뚜언" userId="bd666125-3fdd-44e2-80a1-9071baf5278d" providerId="ADAL" clId="{8FB1BC1F-1DE6-4D24-BA63-33152FB3AFED}" dt="2023-11-27T04:59:27.696" v="623" actId="478"/>
          <ac:cxnSpMkLst>
            <pc:docMk/>
            <pc:sldMk cId="250583970" sldId="397"/>
            <ac:cxnSpMk id="40" creationId="{543CFB62-3ED4-36F0-106D-654F583883CE}"/>
          </ac:cxnSpMkLst>
        </pc:cxnChg>
        <pc:cxnChg chg="add del mod">
          <ac:chgData name="팜 탄 뚜언" userId="bd666125-3fdd-44e2-80a1-9071baf5278d" providerId="ADAL" clId="{8FB1BC1F-1DE6-4D24-BA63-33152FB3AFED}" dt="2023-11-27T04:57:04.155" v="527" actId="11529"/>
          <ac:cxnSpMkLst>
            <pc:docMk/>
            <pc:sldMk cId="250583970" sldId="397"/>
            <ac:cxnSpMk id="42" creationId="{4EA5464F-446E-23D7-A7AD-ED480694A3CF}"/>
          </ac:cxnSpMkLst>
        </pc:cxnChg>
        <pc:cxnChg chg="add del mod">
          <ac:chgData name="팜 탄 뚜언" userId="bd666125-3fdd-44e2-80a1-9071baf5278d" providerId="ADAL" clId="{8FB1BC1F-1DE6-4D24-BA63-33152FB3AFED}" dt="2023-11-27T04:58:10.176" v="559" actId="478"/>
          <ac:cxnSpMkLst>
            <pc:docMk/>
            <pc:sldMk cId="250583970" sldId="397"/>
            <ac:cxnSpMk id="44" creationId="{E1A09D29-E901-3AF8-A0B8-F64EA1893ACF}"/>
          </ac:cxnSpMkLst>
        </pc:cxnChg>
        <pc:cxnChg chg="add del mod">
          <ac:chgData name="팜 탄 뚜언" userId="bd666125-3fdd-44e2-80a1-9071baf5278d" providerId="ADAL" clId="{8FB1BC1F-1DE6-4D24-BA63-33152FB3AFED}" dt="2023-11-27T04:58:10.873" v="560" actId="478"/>
          <ac:cxnSpMkLst>
            <pc:docMk/>
            <pc:sldMk cId="250583970" sldId="397"/>
            <ac:cxnSpMk id="46" creationId="{33AB191D-03F2-2C4E-8D93-1F6AFF980800}"/>
          </ac:cxnSpMkLst>
        </pc:cxnChg>
        <pc:cxnChg chg="add del mod">
          <ac:chgData name="팜 탄 뚜언" userId="bd666125-3fdd-44e2-80a1-9071baf5278d" providerId="ADAL" clId="{8FB1BC1F-1DE6-4D24-BA63-33152FB3AFED}" dt="2023-11-27T04:57:16.176" v="531" actId="11529"/>
          <ac:cxnSpMkLst>
            <pc:docMk/>
            <pc:sldMk cId="250583970" sldId="397"/>
            <ac:cxnSpMk id="48" creationId="{09FEFDB0-6B2A-E5BC-F189-66BB3EDDAEA8}"/>
          </ac:cxnSpMkLst>
        </pc:cxnChg>
        <pc:cxnChg chg="add del mod">
          <ac:chgData name="팜 탄 뚜언" userId="bd666125-3fdd-44e2-80a1-9071baf5278d" providerId="ADAL" clId="{8FB1BC1F-1DE6-4D24-BA63-33152FB3AFED}" dt="2023-11-27T04:59:26.955" v="622" actId="478"/>
          <ac:cxnSpMkLst>
            <pc:docMk/>
            <pc:sldMk cId="250583970" sldId="397"/>
            <ac:cxnSpMk id="50" creationId="{211D8A63-947C-69E2-C4DA-140F520B49C1}"/>
          </ac:cxnSpMkLst>
        </pc:cxnChg>
        <pc:cxnChg chg="add del mod">
          <ac:chgData name="팜 탄 뚜언" userId="bd666125-3fdd-44e2-80a1-9071baf5278d" providerId="ADAL" clId="{8FB1BC1F-1DE6-4D24-BA63-33152FB3AFED}" dt="2023-11-27T04:59:28.656" v="624" actId="478"/>
          <ac:cxnSpMkLst>
            <pc:docMk/>
            <pc:sldMk cId="250583970" sldId="397"/>
            <ac:cxnSpMk id="52" creationId="{16D8BA22-FDC2-DAD3-75C9-B302B370101B}"/>
          </ac:cxnSpMkLst>
        </pc:cxnChg>
        <pc:cxnChg chg="add del mod">
          <ac:chgData name="팜 탄 뚜언" userId="bd666125-3fdd-44e2-80a1-9071baf5278d" providerId="ADAL" clId="{8FB1BC1F-1DE6-4D24-BA63-33152FB3AFED}" dt="2023-11-27T04:59:29.544" v="625" actId="478"/>
          <ac:cxnSpMkLst>
            <pc:docMk/>
            <pc:sldMk cId="250583970" sldId="397"/>
            <ac:cxnSpMk id="54" creationId="{99ADA985-14F2-12C9-7CE8-9ADF16BEF996}"/>
          </ac:cxnSpMkLst>
        </pc:cxnChg>
        <pc:cxnChg chg="add del mod">
          <ac:chgData name="팜 탄 뚜언" userId="bd666125-3fdd-44e2-80a1-9071baf5278d" providerId="ADAL" clId="{8FB1BC1F-1DE6-4D24-BA63-33152FB3AFED}" dt="2023-11-27T04:59:25.560" v="620" actId="478"/>
          <ac:cxnSpMkLst>
            <pc:docMk/>
            <pc:sldMk cId="250583970" sldId="397"/>
            <ac:cxnSpMk id="58" creationId="{52003AFC-9555-4A6C-CDC4-FF133842AC4C}"/>
          </ac:cxnSpMkLst>
        </pc:cxnChg>
        <pc:cxnChg chg="add del mod">
          <ac:chgData name="팜 탄 뚜언" userId="bd666125-3fdd-44e2-80a1-9071baf5278d" providerId="ADAL" clId="{8FB1BC1F-1DE6-4D24-BA63-33152FB3AFED}" dt="2023-11-27T04:59:26.399" v="621" actId="478"/>
          <ac:cxnSpMkLst>
            <pc:docMk/>
            <pc:sldMk cId="250583970" sldId="397"/>
            <ac:cxnSpMk id="60" creationId="{2D5FA3E1-5BE5-D3FD-5D6C-787FECA27E3A}"/>
          </ac:cxnSpMkLst>
        </pc:cxnChg>
        <pc:cxnChg chg="add del mod">
          <ac:chgData name="팜 탄 뚜언" userId="bd666125-3fdd-44e2-80a1-9071baf5278d" providerId="ADAL" clId="{8FB1BC1F-1DE6-4D24-BA63-33152FB3AFED}" dt="2023-11-27T04:59:32.720" v="626" actId="478"/>
          <ac:cxnSpMkLst>
            <pc:docMk/>
            <pc:sldMk cId="250583970" sldId="397"/>
            <ac:cxnSpMk id="62" creationId="{A61427C7-9F0E-9368-5852-58DAD0DADA20}"/>
          </ac:cxnSpMkLst>
        </pc:cxnChg>
        <pc:cxnChg chg="add del mod">
          <ac:chgData name="팜 탄 뚜언" userId="bd666125-3fdd-44e2-80a1-9071baf5278d" providerId="ADAL" clId="{8FB1BC1F-1DE6-4D24-BA63-33152FB3AFED}" dt="2023-11-27T04:58:45.291" v="570" actId="11529"/>
          <ac:cxnSpMkLst>
            <pc:docMk/>
            <pc:sldMk cId="250583970" sldId="397"/>
            <ac:cxnSpMk id="64" creationId="{7F7A571C-6E69-7A04-D85D-5EB25F4973DA}"/>
          </ac:cxnSpMkLst>
        </pc:cxnChg>
        <pc:cxnChg chg="add mod">
          <ac:chgData name="팜 탄 뚜언" userId="bd666125-3fdd-44e2-80a1-9071baf5278d" providerId="ADAL" clId="{8FB1BC1F-1DE6-4D24-BA63-33152FB3AFED}" dt="2023-11-27T05:02:30.954" v="713" actId="164"/>
          <ac:cxnSpMkLst>
            <pc:docMk/>
            <pc:sldMk cId="250583970" sldId="397"/>
            <ac:cxnSpMk id="66" creationId="{C1B1E10B-FA6C-E1C1-3701-383249E89FC2}"/>
          </ac:cxnSpMkLst>
        </pc:cxnChg>
        <pc:cxnChg chg="add mod">
          <ac:chgData name="팜 탄 뚜언" userId="bd666125-3fdd-44e2-80a1-9071baf5278d" providerId="ADAL" clId="{8FB1BC1F-1DE6-4D24-BA63-33152FB3AFED}" dt="2023-11-27T05:02:30.954" v="713" actId="164"/>
          <ac:cxnSpMkLst>
            <pc:docMk/>
            <pc:sldMk cId="250583970" sldId="397"/>
            <ac:cxnSpMk id="68" creationId="{F3AB771C-1062-6054-5CD5-F2385A35206D}"/>
          </ac:cxnSpMkLst>
        </pc:cxnChg>
        <pc:cxnChg chg="add mod">
          <ac:chgData name="팜 탄 뚜언" userId="bd666125-3fdd-44e2-80a1-9071baf5278d" providerId="ADAL" clId="{8FB1BC1F-1DE6-4D24-BA63-33152FB3AFED}" dt="2023-11-27T05:02:30.954" v="713" actId="164"/>
          <ac:cxnSpMkLst>
            <pc:docMk/>
            <pc:sldMk cId="250583970" sldId="397"/>
            <ac:cxnSpMk id="70" creationId="{2CB3DBDC-3A85-BA5B-28B5-595A07698377}"/>
          </ac:cxnSpMkLst>
        </pc:cxnChg>
        <pc:cxnChg chg="add mod">
          <ac:chgData name="팜 탄 뚜언" userId="bd666125-3fdd-44e2-80a1-9071baf5278d" providerId="ADAL" clId="{8FB1BC1F-1DE6-4D24-BA63-33152FB3AFED}" dt="2023-11-27T05:02:30.954" v="713" actId="164"/>
          <ac:cxnSpMkLst>
            <pc:docMk/>
            <pc:sldMk cId="250583970" sldId="397"/>
            <ac:cxnSpMk id="72" creationId="{E8A1BAB4-F2EC-A546-5422-5AE9A4FE06F5}"/>
          </ac:cxnSpMkLst>
        </pc:cxnChg>
        <pc:cxnChg chg="add mod">
          <ac:chgData name="팜 탄 뚜언" userId="bd666125-3fdd-44e2-80a1-9071baf5278d" providerId="ADAL" clId="{8FB1BC1F-1DE6-4D24-BA63-33152FB3AFED}" dt="2023-11-27T05:02:30.954" v="713" actId="164"/>
          <ac:cxnSpMkLst>
            <pc:docMk/>
            <pc:sldMk cId="250583970" sldId="397"/>
            <ac:cxnSpMk id="74" creationId="{F8E0BCC0-170B-FEE3-1C91-78073E943DD0}"/>
          </ac:cxnSpMkLst>
        </pc:cxnChg>
        <pc:cxnChg chg="add mod">
          <ac:chgData name="팜 탄 뚜언" userId="bd666125-3fdd-44e2-80a1-9071baf5278d" providerId="ADAL" clId="{8FB1BC1F-1DE6-4D24-BA63-33152FB3AFED}" dt="2023-11-27T05:02:30.954" v="713" actId="164"/>
          <ac:cxnSpMkLst>
            <pc:docMk/>
            <pc:sldMk cId="250583970" sldId="397"/>
            <ac:cxnSpMk id="76" creationId="{1856BA86-F27A-4A85-8870-FD342581060C}"/>
          </ac:cxnSpMkLst>
        </pc:cxnChg>
        <pc:cxnChg chg="add mod">
          <ac:chgData name="팜 탄 뚜언" userId="bd666125-3fdd-44e2-80a1-9071baf5278d" providerId="ADAL" clId="{8FB1BC1F-1DE6-4D24-BA63-33152FB3AFED}" dt="2023-11-27T05:02:30.954" v="713" actId="164"/>
          <ac:cxnSpMkLst>
            <pc:docMk/>
            <pc:sldMk cId="250583970" sldId="397"/>
            <ac:cxnSpMk id="78" creationId="{B0E7F4B5-B1F1-B1B2-C4A8-528BDC4FB7B5}"/>
          </ac:cxnSpMkLst>
        </pc:cxnChg>
      </pc:sldChg>
      <pc:sldChg chg="modSp mod">
        <pc:chgData name="팜 탄 뚜언" userId="bd666125-3fdd-44e2-80a1-9071baf5278d" providerId="ADAL" clId="{8FB1BC1F-1DE6-4D24-BA63-33152FB3AFED}" dt="2023-11-27T04:38:42.477" v="173"/>
        <pc:sldMkLst>
          <pc:docMk/>
          <pc:sldMk cId="542113752" sldId="398"/>
        </pc:sldMkLst>
        <pc:spChg chg="mod">
          <ac:chgData name="팜 탄 뚜언" userId="bd666125-3fdd-44e2-80a1-9071baf5278d" providerId="ADAL" clId="{8FB1BC1F-1DE6-4D24-BA63-33152FB3AFED}" dt="2023-11-27T04:38:42.477" v="173"/>
          <ac:spMkLst>
            <pc:docMk/>
            <pc:sldMk cId="542113752" sldId="398"/>
            <ac:spMk id="3" creationId="{FFC80D7D-F94B-4CAE-84B2-D607A5449295}"/>
          </ac:spMkLst>
        </pc:spChg>
      </pc:sldChg>
      <pc:sldChg chg="addSp delSp modSp mod">
        <pc:chgData name="팜 탄 뚜언" userId="bd666125-3fdd-44e2-80a1-9071baf5278d" providerId="ADAL" clId="{8FB1BC1F-1DE6-4D24-BA63-33152FB3AFED}" dt="2023-11-27T05:09:17.048" v="756" actId="20577"/>
        <pc:sldMkLst>
          <pc:docMk/>
          <pc:sldMk cId="2672198298" sldId="399"/>
        </pc:sldMkLst>
        <pc:spChg chg="add mod">
          <ac:chgData name="팜 탄 뚜언" userId="bd666125-3fdd-44e2-80a1-9071baf5278d" providerId="ADAL" clId="{8FB1BC1F-1DE6-4D24-BA63-33152FB3AFED}" dt="2023-11-27T05:09:17.048" v="756" actId="20577"/>
          <ac:spMkLst>
            <pc:docMk/>
            <pc:sldMk cId="2672198298" sldId="399"/>
            <ac:spMk id="10" creationId="{5F812B4A-00D6-D7BC-4F87-4B5334326EA0}"/>
          </ac:spMkLst>
        </pc:spChg>
        <pc:picChg chg="add del mod">
          <ac:chgData name="팜 탄 뚜언" userId="bd666125-3fdd-44e2-80a1-9071baf5278d" providerId="ADAL" clId="{8FB1BC1F-1DE6-4D24-BA63-33152FB3AFED}" dt="2023-11-27T04:31:11.618" v="46" actId="478"/>
          <ac:picMkLst>
            <pc:docMk/>
            <pc:sldMk cId="2672198298" sldId="399"/>
            <ac:picMk id="6" creationId="{E2F00F9C-1A0C-AB5D-3EE9-5C08BFB81847}"/>
          </ac:picMkLst>
        </pc:picChg>
        <pc:picChg chg="add mod">
          <ac:chgData name="팜 탄 뚜언" userId="bd666125-3fdd-44e2-80a1-9071baf5278d" providerId="ADAL" clId="{8FB1BC1F-1DE6-4D24-BA63-33152FB3AFED}" dt="2023-11-27T04:35:33.637" v="122" actId="1076"/>
          <ac:picMkLst>
            <pc:docMk/>
            <pc:sldMk cId="2672198298" sldId="399"/>
            <ac:picMk id="9" creationId="{474E007E-945B-FECC-ADE1-0CFE066549DF}"/>
          </ac:picMkLst>
        </pc:picChg>
      </pc:sldChg>
      <pc:sldChg chg="addSp delSp modSp new mod">
        <pc:chgData name="팜 탄 뚜언" userId="bd666125-3fdd-44e2-80a1-9071baf5278d" providerId="ADAL" clId="{8FB1BC1F-1DE6-4D24-BA63-33152FB3AFED}" dt="2024-02-23T07:18:44.278" v="1272" actId="20577"/>
        <pc:sldMkLst>
          <pc:docMk/>
          <pc:sldMk cId="826803536" sldId="400"/>
        </pc:sldMkLst>
        <pc:spChg chg="del mod">
          <ac:chgData name="팜 탄 뚜언" userId="bd666125-3fdd-44e2-80a1-9071baf5278d" providerId="ADAL" clId="{8FB1BC1F-1DE6-4D24-BA63-33152FB3AFED}" dt="2024-02-23T00:19:58.576" v="760" actId="478"/>
          <ac:spMkLst>
            <pc:docMk/>
            <pc:sldMk cId="826803536" sldId="400"/>
            <ac:spMk id="3" creationId="{132179A8-6D01-165A-1E45-790D34357C21}"/>
          </ac:spMkLst>
        </pc:spChg>
        <pc:graphicFrameChg chg="add mod modGraphic">
          <ac:chgData name="팜 탄 뚜언" userId="bd666125-3fdd-44e2-80a1-9071baf5278d" providerId="ADAL" clId="{8FB1BC1F-1DE6-4D24-BA63-33152FB3AFED}" dt="2024-02-23T07:18:44.278" v="1272" actId="20577"/>
          <ac:graphicFrameMkLst>
            <pc:docMk/>
            <pc:sldMk cId="826803536" sldId="400"/>
            <ac:graphicFrameMk id="4" creationId="{540C7CBE-3B87-4877-7B9D-0167ABC2EDD4}"/>
          </ac:graphicFrameMkLst>
        </pc:graphicFrameChg>
      </pc:sldChg>
      <pc:sldChg chg="addSp delSp modSp add del mod">
        <pc:chgData name="팜 탄 뚜언" userId="bd666125-3fdd-44e2-80a1-9071baf5278d" providerId="ADAL" clId="{8FB1BC1F-1DE6-4D24-BA63-33152FB3AFED}" dt="2023-11-27T04:41:19.045" v="182"/>
        <pc:sldMkLst>
          <pc:docMk/>
          <pc:sldMk cId="2603242616" sldId="400"/>
        </pc:sldMkLst>
        <pc:spChg chg="mod">
          <ac:chgData name="팜 탄 뚜언" userId="bd666125-3fdd-44e2-80a1-9071baf5278d" providerId="ADAL" clId="{8FB1BC1F-1DE6-4D24-BA63-33152FB3AFED}" dt="2023-11-27T04:41:18.538" v="179" actId="14100"/>
          <ac:spMkLst>
            <pc:docMk/>
            <pc:sldMk cId="2603242616" sldId="400"/>
            <ac:spMk id="3" creationId="{FFC80D7D-F94B-4CAE-84B2-D607A5449295}"/>
          </ac:spMkLst>
        </pc:spChg>
        <pc:spChg chg="add del">
          <ac:chgData name="팜 탄 뚜언" userId="bd666125-3fdd-44e2-80a1-9071baf5278d" providerId="ADAL" clId="{8FB1BC1F-1DE6-4D24-BA63-33152FB3AFED}" dt="2023-11-27T04:41:18.714" v="180" actId="478"/>
          <ac:spMkLst>
            <pc:docMk/>
            <pc:sldMk cId="2603242616" sldId="400"/>
            <ac:spMk id="6" creationId="{DC4FEDD1-543A-BA4E-CC96-FBDDD1D08730}"/>
          </ac:spMkLst>
        </pc:spChg>
        <pc:picChg chg="add del">
          <ac:chgData name="팜 탄 뚜언" userId="bd666125-3fdd-44e2-80a1-9071baf5278d" providerId="ADAL" clId="{8FB1BC1F-1DE6-4D24-BA63-33152FB3AFED}" dt="2023-11-27T04:41:18.883" v="181" actId="478"/>
          <ac:picMkLst>
            <pc:docMk/>
            <pc:sldMk cId="2603242616" sldId="400"/>
            <ac:picMk id="5" creationId="{9F79A14E-A595-AECF-45F6-2AC14A276B02}"/>
          </ac:picMkLst>
        </pc:picChg>
      </pc:sldChg>
      <pc:sldChg chg="modSp add mod">
        <pc:chgData name="팜 탄 뚜언" userId="bd666125-3fdd-44e2-80a1-9071baf5278d" providerId="ADAL" clId="{8FB1BC1F-1DE6-4D24-BA63-33152FB3AFED}" dt="2024-02-23T07:13:20.953" v="1236"/>
        <pc:sldMkLst>
          <pc:docMk/>
          <pc:sldMk cId="3232020602" sldId="401"/>
        </pc:sldMkLst>
        <pc:graphicFrameChg chg="mod modGraphic">
          <ac:chgData name="팜 탄 뚜언" userId="bd666125-3fdd-44e2-80a1-9071baf5278d" providerId="ADAL" clId="{8FB1BC1F-1DE6-4D24-BA63-33152FB3AFED}" dt="2024-02-23T07:13:20.953" v="1236"/>
          <ac:graphicFrameMkLst>
            <pc:docMk/>
            <pc:sldMk cId="3232020602" sldId="401"/>
            <ac:graphicFrameMk id="4" creationId="{3971C8BF-231A-FF32-6D06-BECA0E2E4A07}"/>
          </ac:graphicFrameMkLst>
        </pc:graphicFrameChg>
      </pc:sldChg>
    </pc:docChg>
  </pc:docChgLst>
  <pc:docChgLst>
    <pc:chgData name="팜 탄 뚜언" userId="bd666125-3fdd-44e2-80a1-9071baf5278d" providerId="ADAL" clId="{E20D154A-03BC-42CE-B1E4-C8B92FBA9465}"/>
    <pc:docChg chg="undo custSel addSld delSld modSld sldOrd modSection">
      <pc:chgData name="팜 탄 뚜언" userId="bd666125-3fdd-44e2-80a1-9071baf5278d" providerId="ADAL" clId="{E20D154A-03BC-42CE-B1E4-C8B92FBA9465}" dt="2023-08-29T03:58:35.829" v="505" actId="20577"/>
      <pc:docMkLst>
        <pc:docMk/>
      </pc:docMkLst>
      <pc:sldChg chg="addSp delSp modSp mod">
        <pc:chgData name="팜 탄 뚜언" userId="bd666125-3fdd-44e2-80a1-9071baf5278d" providerId="ADAL" clId="{E20D154A-03BC-42CE-B1E4-C8B92FBA9465}" dt="2023-08-29T03:42:45.126" v="209" actId="948"/>
        <pc:sldMkLst>
          <pc:docMk/>
          <pc:sldMk cId="4214556755" sldId="280"/>
        </pc:sldMkLst>
        <pc:spChg chg="mod">
          <ac:chgData name="팜 탄 뚜언" userId="bd666125-3fdd-44e2-80a1-9071baf5278d" providerId="ADAL" clId="{E20D154A-03BC-42CE-B1E4-C8B92FBA9465}" dt="2023-08-29T03:37:40.923" v="26"/>
          <ac:spMkLst>
            <pc:docMk/>
            <pc:sldMk cId="4214556755" sldId="280"/>
            <ac:spMk id="2" creationId="{A2D84908-7327-4168-812C-54C042BFF98E}"/>
          </ac:spMkLst>
        </pc:spChg>
        <pc:spChg chg="mod">
          <ac:chgData name="팜 탄 뚜언" userId="bd666125-3fdd-44e2-80a1-9071baf5278d" providerId="ADAL" clId="{E20D154A-03BC-42CE-B1E4-C8B92FBA9465}" dt="2023-08-29T03:42:45.126" v="209" actId="948"/>
          <ac:spMkLst>
            <pc:docMk/>
            <pc:sldMk cId="4214556755" sldId="280"/>
            <ac:spMk id="3" creationId="{FFC80D7D-F94B-4CAE-84B2-D607A5449295}"/>
          </ac:spMkLst>
        </pc:spChg>
        <pc:spChg chg="add mod">
          <ac:chgData name="팜 탄 뚜언" userId="bd666125-3fdd-44e2-80a1-9071baf5278d" providerId="ADAL" clId="{E20D154A-03BC-42CE-B1E4-C8B92FBA9465}" dt="2023-08-29T03:40:48.113" v="127"/>
          <ac:spMkLst>
            <pc:docMk/>
            <pc:sldMk cId="4214556755" sldId="280"/>
            <ac:spMk id="7" creationId="{A26A3E35-D468-C08C-42DA-5359CDBACAD3}"/>
          </ac:spMkLst>
        </pc:spChg>
        <pc:graphicFrameChg chg="add del mod">
          <ac:chgData name="팜 탄 뚜언" userId="bd666125-3fdd-44e2-80a1-9071baf5278d" providerId="ADAL" clId="{E20D154A-03BC-42CE-B1E4-C8B92FBA9465}" dt="2023-08-29T03:38:10.133" v="34"/>
          <ac:graphicFrameMkLst>
            <pc:docMk/>
            <pc:sldMk cId="4214556755" sldId="280"/>
            <ac:graphicFrameMk id="4" creationId="{854DE2C6-12D2-F8E1-564E-48C78F7661CF}"/>
          </ac:graphicFrameMkLst>
        </pc:graphicFrameChg>
        <pc:graphicFrameChg chg="add del mod">
          <ac:chgData name="팜 탄 뚜언" userId="bd666125-3fdd-44e2-80a1-9071baf5278d" providerId="ADAL" clId="{E20D154A-03BC-42CE-B1E4-C8B92FBA9465}" dt="2023-08-29T03:38:19.896" v="39"/>
          <ac:graphicFrameMkLst>
            <pc:docMk/>
            <pc:sldMk cId="4214556755" sldId="280"/>
            <ac:graphicFrameMk id="5" creationId="{79CE5B70-F1FD-5BF7-6CC3-3AC30F62FEA8}"/>
          </ac:graphicFrameMkLst>
        </pc:graphicFrameChg>
        <pc:graphicFrameChg chg="add del mod">
          <ac:chgData name="팜 탄 뚜언" userId="bd666125-3fdd-44e2-80a1-9071baf5278d" providerId="ADAL" clId="{E20D154A-03BC-42CE-B1E4-C8B92FBA9465}" dt="2023-08-29T03:40:48.088" v="125"/>
          <ac:graphicFrameMkLst>
            <pc:docMk/>
            <pc:sldMk cId="4214556755" sldId="280"/>
            <ac:graphicFrameMk id="8" creationId="{2EDB0AE3-2E02-FB08-DACE-5BF8F3753569}"/>
          </ac:graphicFrameMkLst>
        </pc:graphicFrameChg>
        <pc:picChg chg="add mod">
          <ac:chgData name="팜 탄 뚜언" userId="bd666125-3fdd-44e2-80a1-9071baf5278d" providerId="ADAL" clId="{E20D154A-03BC-42CE-B1E4-C8B92FBA9465}" dt="2023-08-29T03:40:29.518" v="121" actId="1076"/>
          <ac:picMkLst>
            <pc:docMk/>
            <pc:sldMk cId="4214556755" sldId="280"/>
            <ac:picMk id="6" creationId="{762FDAEE-7AAA-4E0E-34F3-9FDA28A1E01C}"/>
          </ac:picMkLst>
        </pc:picChg>
      </pc:sldChg>
      <pc:sldChg chg="addSp delSp modSp mod">
        <pc:chgData name="팜 탄 뚜언" userId="bd666125-3fdd-44e2-80a1-9071baf5278d" providerId="ADAL" clId="{E20D154A-03BC-42CE-B1E4-C8B92FBA9465}" dt="2023-08-29T03:42:49.713" v="210" actId="1076"/>
        <pc:sldMkLst>
          <pc:docMk/>
          <pc:sldMk cId="3543479028" sldId="282"/>
        </pc:sldMkLst>
        <pc:spChg chg="add del mod">
          <ac:chgData name="팜 탄 뚜언" userId="bd666125-3fdd-44e2-80a1-9071baf5278d" providerId="ADAL" clId="{E20D154A-03BC-42CE-B1E4-C8B92FBA9465}" dt="2023-08-29T02:33:20.481" v="11" actId="478"/>
          <ac:spMkLst>
            <pc:docMk/>
            <pc:sldMk cId="3543479028" sldId="282"/>
            <ac:spMk id="3" creationId="{DADCDBD3-6586-A918-043E-BD14DAE679F5}"/>
          </ac:spMkLst>
        </pc:spChg>
        <pc:spChg chg="mod">
          <ac:chgData name="팜 탄 뚜언" userId="bd666125-3fdd-44e2-80a1-9071baf5278d" providerId="ADAL" clId="{E20D154A-03BC-42CE-B1E4-C8B92FBA9465}" dt="2023-08-29T03:42:49.713" v="210" actId="1076"/>
          <ac:spMkLst>
            <pc:docMk/>
            <pc:sldMk cId="3543479028" sldId="282"/>
            <ac:spMk id="11266" creationId="{00000000-0000-0000-0000-000000000000}"/>
          </ac:spMkLst>
        </pc:spChg>
        <pc:spChg chg="del">
          <ac:chgData name="팜 탄 뚜언" userId="bd666125-3fdd-44e2-80a1-9071baf5278d" providerId="ADAL" clId="{E20D154A-03BC-42CE-B1E4-C8B92FBA9465}" dt="2023-08-29T02:33:19.040" v="10" actId="478"/>
          <ac:spMkLst>
            <pc:docMk/>
            <pc:sldMk cId="3543479028" sldId="282"/>
            <ac:spMk id="11267" creationId="{00000000-0000-0000-0000-000000000000}"/>
          </ac:spMkLst>
        </pc:spChg>
      </pc:sldChg>
      <pc:sldChg chg="del">
        <pc:chgData name="팜 탄 뚜언" userId="bd666125-3fdd-44e2-80a1-9071baf5278d" providerId="ADAL" clId="{E20D154A-03BC-42CE-B1E4-C8B92FBA9465}" dt="2023-08-29T02:33:47.682" v="21" actId="47"/>
        <pc:sldMkLst>
          <pc:docMk/>
          <pc:sldMk cId="2531555955" sldId="343"/>
        </pc:sldMkLst>
      </pc:sldChg>
      <pc:sldChg chg="modSp del mod">
        <pc:chgData name="팜 탄 뚜언" userId="bd666125-3fdd-44e2-80a1-9071baf5278d" providerId="ADAL" clId="{E20D154A-03BC-42CE-B1E4-C8B92FBA9465}" dt="2023-08-29T03:38:38.577" v="57" actId="47"/>
        <pc:sldMkLst>
          <pc:docMk/>
          <pc:sldMk cId="2209126973" sldId="347"/>
        </pc:sldMkLst>
        <pc:spChg chg="mod">
          <ac:chgData name="팜 탄 뚜언" userId="bd666125-3fdd-44e2-80a1-9071baf5278d" providerId="ADAL" clId="{E20D154A-03BC-42CE-B1E4-C8B92FBA9465}" dt="2023-08-29T03:37:43.677" v="28"/>
          <ac:spMkLst>
            <pc:docMk/>
            <pc:sldMk cId="2209126973" sldId="347"/>
            <ac:spMk id="2" creationId="{A2D84908-7327-4168-812C-54C042BFF98E}"/>
          </ac:spMkLst>
        </pc:spChg>
      </pc:sldChg>
      <pc:sldChg chg="add del">
        <pc:chgData name="팜 탄 뚜언" userId="bd666125-3fdd-44e2-80a1-9071baf5278d" providerId="ADAL" clId="{E20D154A-03BC-42CE-B1E4-C8B92FBA9465}" dt="2023-08-29T02:33:40.686" v="17" actId="47"/>
        <pc:sldMkLst>
          <pc:docMk/>
          <pc:sldMk cId="1768949442" sldId="356"/>
        </pc:sldMkLst>
      </pc:sldChg>
      <pc:sldChg chg="del">
        <pc:chgData name="팜 탄 뚜언" userId="bd666125-3fdd-44e2-80a1-9071baf5278d" providerId="ADAL" clId="{E20D154A-03BC-42CE-B1E4-C8B92FBA9465}" dt="2023-08-29T03:37:47.402" v="30" actId="47"/>
        <pc:sldMkLst>
          <pc:docMk/>
          <pc:sldMk cId="3913213016" sldId="374"/>
        </pc:sldMkLst>
      </pc:sldChg>
      <pc:sldChg chg="del">
        <pc:chgData name="팜 탄 뚜언" userId="bd666125-3fdd-44e2-80a1-9071baf5278d" providerId="ADAL" clId="{E20D154A-03BC-42CE-B1E4-C8B92FBA9465}" dt="2023-08-29T03:37:48.539" v="31" actId="47"/>
        <pc:sldMkLst>
          <pc:docMk/>
          <pc:sldMk cId="2485869466" sldId="376"/>
        </pc:sldMkLst>
      </pc:sldChg>
      <pc:sldChg chg="del">
        <pc:chgData name="팜 탄 뚜언" userId="bd666125-3fdd-44e2-80a1-9071baf5278d" providerId="ADAL" clId="{E20D154A-03BC-42CE-B1E4-C8B92FBA9465}" dt="2023-08-29T03:37:46.157" v="29" actId="47"/>
        <pc:sldMkLst>
          <pc:docMk/>
          <pc:sldMk cId="3998433365" sldId="377"/>
        </pc:sldMkLst>
      </pc:sldChg>
      <pc:sldChg chg="del">
        <pc:chgData name="팜 탄 뚜언" userId="bd666125-3fdd-44e2-80a1-9071baf5278d" providerId="ADAL" clId="{E20D154A-03BC-42CE-B1E4-C8B92FBA9465}" dt="2023-08-29T02:33:43.927" v="19" actId="47"/>
        <pc:sldMkLst>
          <pc:docMk/>
          <pc:sldMk cId="1356112246" sldId="378"/>
        </pc:sldMkLst>
      </pc:sldChg>
      <pc:sldChg chg="del">
        <pc:chgData name="팜 탄 뚜언" userId="bd666125-3fdd-44e2-80a1-9071baf5278d" providerId="ADAL" clId="{E20D154A-03BC-42CE-B1E4-C8B92FBA9465}" dt="2023-08-29T02:33:45.341" v="20" actId="47"/>
        <pc:sldMkLst>
          <pc:docMk/>
          <pc:sldMk cId="3903288234" sldId="379"/>
        </pc:sldMkLst>
      </pc:sldChg>
      <pc:sldChg chg="del">
        <pc:chgData name="팜 탄 뚜언" userId="bd666125-3fdd-44e2-80a1-9071baf5278d" providerId="ADAL" clId="{E20D154A-03BC-42CE-B1E4-C8B92FBA9465}" dt="2023-08-29T02:33:42.349" v="18" actId="47"/>
        <pc:sldMkLst>
          <pc:docMk/>
          <pc:sldMk cId="743609314" sldId="381"/>
        </pc:sldMkLst>
      </pc:sldChg>
      <pc:sldChg chg="del">
        <pc:chgData name="팜 탄 뚜언" userId="bd666125-3fdd-44e2-80a1-9071baf5278d" providerId="ADAL" clId="{E20D154A-03BC-42CE-B1E4-C8B92FBA9465}" dt="2023-08-29T02:33:50.883" v="24" actId="47"/>
        <pc:sldMkLst>
          <pc:docMk/>
          <pc:sldMk cId="920329777" sldId="382"/>
        </pc:sldMkLst>
      </pc:sldChg>
      <pc:sldChg chg="del">
        <pc:chgData name="팜 탄 뚜언" userId="bd666125-3fdd-44e2-80a1-9071baf5278d" providerId="ADAL" clId="{E20D154A-03BC-42CE-B1E4-C8B92FBA9465}" dt="2023-08-29T03:41:45.441" v="189" actId="47"/>
        <pc:sldMkLst>
          <pc:docMk/>
          <pc:sldMk cId="2842996647" sldId="383"/>
        </pc:sldMkLst>
      </pc:sldChg>
      <pc:sldChg chg="del">
        <pc:chgData name="팜 탄 뚜언" userId="bd666125-3fdd-44e2-80a1-9071baf5278d" providerId="ADAL" clId="{E20D154A-03BC-42CE-B1E4-C8B92FBA9465}" dt="2023-08-29T02:33:30.346" v="14" actId="47"/>
        <pc:sldMkLst>
          <pc:docMk/>
          <pc:sldMk cId="1018833766" sldId="384"/>
        </pc:sldMkLst>
      </pc:sldChg>
      <pc:sldChg chg="addSp delSp modSp add del mod ord">
        <pc:chgData name="팜 탄 뚜언" userId="bd666125-3fdd-44e2-80a1-9071baf5278d" providerId="ADAL" clId="{E20D154A-03BC-42CE-B1E4-C8B92FBA9465}" dt="2023-08-29T03:57:10.107" v="483" actId="1076"/>
        <pc:sldMkLst>
          <pc:docMk/>
          <pc:sldMk cId="2106445924" sldId="384"/>
        </pc:sldMkLst>
        <pc:spChg chg="mod">
          <ac:chgData name="팜 탄 뚜언" userId="bd666125-3fdd-44e2-80a1-9071baf5278d" providerId="ADAL" clId="{E20D154A-03BC-42CE-B1E4-C8B92FBA9465}" dt="2023-08-29T03:55:25.301" v="470" actId="255"/>
          <ac:spMkLst>
            <pc:docMk/>
            <pc:sldMk cId="2106445924" sldId="384"/>
            <ac:spMk id="2" creationId="{A2D84908-7327-4168-812C-54C042BFF98E}"/>
          </ac:spMkLst>
        </pc:spChg>
        <pc:spChg chg="del mod">
          <ac:chgData name="팜 탄 뚜언" userId="bd666125-3fdd-44e2-80a1-9071baf5278d" providerId="ADAL" clId="{E20D154A-03BC-42CE-B1E4-C8B92FBA9465}" dt="2023-08-29T03:55:35.405" v="472" actId="478"/>
          <ac:spMkLst>
            <pc:docMk/>
            <pc:sldMk cId="2106445924" sldId="384"/>
            <ac:spMk id="3" creationId="{FFC80D7D-F94B-4CAE-84B2-D607A5449295}"/>
          </ac:spMkLst>
        </pc:spChg>
        <pc:spChg chg="mod">
          <ac:chgData name="팜 탄 뚜언" userId="bd666125-3fdd-44e2-80a1-9071baf5278d" providerId="ADAL" clId="{E20D154A-03BC-42CE-B1E4-C8B92FBA9465}" dt="2023-08-29T03:56:42.119" v="473"/>
          <ac:spMkLst>
            <pc:docMk/>
            <pc:sldMk cId="2106445924" sldId="384"/>
            <ac:spMk id="13" creationId="{F2366ED1-DB57-5849-5742-785FEE1E8773}"/>
          </ac:spMkLst>
        </pc:spChg>
        <pc:spChg chg="mod">
          <ac:chgData name="팜 탄 뚜언" userId="bd666125-3fdd-44e2-80a1-9071baf5278d" providerId="ADAL" clId="{E20D154A-03BC-42CE-B1E4-C8B92FBA9465}" dt="2023-08-29T03:56:42.119" v="473"/>
          <ac:spMkLst>
            <pc:docMk/>
            <pc:sldMk cId="2106445924" sldId="384"/>
            <ac:spMk id="14" creationId="{94445FE3-66EB-4F16-261C-1BAD6642E994}"/>
          </ac:spMkLst>
        </pc:spChg>
        <pc:spChg chg="mod">
          <ac:chgData name="팜 탄 뚜언" userId="bd666125-3fdd-44e2-80a1-9071baf5278d" providerId="ADAL" clId="{E20D154A-03BC-42CE-B1E4-C8B92FBA9465}" dt="2023-08-29T03:56:42.119" v="473"/>
          <ac:spMkLst>
            <pc:docMk/>
            <pc:sldMk cId="2106445924" sldId="384"/>
            <ac:spMk id="15" creationId="{D1A1B579-7C79-B573-FD17-69D28B62E63C}"/>
          </ac:spMkLst>
        </pc:spChg>
        <pc:spChg chg="mod">
          <ac:chgData name="팜 탄 뚜언" userId="bd666125-3fdd-44e2-80a1-9071baf5278d" providerId="ADAL" clId="{E20D154A-03BC-42CE-B1E4-C8B92FBA9465}" dt="2023-08-29T03:56:42.119" v="473"/>
          <ac:spMkLst>
            <pc:docMk/>
            <pc:sldMk cId="2106445924" sldId="384"/>
            <ac:spMk id="16" creationId="{41CD6D2B-1649-CCC4-435E-FB80531834B6}"/>
          </ac:spMkLst>
        </pc:spChg>
        <pc:spChg chg="mod">
          <ac:chgData name="팜 탄 뚜언" userId="bd666125-3fdd-44e2-80a1-9071baf5278d" providerId="ADAL" clId="{E20D154A-03BC-42CE-B1E4-C8B92FBA9465}" dt="2023-08-29T03:56:42.119" v="473"/>
          <ac:spMkLst>
            <pc:docMk/>
            <pc:sldMk cId="2106445924" sldId="384"/>
            <ac:spMk id="18" creationId="{17342541-C1B8-E6AC-EBFB-3259B14DDEE6}"/>
          </ac:spMkLst>
        </pc:spChg>
        <pc:spChg chg="mod">
          <ac:chgData name="팜 탄 뚜언" userId="bd666125-3fdd-44e2-80a1-9071baf5278d" providerId="ADAL" clId="{E20D154A-03BC-42CE-B1E4-C8B92FBA9465}" dt="2023-08-29T03:56:42.119" v="473"/>
          <ac:spMkLst>
            <pc:docMk/>
            <pc:sldMk cId="2106445924" sldId="384"/>
            <ac:spMk id="19" creationId="{722A8927-E2BD-2528-3777-9A092F155294}"/>
          </ac:spMkLst>
        </pc:spChg>
        <pc:grpChg chg="add del mod">
          <ac:chgData name="팜 탄 뚜언" userId="bd666125-3fdd-44e2-80a1-9071baf5278d" providerId="ADAL" clId="{E20D154A-03BC-42CE-B1E4-C8B92FBA9465}" dt="2023-08-29T03:56:50.809" v="476"/>
          <ac:grpSpMkLst>
            <pc:docMk/>
            <pc:sldMk cId="2106445924" sldId="384"/>
            <ac:grpSpMk id="8" creationId="{1F5F592E-2B98-ED2F-9782-3A48E86F7CEC}"/>
          </ac:grpSpMkLst>
        </pc:grpChg>
        <pc:graphicFrameChg chg="add del mod">
          <ac:chgData name="팜 탄 뚜언" userId="bd666125-3fdd-44e2-80a1-9071baf5278d" providerId="ADAL" clId="{E20D154A-03BC-42CE-B1E4-C8B92FBA9465}" dt="2023-08-29T03:41:53.362" v="192"/>
          <ac:graphicFrameMkLst>
            <pc:docMk/>
            <pc:sldMk cId="2106445924" sldId="384"/>
            <ac:graphicFrameMk id="4" creationId="{1FA54671-C478-278D-11DB-BE69305B7BFB}"/>
          </ac:graphicFrameMkLst>
        </pc:graphicFrameChg>
        <pc:graphicFrameChg chg="add del mod">
          <ac:chgData name="팜 탄 뚜언" userId="bd666125-3fdd-44e2-80a1-9071baf5278d" providerId="ADAL" clId="{E20D154A-03BC-42CE-B1E4-C8B92FBA9465}" dt="2023-08-29T03:42:17.202" v="199"/>
          <ac:graphicFrameMkLst>
            <pc:docMk/>
            <pc:sldMk cId="2106445924" sldId="384"/>
            <ac:graphicFrameMk id="5" creationId="{2F5D02E4-08CB-63F3-804E-8F77FEE7E6B4}"/>
          </ac:graphicFrameMkLst>
        </pc:graphicFrameChg>
        <pc:graphicFrameChg chg="add del mod">
          <ac:chgData name="팜 탄 뚜언" userId="bd666125-3fdd-44e2-80a1-9071baf5278d" providerId="ADAL" clId="{E20D154A-03BC-42CE-B1E4-C8B92FBA9465}" dt="2023-08-29T03:42:24.423" v="205"/>
          <ac:graphicFrameMkLst>
            <pc:docMk/>
            <pc:sldMk cId="2106445924" sldId="384"/>
            <ac:graphicFrameMk id="6" creationId="{375D1E48-081D-1941-4430-903948063643}"/>
          </ac:graphicFrameMkLst>
        </pc:graphicFrameChg>
        <pc:graphicFrameChg chg="add del mod">
          <ac:chgData name="팜 탄 뚜언" userId="bd666125-3fdd-44e2-80a1-9071baf5278d" providerId="ADAL" clId="{E20D154A-03BC-42CE-B1E4-C8B92FBA9465}" dt="2023-08-29T03:55:18.157" v="467"/>
          <ac:graphicFrameMkLst>
            <pc:docMk/>
            <pc:sldMk cId="2106445924" sldId="384"/>
            <ac:graphicFrameMk id="7" creationId="{368ED591-A507-4563-CADA-952A8558D710}"/>
          </ac:graphicFrameMkLst>
        </pc:graphicFrameChg>
        <pc:picChg chg="mod">
          <ac:chgData name="팜 탄 뚜언" userId="bd666125-3fdd-44e2-80a1-9071baf5278d" providerId="ADAL" clId="{E20D154A-03BC-42CE-B1E4-C8B92FBA9465}" dt="2023-08-29T03:56:42.119" v="473"/>
          <ac:picMkLst>
            <pc:docMk/>
            <pc:sldMk cId="2106445924" sldId="384"/>
            <ac:picMk id="9" creationId="{86485BB0-81C9-4903-8023-FFDE5C7FAE91}"/>
          </ac:picMkLst>
        </pc:picChg>
        <pc:picChg chg="mod">
          <ac:chgData name="팜 탄 뚜언" userId="bd666125-3fdd-44e2-80a1-9071baf5278d" providerId="ADAL" clId="{E20D154A-03BC-42CE-B1E4-C8B92FBA9465}" dt="2023-08-29T03:56:42.119" v="473"/>
          <ac:picMkLst>
            <pc:docMk/>
            <pc:sldMk cId="2106445924" sldId="384"/>
            <ac:picMk id="10" creationId="{659077FA-BD57-221C-FEBF-40C7B5E50AFD}"/>
          </ac:picMkLst>
        </pc:picChg>
        <pc:picChg chg="mod">
          <ac:chgData name="팜 탄 뚜언" userId="bd666125-3fdd-44e2-80a1-9071baf5278d" providerId="ADAL" clId="{E20D154A-03BC-42CE-B1E4-C8B92FBA9465}" dt="2023-08-29T03:56:46.749" v="475" actId="14100"/>
          <ac:picMkLst>
            <pc:docMk/>
            <pc:sldMk cId="2106445924" sldId="384"/>
            <ac:picMk id="11" creationId="{F373E00E-16A0-4FFF-B11A-0E78350DC53B}"/>
          </ac:picMkLst>
        </pc:picChg>
        <pc:picChg chg="mod">
          <ac:chgData name="팜 탄 뚜언" userId="bd666125-3fdd-44e2-80a1-9071baf5278d" providerId="ADAL" clId="{E20D154A-03BC-42CE-B1E4-C8B92FBA9465}" dt="2023-08-29T03:56:42.119" v="473"/>
          <ac:picMkLst>
            <pc:docMk/>
            <pc:sldMk cId="2106445924" sldId="384"/>
            <ac:picMk id="12" creationId="{98C7AF98-56E8-1B2E-E1F9-CF604A5CC424}"/>
          </ac:picMkLst>
        </pc:picChg>
        <pc:picChg chg="mod">
          <ac:chgData name="팜 탄 뚜언" userId="bd666125-3fdd-44e2-80a1-9071baf5278d" providerId="ADAL" clId="{E20D154A-03BC-42CE-B1E4-C8B92FBA9465}" dt="2023-08-29T03:56:42.119" v="473"/>
          <ac:picMkLst>
            <pc:docMk/>
            <pc:sldMk cId="2106445924" sldId="384"/>
            <ac:picMk id="17" creationId="{C6E18F16-FBC0-CDF7-4795-85B369F83DE8}"/>
          </ac:picMkLst>
        </pc:picChg>
        <pc:picChg chg="add mod">
          <ac:chgData name="팜 탄 뚜언" userId="bd666125-3fdd-44e2-80a1-9071baf5278d" providerId="ADAL" clId="{E20D154A-03BC-42CE-B1E4-C8B92FBA9465}" dt="2023-08-29T03:57:10.107" v="483" actId="1076"/>
          <ac:picMkLst>
            <pc:docMk/>
            <pc:sldMk cId="2106445924" sldId="384"/>
            <ac:picMk id="20" creationId="{244202C7-742E-BA86-2A34-3F9205C277BC}"/>
          </ac:picMkLst>
        </pc:picChg>
      </pc:sldChg>
      <pc:sldChg chg="addSp delSp modSp add del mod">
        <pc:chgData name="팜 탄 뚜언" userId="bd666125-3fdd-44e2-80a1-9071baf5278d" providerId="ADAL" clId="{E20D154A-03BC-42CE-B1E4-C8B92FBA9465}" dt="2023-08-29T03:52:03.775" v="403" actId="47"/>
        <pc:sldMkLst>
          <pc:docMk/>
          <pc:sldMk cId="418325873" sldId="385"/>
        </pc:sldMkLst>
        <pc:spChg chg="mod">
          <ac:chgData name="팜 탄 뚜언" userId="bd666125-3fdd-44e2-80a1-9071baf5278d" providerId="ADAL" clId="{E20D154A-03BC-42CE-B1E4-C8B92FBA9465}" dt="2023-08-29T03:49:33.980" v="347" actId="179"/>
          <ac:spMkLst>
            <pc:docMk/>
            <pc:sldMk cId="418325873" sldId="385"/>
            <ac:spMk id="3" creationId="{FFC80D7D-F94B-4CAE-84B2-D607A5449295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4" creationId="{BEF5A6BF-A414-B380-9106-E7A3281B83A6}"/>
          </ac:spMkLst>
        </pc:spChg>
        <pc:spChg chg="mod">
          <ac:chgData name="팜 탄 뚜언" userId="bd666125-3fdd-44e2-80a1-9071baf5278d" providerId="ADAL" clId="{E20D154A-03BC-42CE-B1E4-C8B92FBA9465}" dt="2023-08-29T03:45:18.051" v="257" actId="20577"/>
          <ac:spMkLst>
            <pc:docMk/>
            <pc:sldMk cId="418325873" sldId="385"/>
            <ac:spMk id="7" creationId="{A26A3E35-D468-C08C-42DA-5359CDBACAD3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8" creationId="{EEA4ABC1-41A0-CE61-B097-D8A486FC5789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9" creationId="{FAFFB6F5-55C4-CFB8-65C3-4FE8FDBF3798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10" creationId="{6056EBF7-2F98-6677-8BC5-85D82F8D9CE6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11" creationId="{91C6C220-FD43-477C-4705-350CEF16E3EE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12" creationId="{29D78A52-7F73-0FA2-9E15-6E0D0248D7DF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13" creationId="{C9341A4D-8CE5-0DAF-DD12-704B94E0A768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14" creationId="{82DE571B-2DBC-0FCD-097D-199BF6808DD7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15" creationId="{EBB50296-1EB7-A118-8C7D-EF0725C5346D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16" creationId="{C4D26762-8F98-651D-7384-5E2DE9FBBC6C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17" creationId="{CB3326E8-4056-AEB7-CC66-562BBBFBA05C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18" creationId="{4E9CCC29-D79A-8023-793B-8216CD3E008F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19" creationId="{F656C132-A7EA-AE64-D1FD-EF87743A6E89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20" creationId="{5B76B9CE-59D7-57DF-C955-3C642F371D83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21" creationId="{643062BB-CFE7-9403-F2FF-6BC8F974029F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22" creationId="{0E3CE4ED-17BF-EA9F-C03F-822BEBF43A51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23" creationId="{E4FCC4C4-34F8-802E-544F-95572913C762}"/>
          </ac:spMkLst>
        </pc:spChg>
        <pc:spChg chg="add del mod">
          <ac:chgData name="팜 탄 뚜언" userId="bd666125-3fdd-44e2-80a1-9071baf5278d" providerId="ADAL" clId="{E20D154A-03BC-42CE-B1E4-C8B92FBA9465}" dt="2023-08-29T03:43:17.859" v="217"/>
          <ac:spMkLst>
            <pc:docMk/>
            <pc:sldMk cId="418325873" sldId="385"/>
            <ac:spMk id="24" creationId="{60E34634-4CC2-E53C-16B4-94EFEFB21629}"/>
          </ac:spMkLst>
        </pc:spChg>
        <pc:graphicFrameChg chg="add del mod">
          <ac:chgData name="팜 탄 뚜언" userId="bd666125-3fdd-44e2-80a1-9071baf5278d" providerId="ADAL" clId="{E20D154A-03BC-42CE-B1E4-C8B92FBA9465}" dt="2023-08-29T03:44:02.152" v="229"/>
          <ac:graphicFrameMkLst>
            <pc:docMk/>
            <pc:sldMk cId="418325873" sldId="385"/>
            <ac:graphicFrameMk id="26" creationId="{85E85615-C12E-D2C8-D6A1-1F4827BF8826}"/>
          </ac:graphicFrameMkLst>
        </pc:graphicFrameChg>
        <pc:graphicFrameChg chg="add del mod">
          <ac:chgData name="팜 탄 뚜언" userId="bd666125-3fdd-44e2-80a1-9071baf5278d" providerId="ADAL" clId="{E20D154A-03BC-42CE-B1E4-C8B92FBA9465}" dt="2023-08-29T03:44:20.552" v="236"/>
          <ac:graphicFrameMkLst>
            <pc:docMk/>
            <pc:sldMk cId="418325873" sldId="385"/>
            <ac:graphicFrameMk id="27" creationId="{8A3974F7-05F2-D643-CEA2-A7BDA43BD575}"/>
          </ac:graphicFrameMkLst>
        </pc:graphicFrameChg>
        <pc:graphicFrameChg chg="add del mod">
          <ac:chgData name="팜 탄 뚜언" userId="bd666125-3fdd-44e2-80a1-9071baf5278d" providerId="ADAL" clId="{E20D154A-03BC-42CE-B1E4-C8B92FBA9465}" dt="2023-08-29T03:44:45.680" v="249"/>
          <ac:graphicFrameMkLst>
            <pc:docMk/>
            <pc:sldMk cId="418325873" sldId="385"/>
            <ac:graphicFrameMk id="28" creationId="{E01A24D9-D003-600A-7D4E-3A0A2D5C7B72}"/>
          </ac:graphicFrameMkLst>
        </pc:graphicFrameChg>
        <pc:picChg chg="add del mod">
          <ac:chgData name="팜 탄 뚜언" userId="bd666125-3fdd-44e2-80a1-9071baf5278d" providerId="ADAL" clId="{E20D154A-03BC-42CE-B1E4-C8B92FBA9465}" dt="2023-08-29T03:43:17.859" v="217"/>
          <ac:picMkLst>
            <pc:docMk/>
            <pc:sldMk cId="418325873" sldId="385"/>
            <ac:picMk id="5" creationId="{98B9D74B-AAD4-A979-509C-9A604C3B4DF9}"/>
          </ac:picMkLst>
        </pc:picChg>
        <pc:picChg chg="del mod">
          <ac:chgData name="팜 탄 뚜언" userId="bd666125-3fdd-44e2-80a1-9071baf5278d" providerId="ADAL" clId="{E20D154A-03BC-42CE-B1E4-C8B92FBA9465}" dt="2023-08-29T03:43:10.049" v="213" actId="478"/>
          <ac:picMkLst>
            <pc:docMk/>
            <pc:sldMk cId="418325873" sldId="385"/>
            <ac:picMk id="6" creationId="{762FDAEE-7AAA-4E0E-34F3-9FDA28A1E01C}"/>
          </ac:picMkLst>
        </pc:picChg>
        <pc:picChg chg="add mod">
          <ac:chgData name="팜 탄 뚜언" userId="bd666125-3fdd-44e2-80a1-9071baf5278d" providerId="ADAL" clId="{E20D154A-03BC-42CE-B1E4-C8B92FBA9465}" dt="2023-08-29T03:45:01.587" v="256" actId="1076"/>
          <ac:picMkLst>
            <pc:docMk/>
            <pc:sldMk cId="418325873" sldId="385"/>
            <ac:picMk id="25" creationId="{F7FA27D8-EB00-52FA-D720-71DDF6554DC8}"/>
          </ac:picMkLst>
        </pc:picChg>
      </pc:sldChg>
      <pc:sldChg chg="del">
        <pc:chgData name="팜 탄 뚜언" userId="bd666125-3fdd-44e2-80a1-9071baf5278d" providerId="ADAL" clId="{E20D154A-03BC-42CE-B1E4-C8B92FBA9465}" dt="2023-08-29T02:33:49.998" v="23" actId="47"/>
        <pc:sldMkLst>
          <pc:docMk/>
          <pc:sldMk cId="1543806543" sldId="385"/>
        </pc:sldMkLst>
      </pc:sldChg>
      <pc:sldChg chg="addSp delSp modSp add mod ord">
        <pc:chgData name="팜 탄 뚜언" userId="bd666125-3fdd-44e2-80a1-9071baf5278d" providerId="ADAL" clId="{E20D154A-03BC-42CE-B1E4-C8B92FBA9465}" dt="2023-08-29T03:49:39.085" v="348" actId="179"/>
        <pc:sldMkLst>
          <pc:docMk/>
          <pc:sldMk cId="1207828119" sldId="386"/>
        </pc:sldMkLst>
        <pc:spChg chg="mod">
          <ac:chgData name="팜 탄 뚜언" userId="bd666125-3fdd-44e2-80a1-9071baf5278d" providerId="ADAL" clId="{E20D154A-03BC-42CE-B1E4-C8B92FBA9465}" dt="2023-08-29T03:49:39.085" v="348" actId="179"/>
          <ac:spMkLst>
            <pc:docMk/>
            <pc:sldMk cId="1207828119" sldId="386"/>
            <ac:spMk id="3" creationId="{FFC80D7D-F94B-4CAE-84B2-D607A5449295}"/>
          </ac:spMkLst>
        </pc:spChg>
        <pc:spChg chg="mod">
          <ac:chgData name="팜 탄 뚜언" userId="bd666125-3fdd-44e2-80a1-9071baf5278d" providerId="ADAL" clId="{E20D154A-03BC-42CE-B1E4-C8B92FBA9465}" dt="2023-08-29T03:48:37.684" v="335" actId="1076"/>
          <ac:spMkLst>
            <pc:docMk/>
            <pc:sldMk cId="1207828119" sldId="386"/>
            <ac:spMk id="7" creationId="{A26A3E35-D468-C08C-42DA-5359CDBACAD3}"/>
          </ac:spMkLst>
        </pc:spChg>
        <pc:spChg chg="add mod">
          <ac:chgData name="팜 탄 뚜언" userId="bd666125-3fdd-44e2-80a1-9071baf5278d" providerId="ADAL" clId="{E20D154A-03BC-42CE-B1E4-C8B92FBA9465}" dt="2023-08-29T03:48:41.552" v="336" actId="1076"/>
          <ac:spMkLst>
            <pc:docMk/>
            <pc:sldMk cId="1207828119" sldId="386"/>
            <ac:spMk id="9" creationId="{032B3E2F-3F3A-46E8-DF2C-0A5A4E830075}"/>
          </ac:spMkLst>
        </pc:spChg>
        <pc:graphicFrameChg chg="add del mod">
          <ac:chgData name="팜 탄 뚜언" userId="bd666125-3fdd-44e2-80a1-9071baf5278d" providerId="ADAL" clId="{E20D154A-03BC-42CE-B1E4-C8B92FBA9465}" dt="2023-08-29T03:47:49.187" v="314"/>
          <ac:graphicFrameMkLst>
            <pc:docMk/>
            <pc:sldMk cId="1207828119" sldId="386"/>
            <ac:graphicFrameMk id="6" creationId="{3FF13398-84DD-A7A5-111E-7D00DDB59818}"/>
          </ac:graphicFrameMkLst>
        </pc:graphicFrameChg>
        <pc:graphicFrameChg chg="add del mod">
          <ac:chgData name="팜 탄 뚜언" userId="bd666125-3fdd-44e2-80a1-9071baf5278d" providerId="ADAL" clId="{E20D154A-03BC-42CE-B1E4-C8B92FBA9465}" dt="2023-08-29T03:47:56.426" v="322"/>
          <ac:graphicFrameMkLst>
            <pc:docMk/>
            <pc:sldMk cId="1207828119" sldId="386"/>
            <ac:graphicFrameMk id="8" creationId="{670A91AA-EEB4-8575-57CF-FFAFC0147B03}"/>
          </ac:graphicFrameMkLst>
        </pc:graphicFrameChg>
        <pc:picChg chg="add mod">
          <ac:chgData name="팜 탄 뚜언" userId="bd666125-3fdd-44e2-80a1-9071baf5278d" providerId="ADAL" clId="{E20D154A-03BC-42CE-B1E4-C8B92FBA9465}" dt="2023-08-29T03:48:37.684" v="335" actId="1076"/>
          <ac:picMkLst>
            <pc:docMk/>
            <pc:sldMk cId="1207828119" sldId="386"/>
            <ac:picMk id="5" creationId="{9B4A8C4E-6904-D8AE-DFCB-B15BD1ED10EB}"/>
          </ac:picMkLst>
        </pc:picChg>
        <pc:picChg chg="del">
          <ac:chgData name="팜 탄 뚜언" userId="bd666125-3fdd-44e2-80a1-9071baf5278d" providerId="ADAL" clId="{E20D154A-03BC-42CE-B1E4-C8B92FBA9465}" dt="2023-08-29T03:45:53.763" v="269" actId="478"/>
          <ac:picMkLst>
            <pc:docMk/>
            <pc:sldMk cId="1207828119" sldId="386"/>
            <ac:picMk id="25" creationId="{F7FA27D8-EB00-52FA-D720-71DDF6554DC8}"/>
          </ac:picMkLst>
        </pc:picChg>
      </pc:sldChg>
      <pc:sldChg chg="del">
        <pc:chgData name="팜 탄 뚜언" userId="bd666125-3fdd-44e2-80a1-9071baf5278d" providerId="ADAL" clId="{E20D154A-03BC-42CE-B1E4-C8B92FBA9465}" dt="2023-08-29T02:33:49.321" v="22" actId="47"/>
        <pc:sldMkLst>
          <pc:docMk/>
          <pc:sldMk cId="1369318056" sldId="386"/>
        </pc:sldMkLst>
      </pc:sldChg>
      <pc:sldChg chg="del">
        <pc:chgData name="팜 탄 뚜언" userId="bd666125-3fdd-44e2-80a1-9071baf5278d" providerId="ADAL" clId="{E20D154A-03BC-42CE-B1E4-C8B92FBA9465}" dt="2023-08-29T02:33:29.656" v="13" actId="47"/>
        <pc:sldMkLst>
          <pc:docMk/>
          <pc:sldMk cId="1703040680" sldId="387"/>
        </pc:sldMkLst>
      </pc:sldChg>
      <pc:sldChg chg="addSp delSp modSp add mod ord">
        <pc:chgData name="팜 탄 뚜언" userId="bd666125-3fdd-44e2-80a1-9071baf5278d" providerId="ADAL" clId="{E20D154A-03BC-42CE-B1E4-C8B92FBA9465}" dt="2023-08-29T03:58:35.829" v="505" actId="20577"/>
        <pc:sldMkLst>
          <pc:docMk/>
          <pc:sldMk cId="2160084023" sldId="387"/>
        </pc:sldMkLst>
        <pc:spChg chg="mod">
          <ac:chgData name="팜 탄 뚜언" userId="bd666125-3fdd-44e2-80a1-9071baf5278d" providerId="ADAL" clId="{E20D154A-03BC-42CE-B1E4-C8B92FBA9465}" dt="2023-08-29T03:58:35.829" v="505" actId="20577"/>
          <ac:spMkLst>
            <pc:docMk/>
            <pc:sldMk cId="2160084023" sldId="387"/>
            <ac:spMk id="3" creationId="{FFC80D7D-F94B-4CAE-84B2-D607A5449295}"/>
          </ac:spMkLst>
        </pc:spChg>
        <pc:spChg chg="add mod">
          <ac:chgData name="팜 탄 뚜언" userId="bd666125-3fdd-44e2-80a1-9071baf5278d" providerId="ADAL" clId="{E20D154A-03BC-42CE-B1E4-C8B92FBA9465}" dt="2023-08-29T03:53:06.684" v="423" actId="113"/>
          <ac:spMkLst>
            <pc:docMk/>
            <pc:sldMk cId="2160084023" sldId="387"/>
            <ac:spMk id="5" creationId="{7DBE8816-FE2C-9903-C4D8-CF378A6CA753}"/>
          </ac:spMkLst>
        </pc:spChg>
        <pc:spChg chg="mod">
          <ac:chgData name="팜 탄 뚜언" userId="bd666125-3fdd-44e2-80a1-9071baf5278d" providerId="ADAL" clId="{E20D154A-03BC-42CE-B1E4-C8B92FBA9465}" dt="2023-08-29T03:51:58.284" v="401" actId="1076"/>
          <ac:spMkLst>
            <pc:docMk/>
            <pc:sldMk cId="2160084023" sldId="387"/>
            <ac:spMk id="7" creationId="{A26A3E35-D468-C08C-42DA-5359CDBACAD3}"/>
          </ac:spMkLst>
        </pc:spChg>
        <pc:graphicFrameChg chg="add del mod">
          <ac:chgData name="팜 탄 뚜언" userId="bd666125-3fdd-44e2-80a1-9071baf5278d" providerId="ADAL" clId="{E20D154A-03BC-42CE-B1E4-C8B92FBA9465}" dt="2023-08-29T03:48:55.094" v="341"/>
          <ac:graphicFrameMkLst>
            <pc:docMk/>
            <pc:sldMk cId="2160084023" sldId="387"/>
            <ac:graphicFrameMk id="4" creationId="{6C7B585F-F81C-BAF3-BA14-25FAD84D1C64}"/>
          </ac:graphicFrameMkLst>
        </pc:graphicFrameChg>
        <pc:graphicFrameChg chg="add del mod">
          <ac:chgData name="팜 탄 뚜언" userId="bd666125-3fdd-44e2-80a1-9071baf5278d" providerId="ADAL" clId="{E20D154A-03BC-42CE-B1E4-C8B92FBA9465}" dt="2023-08-29T03:51:09.309" v="386"/>
          <ac:graphicFrameMkLst>
            <pc:docMk/>
            <pc:sldMk cId="2160084023" sldId="387"/>
            <ac:graphicFrameMk id="6" creationId="{F8290F3F-1AFF-66F5-9723-E81FDC740F80}"/>
          </ac:graphicFrameMkLst>
        </pc:graphicFrameChg>
        <pc:graphicFrameChg chg="add del mod">
          <ac:chgData name="팜 탄 뚜언" userId="bd666125-3fdd-44e2-80a1-9071baf5278d" providerId="ADAL" clId="{E20D154A-03BC-42CE-B1E4-C8B92FBA9465}" dt="2023-08-29T03:51:51.952" v="398"/>
          <ac:graphicFrameMkLst>
            <pc:docMk/>
            <pc:sldMk cId="2160084023" sldId="387"/>
            <ac:graphicFrameMk id="8" creationId="{C7317070-09EE-0F96-503B-AD62EF0C92C2}"/>
          </ac:graphicFrameMkLst>
        </pc:graphicFrameChg>
        <pc:picChg chg="mod">
          <ac:chgData name="팜 탄 뚜언" userId="bd666125-3fdd-44e2-80a1-9071baf5278d" providerId="ADAL" clId="{E20D154A-03BC-42CE-B1E4-C8B92FBA9465}" dt="2023-08-29T03:54:16.312" v="448" actId="1076"/>
          <ac:picMkLst>
            <pc:docMk/>
            <pc:sldMk cId="2160084023" sldId="387"/>
            <ac:picMk id="25" creationId="{F7FA27D8-EB00-52FA-D720-71DDF6554DC8}"/>
          </ac:picMkLst>
        </pc:picChg>
      </pc:sldChg>
      <pc:sldChg chg="addSp delSp modSp add mod">
        <pc:chgData name="팜 탄 뚜언" userId="bd666125-3fdd-44e2-80a1-9071baf5278d" providerId="ADAL" clId="{E20D154A-03BC-42CE-B1E4-C8B92FBA9465}" dt="2023-08-29T03:54:54.878" v="462" actId="20577"/>
        <pc:sldMkLst>
          <pc:docMk/>
          <pc:sldMk cId="704266226" sldId="388"/>
        </pc:sldMkLst>
        <pc:spChg chg="mod">
          <ac:chgData name="팜 탄 뚜언" userId="bd666125-3fdd-44e2-80a1-9071baf5278d" providerId="ADAL" clId="{E20D154A-03BC-42CE-B1E4-C8B92FBA9465}" dt="2023-08-29T03:54:54.878" v="462" actId="20577"/>
          <ac:spMkLst>
            <pc:docMk/>
            <pc:sldMk cId="704266226" sldId="388"/>
            <ac:spMk id="3" creationId="{FFC80D7D-F94B-4CAE-84B2-D607A5449295}"/>
          </ac:spMkLst>
        </pc:spChg>
        <pc:spChg chg="mod">
          <ac:chgData name="팜 탄 뚜언" userId="bd666125-3fdd-44e2-80a1-9071baf5278d" providerId="ADAL" clId="{E20D154A-03BC-42CE-B1E4-C8B92FBA9465}" dt="2023-08-29T03:53:03.022" v="421" actId="113"/>
          <ac:spMkLst>
            <pc:docMk/>
            <pc:sldMk cId="704266226" sldId="388"/>
            <ac:spMk id="5" creationId="{7DBE8816-FE2C-9903-C4D8-CF378A6CA753}"/>
          </ac:spMkLst>
        </pc:spChg>
        <pc:picChg chg="add mod">
          <ac:chgData name="팜 탄 뚜언" userId="bd666125-3fdd-44e2-80a1-9071baf5278d" providerId="ADAL" clId="{E20D154A-03BC-42CE-B1E4-C8B92FBA9465}" dt="2023-08-29T03:54:22.460" v="450"/>
          <ac:picMkLst>
            <pc:docMk/>
            <pc:sldMk cId="704266226" sldId="388"/>
            <ac:picMk id="4" creationId="{B4A3B332-0D17-02A2-D730-24622D425300}"/>
          </ac:picMkLst>
        </pc:picChg>
        <pc:picChg chg="del">
          <ac:chgData name="팜 탄 뚜언" userId="bd666125-3fdd-44e2-80a1-9071baf5278d" providerId="ADAL" clId="{E20D154A-03BC-42CE-B1E4-C8B92FBA9465}" dt="2023-08-29T03:54:21.617" v="449" actId="478"/>
          <ac:picMkLst>
            <pc:docMk/>
            <pc:sldMk cId="704266226" sldId="388"/>
            <ac:picMk id="25" creationId="{F7FA27D8-EB00-52FA-D720-71DDF6554DC8}"/>
          </ac:picMkLst>
        </pc:picChg>
      </pc:sldChg>
      <pc:sldChg chg="addSp delSp modSp add mod">
        <pc:chgData name="팜 탄 뚜언" userId="bd666125-3fdd-44e2-80a1-9071baf5278d" providerId="ADAL" clId="{E20D154A-03BC-42CE-B1E4-C8B92FBA9465}" dt="2023-08-29T03:57:33.035" v="489" actId="1076"/>
        <pc:sldMkLst>
          <pc:docMk/>
          <pc:sldMk cId="4228162923" sldId="389"/>
        </pc:sldMkLst>
        <pc:picChg chg="add mod">
          <ac:chgData name="팜 탄 뚜언" userId="bd666125-3fdd-44e2-80a1-9071baf5278d" providerId="ADAL" clId="{E20D154A-03BC-42CE-B1E4-C8B92FBA9465}" dt="2023-08-29T03:57:33.035" v="489" actId="1076"/>
          <ac:picMkLst>
            <pc:docMk/>
            <pc:sldMk cId="4228162923" sldId="389"/>
            <ac:picMk id="3" creationId="{50D9059C-2897-538F-C135-E88A5177CFBD}"/>
          </ac:picMkLst>
        </pc:picChg>
        <pc:picChg chg="del mod">
          <ac:chgData name="팜 탄 뚜언" userId="bd666125-3fdd-44e2-80a1-9071baf5278d" providerId="ADAL" clId="{E20D154A-03BC-42CE-B1E4-C8B92FBA9465}" dt="2023-08-29T03:57:19.346" v="486" actId="478"/>
          <ac:picMkLst>
            <pc:docMk/>
            <pc:sldMk cId="4228162923" sldId="389"/>
            <ac:picMk id="20" creationId="{244202C7-742E-BA86-2A34-3F9205C277BC}"/>
          </ac:picMkLst>
        </pc:picChg>
      </pc:sldChg>
      <pc:sldChg chg="addSp delSp modSp add mod">
        <pc:chgData name="팜 탄 뚜언" userId="bd666125-3fdd-44e2-80a1-9071baf5278d" providerId="ADAL" clId="{E20D154A-03BC-42CE-B1E4-C8B92FBA9465}" dt="2023-08-29T03:58:19.467" v="501" actId="1076"/>
        <pc:sldMkLst>
          <pc:docMk/>
          <pc:sldMk cId="686318341" sldId="390"/>
        </pc:sldMkLst>
        <pc:spChg chg="mod">
          <ac:chgData name="팜 탄 뚜언" userId="bd666125-3fdd-44e2-80a1-9071baf5278d" providerId="ADAL" clId="{E20D154A-03BC-42CE-B1E4-C8B92FBA9465}" dt="2023-08-29T03:57:42.926" v="493"/>
          <ac:spMkLst>
            <pc:docMk/>
            <pc:sldMk cId="686318341" sldId="390"/>
            <ac:spMk id="5" creationId="{CBDE4A27-732C-2080-0C5A-3C19C3888BAE}"/>
          </ac:spMkLst>
        </pc:spChg>
        <pc:spChg chg="mod">
          <ac:chgData name="팜 탄 뚜언" userId="bd666125-3fdd-44e2-80a1-9071baf5278d" providerId="ADAL" clId="{E20D154A-03BC-42CE-B1E4-C8B92FBA9465}" dt="2023-08-29T03:57:42.926" v="493"/>
          <ac:spMkLst>
            <pc:docMk/>
            <pc:sldMk cId="686318341" sldId="390"/>
            <ac:spMk id="6" creationId="{8EFCFD8A-87A8-9484-2A9B-6C72AEC2D25B}"/>
          </ac:spMkLst>
        </pc:spChg>
        <pc:spChg chg="mod">
          <ac:chgData name="팜 탄 뚜언" userId="bd666125-3fdd-44e2-80a1-9071baf5278d" providerId="ADAL" clId="{E20D154A-03BC-42CE-B1E4-C8B92FBA9465}" dt="2023-08-29T03:57:42.926" v="493"/>
          <ac:spMkLst>
            <pc:docMk/>
            <pc:sldMk cId="686318341" sldId="390"/>
            <ac:spMk id="7" creationId="{DDF63A65-A426-C7D1-7315-9E5EEF837B26}"/>
          </ac:spMkLst>
        </pc:spChg>
        <pc:spChg chg="mod">
          <ac:chgData name="팜 탄 뚜언" userId="bd666125-3fdd-44e2-80a1-9071baf5278d" providerId="ADAL" clId="{E20D154A-03BC-42CE-B1E4-C8B92FBA9465}" dt="2023-08-29T03:57:42.926" v="493"/>
          <ac:spMkLst>
            <pc:docMk/>
            <pc:sldMk cId="686318341" sldId="390"/>
            <ac:spMk id="8" creationId="{6BB8B746-9237-DCC1-8740-FBBE73F96A82}"/>
          </ac:spMkLst>
        </pc:spChg>
        <pc:spChg chg="mod">
          <ac:chgData name="팜 탄 뚜언" userId="bd666125-3fdd-44e2-80a1-9071baf5278d" providerId="ADAL" clId="{E20D154A-03BC-42CE-B1E4-C8B92FBA9465}" dt="2023-08-29T03:57:42.926" v="493"/>
          <ac:spMkLst>
            <pc:docMk/>
            <pc:sldMk cId="686318341" sldId="390"/>
            <ac:spMk id="13" creationId="{DC1BFDB9-7F8B-4AEA-5579-797EF806BAE7}"/>
          </ac:spMkLst>
        </pc:spChg>
        <pc:spChg chg="mod">
          <ac:chgData name="팜 탄 뚜언" userId="bd666125-3fdd-44e2-80a1-9071baf5278d" providerId="ADAL" clId="{E20D154A-03BC-42CE-B1E4-C8B92FBA9465}" dt="2023-08-29T03:57:42.926" v="493"/>
          <ac:spMkLst>
            <pc:docMk/>
            <pc:sldMk cId="686318341" sldId="390"/>
            <ac:spMk id="14" creationId="{10F1B40E-C94B-A20A-3BF0-9E59508D91EE}"/>
          </ac:spMkLst>
        </pc:spChg>
        <pc:spChg chg="mod">
          <ac:chgData name="팜 탄 뚜언" userId="bd666125-3fdd-44e2-80a1-9071baf5278d" providerId="ADAL" clId="{E20D154A-03BC-42CE-B1E4-C8B92FBA9465}" dt="2023-08-29T03:57:42.926" v="493"/>
          <ac:spMkLst>
            <pc:docMk/>
            <pc:sldMk cId="686318341" sldId="390"/>
            <ac:spMk id="15" creationId="{A7F50C40-117A-34EB-A1D1-C866B28231AE}"/>
          </ac:spMkLst>
        </pc:spChg>
        <pc:grpChg chg="add del mod">
          <ac:chgData name="팜 탄 뚜언" userId="bd666125-3fdd-44e2-80a1-9071baf5278d" providerId="ADAL" clId="{E20D154A-03BC-42CE-B1E4-C8B92FBA9465}" dt="2023-08-29T03:57:48.314" v="496"/>
          <ac:grpSpMkLst>
            <pc:docMk/>
            <pc:sldMk cId="686318341" sldId="390"/>
            <ac:grpSpMk id="4" creationId="{83A74EAB-41AD-AF05-4933-E9C9064DAD72}"/>
          </ac:grpSpMkLst>
        </pc:grpChg>
        <pc:picChg chg="del mod">
          <ac:chgData name="팜 탄 뚜언" userId="bd666125-3fdd-44e2-80a1-9071baf5278d" providerId="ADAL" clId="{E20D154A-03BC-42CE-B1E4-C8B92FBA9465}" dt="2023-08-29T03:57:41.899" v="492" actId="478"/>
          <ac:picMkLst>
            <pc:docMk/>
            <pc:sldMk cId="686318341" sldId="390"/>
            <ac:picMk id="3" creationId="{50D9059C-2897-538F-C135-E88A5177CFBD}"/>
          </ac:picMkLst>
        </pc:picChg>
        <pc:picChg chg="mod">
          <ac:chgData name="팜 탄 뚜언" userId="bd666125-3fdd-44e2-80a1-9071baf5278d" providerId="ADAL" clId="{E20D154A-03BC-42CE-B1E4-C8B92FBA9465}" dt="2023-08-29T03:57:42.926" v="493"/>
          <ac:picMkLst>
            <pc:docMk/>
            <pc:sldMk cId="686318341" sldId="390"/>
            <ac:picMk id="9" creationId="{0AA093BD-3E14-AF58-54E8-1D0FD3FF93A5}"/>
          </ac:picMkLst>
        </pc:picChg>
        <pc:picChg chg="mod">
          <ac:chgData name="팜 탄 뚜언" userId="bd666125-3fdd-44e2-80a1-9071baf5278d" providerId="ADAL" clId="{E20D154A-03BC-42CE-B1E4-C8B92FBA9465}" dt="2023-08-29T03:57:42.926" v="493"/>
          <ac:picMkLst>
            <pc:docMk/>
            <pc:sldMk cId="686318341" sldId="390"/>
            <ac:picMk id="10" creationId="{E830835F-48B9-6BB2-D220-CE0106D246A2}"/>
          </ac:picMkLst>
        </pc:picChg>
        <pc:picChg chg="mod">
          <ac:chgData name="팜 탄 뚜언" userId="bd666125-3fdd-44e2-80a1-9071baf5278d" providerId="ADAL" clId="{E20D154A-03BC-42CE-B1E4-C8B92FBA9465}" dt="2023-08-29T03:57:47.437" v="495" actId="14100"/>
          <ac:picMkLst>
            <pc:docMk/>
            <pc:sldMk cId="686318341" sldId="390"/>
            <ac:picMk id="11" creationId="{F2D60169-60F7-C32E-C3C0-A2F60168119E}"/>
          </ac:picMkLst>
        </pc:picChg>
        <pc:picChg chg="mod">
          <ac:chgData name="팜 탄 뚜언" userId="bd666125-3fdd-44e2-80a1-9071baf5278d" providerId="ADAL" clId="{E20D154A-03BC-42CE-B1E4-C8B92FBA9465}" dt="2023-08-29T03:57:42.926" v="493"/>
          <ac:picMkLst>
            <pc:docMk/>
            <pc:sldMk cId="686318341" sldId="390"/>
            <ac:picMk id="12" creationId="{91E6D050-1400-5B73-54C8-B42964959AF9}"/>
          </ac:picMkLst>
        </pc:picChg>
        <pc:picChg chg="add mod">
          <ac:chgData name="팜 탄 뚜언" userId="bd666125-3fdd-44e2-80a1-9071baf5278d" providerId="ADAL" clId="{E20D154A-03BC-42CE-B1E4-C8B92FBA9465}" dt="2023-08-29T03:58:19.467" v="501" actId="1076"/>
          <ac:picMkLst>
            <pc:docMk/>
            <pc:sldMk cId="686318341" sldId="390"/>
            <ac:picMk id="16" creationId="{4EE1E325-BBBA-B1B5-E4D8-001F3F05FB87}"/>
          </ac:picMkLst>
        </pc:picChg>
      </pc:sldChg>
    </pc:docChg>
  </pc:docChgLst>
  <pc:docChgLst>
    <pc:chgData name="팜 탄 뚜언" userId="bd666125-3fdd-44e2-80a1-9071baf5278d" providerId="ADAL" clId="{05BBA2CA-6DDC-427A-90CC-278C7EF09F98}"/>
    <pc:docChg chg="undo redo custSel addSld delSld modSld modSection">
      <pc:chgData name="팜 탄 뚜언" userId="bd666125-3fdd-44e2-80a1-9071baf5278d" providerId="ADAL" clId="{05BBA2CA-6DDC-427A-90CC-278C7EF09F98}" dt="2023-09-14T00:40:40.706" v="1406" actId="1076"/>
      <pc:docMkLst>
        <pc:docMk/>
      </pc:docMkLst>
      <pc:sldChg chg="addSp delSp modSp mod">
        <pc:chgData name="팜 탄 뚜언" userId="bd666125-3fdd-44e2-80a1-9071baf5278d" providerId="ADAL" clId="{05BBA2CA-6DDC-427A-90CC-278C7EF09F98}" dt="2023-09-14T00:40:40.706" v="1406" actId="1076"/>
        <pc:sldMkLst>
          <pc:docMk/>
          <pc:sldMk cId="4214556755" sldId="280"/>
        </pc:sldMkLst>
        <pc:spChg chg="mod">
          <ac:chgData name="팜 탄 뚜언" userId="bd666125-3fdd-44e2-80a1-9071baf5278d" providerId="ADAL" clId="{05BBA2CA-6DDC-427A-90CC-278C7EF09F98}" dt="2023-09-14T00:39:42.216" v="1398" actId="1076"/>
          <ac:spMkLst>
            <pc:docMk/>
            <pc:sldMk cId="4214556755" sldId="280"/>
            <ac:spMk id="2" creationId="{A2D84908-7327-4168-812C-54C042BFF98E}"/>
          </ac:spMkLst>
        </pc:spChg>
        <pc:spChg chg="mod">
          <ac:chgData name="팜 탄 뚜언" userId="bd666125-3fdd-44e2-80a1-9071baf5278d" providerId="ADAL" clId="{05BBA2CA-6DDC-427A-90CC-278C7EF09F98}" dt="2023-09-12T01:36:59.400" v="793" actId="20577"/>
          <ac:spMkLst>
            <pc:docMk/>
            <pc:sldMk cId="4214556755" sldId="280"/>
            <ac:spMk id="3" creationId="{FFC80D7D-F94B-4CAE-84B2-D607A5449295}"/>
          </ac:spMkLst>
        </pc:spChg>
        <pc:spChg chg="add mod">
          <ac:chgData name="팜 탄 뚜언" userId="bd666125-3fdd-44e2-80a1-9071baf5278d" providerId="ADAL" clId="{05BBA2CA-6DDC-427A-90CC-278C7EF09F98}" dt="2023-09-14T00:40:36.844" v="1403" actId="164"/>
          <ac:spMkLst>
            <pc:docMk/>
            <pc:sldMk cId="4214556755" sldId="280"/>
            <ac:spMk id="4" creationId="{7DF19B22-22AD-F632-6A7D-3D5E945F7253}"/>
          </ac:spMkLst>
        </pc:spChg>
        <pc:spChg chg="add mod">
          <ac:chgData name="팜 탄 뚜언" userId="bd666125-3fdd-44e2-80a1-9071baf5278d" providerId="ADAL" clId="{05BBA2CA-6DDC-427A-90CC-278C7EF09F98}" dt="2023-09-14T00:40:36.844" v="1403" actId="164"/>
          <ac:spMkLst>
            <pc:docMk/>
            <pc:sldMk cId="4214556755" sldId="280"/>
            <ac:spMk id="6" creationId="{1656E823-55E5-4592-1EB1-6B0BA618CBDE}"/>
          </ac:spMkLst>
        </pc:spChg>
        <pc:spChg chg="mod">
          <ac:chgData name="팜 탄 뚜언" userId="bd666125-3fdd-44e2-80a1-9071baf5278d" providerId="ADAL" clId="{05BBA2CA-6DDC-427A-90CC-278C7EF09F98}" dt="2023-09-11T05:45:08.490" v="179" actId="1076"/>
          <ac:spMkLst>
            <pc:docMk/>
            <pc:sldMk cId="4214556755" sldId="280"/>
            <ac:spMk id="7" creationId="{A26A3E35-D468-C08C-42DA-5359CDBACAD3}"/>
          </ac:spMkLst>
        </pc:spChg>
        <pc:spChg chg="add del mod">
          <ac:chgData name="팜 탄 뚜언" userId="bd666125-3fdd-44e2-80a1-9071baf5278d" providerId="ADAL" clId="{05BBA2CA-6DDC-427A-90CC-278C7EF09F98}" dt="2023-09-14T00:40:36.844" v="1403" actId="164"/>
          <ac:spMkLst>
            <pc:docMk/>
            <pc:sldMk cId="4214556755" sldId="280"/>
            <ac:spMk id="9" creationId="{58D63912-080F-312E-5863-65FFFA29FADD}"/>
          </ac:spMkLst>
        </pc:spChg>
        <pc:spChg chg="add mod">
          <ac:chgData name="팜 탄 뚜언" userId="bd666125-3fdd-44e2-80a1-9071baf5278d" providerId="ADAL" clId="{05BBA2CA-6DDC-427A-90CC-278C7EF09F98}" dt="2023-09-14T00:40:36.844" v="1403" actId="164"/>
          <ac:spMkLst>
            <pc:docMk/>
            <pc:sldMk cId="4214556755" sldId="280"/>
            <ac:spMk id="10" creationId="{4BE2A99A-3984-77F5-AF3F-34680E26371F}"/>
          </ac:spMkLst>
        </pc:spChg>
        <pc:spChg chg="add mod">
          <ac:chgData name="팜 탄 뚜언" userId="bd666125-3fdd-44e2-80a1-9071baf5278d" providerId="ADAL" clId="{05BBA2CA-6DDC-427A-90CC-278C7EF09F98}" dt="2023-09-14T00:40:36.844" v="1403" actId="164"/>
          <ac:spMkLst>
            <pc:docMk/>
            <pc:sldMk cId="4214556755" sldId="280"/>
            <ac:spMk id="11" creationId="{D38C1380-5D7A-F24A-9C6F-6F6B2AD057F6}"/>
          </ac:spMkLst>
        </pc:spChg>
        <pc:spChg chg="add mod">
          <ac:chgData name="팜 탄 뚜언" userId="bd666125-3fdd-44e2-80a1-9071baf5278d" providerId="ADAL" clId="{05BBA2CA-6DDC-427A-90CC-278C7EF09F98}" dt="2023-09-14T00:40:36.844" v="1403" actId="164"/>
          <ac:spMkLst>
            <pc:docMk/>
            <pc:sldMk cId="4214556755" sldId="280"/>
            <ac:spMk id="12" creationId="{05735C72-B45E-B187-6288-EA55E013723E}"/>
          </ac:spMkLst>
        </pc:spChg>
        <pc:spChg chg="add mod">
          <ac:chgData name="팜 탄 뚜언" userId="bd666125-3fdd-44e2-80a1-9071baf5278d" providerId="ADAL" clId="{05BBA2CA-6DDC-427A-90CC-278C7EF09F98}" dt="2023-09-14T00:40:36.844" v="1403" actId="164"/>
          <ac:spMkLst>
            <pc:docMk/>
            <pc:sldMk cId="4214556755" sldId="280"/>
            <ac:spMk id="13" creationId="{BE3D0DCB-7520-C5F0-4895-BC5F07F324D5}"/>
          </ac:spMkLst>
        </pc:spChg>
        <pc:spChg chg="add mod">
          <ac:chgData name="팜 탄 뚜언" userId="bd666125-3fdd-44e2-80a1-9071baf5278d" providerId="ADAL" clId="{05BBA2CA-6DDC-427A-90CC-278C7EF09F98}" dt="2023-09-14T00:40:40.706" v="1406" actId="1076"/>
          <ac:spMkLst>
            <pc:docMk/>
            <pc:sldMk cId="4214556755" sldId="280"/>
            <ac:spMk id="14" creationId="{A337E3BD-1998-B250-00A3-2B2371427C5F}"/>
          </ac:spMkLst>
        </pc:spChg>
        <pc:spChg chg="add mod">
          <ac:chgData name="팜 탄 뚜언" userId="bd666125-3fdd-44e2-80a1-9071baf5278d" providerId="ADAL" clId="{05BBA2CA-6DDC-427A-90CC-278C7EF09F98}" dt="2023-09-14T00:40:36.844" v="1403" actId="164"/>
          <ac:spMkLst>
            <pc:docMk/>
            <pc:sldMk cId="4214556755" sldId="280"/>
            <ac:spMk id="15" creationId="{E717C599-8906-4785-70DC-8056697D57A6}"/>
          </ac:spMkLst>
        </pc:spChg>
        <pc:grpChg chg="add mod">
          <ac:chgData name="팜 탄 뚜언" userId="bd666125-3fdd-44e2-80a1-9071baf5278d" providerId="ADAL" clId="{05BBA2CA-6DDC-427A-90CC-278C7EF09F98}" dt="2023-09-14T00:40:36.844" v="1403" actId="164"/>
          <ac:grpSpMkLst>
            <pc:docMk/>
            <pc:sldMk cId="4214556755" sldId="280"/>
            <ac:grpSpMk id="16" creationId="{2D3E51D7-23DE-8579-0635-8E45D4055D90}"/>
          </ac:grpSpMkLst>
        </pc:grpChg>
        <pc:picChg chg="add del mod">
          <ac:chgData name="팜 탄 뚜언" userId="bd666125-3fdd-44e2-80a1-9071baf5278d" providerId="ADAL" clId="{05BBA2CA-6DDC-427A-90CC-278C7EF09F98}" dt="2023-09-11T05:37:20.249" v="29" actId="21"/>
          <ac:picMkLst>
            <pc:docMk/>
            <pc:sldMk cId="4214556755" sldId="280"/>
            <ac:picMk id="4" creationId="{73737259-CB28-1708-2722-E7E943D831EA}"/>
          </ac:picMkLst>
        </pc:picChg>
        <pc:picChg chg="add mod">
          <ac:chgData name="팜 탄 뚜언" userId="bd666125-3fdd-44e2-80a1-9071baf5278d" providerId="ADAL" clId="{05BBA2CA-6DDC-427A-90CC-278C7EF09F98}" dt="2023-09-14T00:40:36.844" v="1403" actId="164"/>
          <ac:picMkLst>
            <pc:docMk/>
            <pc:sldMk cId="4214556755" sldId="280"/>
            <ac:picMk id="5" creationId="{983DB759-7CB3-F6C0-BDFD-15252BE00DF1}"/>
          </ac:picMkLst>
        </pc:picChg>
        <pc:picChg chg="del mod">
          <ac:chgData name="팜 탄 뚜언" userId="bd666125-3fdd-44e2-80a1-9071baf5278d" providerId="ADAL" clId="{05BBA2CA-6DDC-427A-90CC-278C7EF09F98}" dt="2023-09-11T05:37:49.293" v="33" actId="478"/>
          <ac:picMkLst>
            <pc:docMk/>
            <pc:sldMk cId="4214556755" sldId="280"/>
            <ac:picMk id="6" creationId="{762FDAEE-7AAA-4E0E-34F3-9FDA28A1E01C}"/>
          </ac:picMkLst>
        </pc:picChg>
        <pc:picChg chg="add mod modCrop">
          <ac:chgData name="팜 탄 뚜언" userId="bd666125-3fdd-44e2-80a1-9071baf5278d" providerId="ADAL" clId="{05BBA2CA-6DDC-427A-90CC-278C7EF09F98}" dt="2023-09-14T00:36:07.767" v="1362" actId="1076"/>
          <ac:picMkLst>
            <pc:docMk/>
            <pc:sldMk cId="4214556755" sldId="280"/>
            <ac:picMk id="8" creationId="{0AAB3E8D-39BA-C629-4E0A-261E9839AA21}"/>
          </ac:picMkLst>
        </pc:picChg>
      </pc:sldChg>
      <pc:sldChg chg="modSp mod">
        <pc:chgData name="팜 탄 뚜언" userId="bd666125-3fdd-44e2-80a1-9071baf5278d" providerId="ADAL" clId="{05BBA2CA-6DDC-427A-90CC-278C7EF09F98}" dt="2023-09-11T05:41:53.903" v="108" actId="114"/>
        <pc:sldMkLst>
          <pc:docMk/>
          <pc:sldMk cId="3543479028" sldId="282"/>
        </pc:sldMkLst>
        <pc:spChg chg="mod">
          <ac:chgData name="팜 탄 뚜언" userId="bd666125-3fdd-44e2-80a1-9071baf5278d" providerId="ADAL" clId="{05BBA2CA-6DDC-427A-90CC-278C7EF09F98}" dt="2023-09-11T05:41:53.903" v="108" actId="114"/>
          <ac:spMkLst>
            <pc:docMk/>
            <pc:sldMk cId="3543479028" sldId="282"/>
            <ac:spMk id="11266" creationId="{00000000-0000-0000-0000-000000000000}"/>
          </ac:spMkLst>
        </pc:spChg>
      </pc:sldChg>
      <pc:sldChg chg="del">
        <pc:chgData name="팜 탄 뚜언" userId="bd666125-3fdd-44e2-80a1-9071baf5278d" providerId="ADAL" clId="{05BBA2CA-6DDC-427A-90CC-278C7EF09F98}" dt="2023-09-11T05:35:19.674" v="3" actId="47"/>
        <pc:sldMkLst>
          <pc:docMk/>
          <pc:sldMk cId="2106445924" sldId="384"/>
        </pc:sldMkLst>
      </pc:sldChg>
      <pc:sldChg chg="addSp delSp modSp mod">
        <pc:chgData name="팜 탄 뚜언" userId="bd666125-3fdd-44e2-80a1-9071baf5278d" providerId="ADAL" clId="{05BBA2CA-6DDC-427A-90CC-278C7EF09F98}" dt="2023-09-12T02:25:08.193" v="1270" actId="1076"/>
        <pc:sldMkLst>
          <pc:docMk/>
          <pc:sldMk cId="1207828119" sldId="386"/>
        </pc:sldMkLst>
        <pc:spChg chg="mod">
          <ac:chgData name="팜 탄 뚜언" userId="bd666125-3fdd-44e2-80a1-9071baf5278d" providerId="ADAL" clId="{05BBA2CA-6DDC-427A-90CC-278C7EF09F98}" dt="2023-09-11T05:36:49.564" v="25"/>
          <ac:spMkLst>
            <pc:docMk/>
            <pc:sldMk cId="1207828119" sldId="386"/>
            <ac:spMk id="2" creationId="{A2D84908-7327-4168-812C-54C042BFF98E}"/>
          </ac:spMkLst>
        </pc:spChg>
        <pc:spChg chg="mod">
          <ac:chgData name="팜 탄 뚜언" userId="bd666125-3fdd-44e2-80a1-9071baf5278d" providerId="ADAL" clId="{05BBA2CA-6DDC-427A-90CC-278C7EF09F98}" dt="2023-09-12T02:20:32.123" v="1231" actId="6549"/>
          <ac:spMkLst>
            <pc:docMk/>
            <pc:sldMk cId="1207828119" sldId="386"/>
            <ac:spMk id="3" creationId="{FFC80D7D-F94B-4CAE-84B2-D607A5449295}"/>
          </ac:spMkLst>
        </pc:spChg>
        <pc:spChg chg="del mod">
          <ac:chgData name="팜 탄 뚜언" userId="bd666125-3fdd-44e2-80a1-9071baf5278d" providerId="ADAL" clId="{05BBA2CA-6DDC-427A-90CC-278C7EF09F98}" dt="2023-09-11T05:55:41.724" v="615" actId="478"/>
          <ac:spMkLst>
            <pc:docMk/>
            <pc:sldMk cId="1207828119" sldId="386"/>
            <ac:spMk id="7" creationId="{A26A3E35-D468-C08C-42DA-5359CDBACAD3}"/>
          </ac:spMkLst>
        </pc:spChg>
        <pc:spChg chg="del">
          <ac:chgData name="팜 탄 뚜언" userId="bd666125-3fdd-44e2-80a1-9071baf5278d" providerId="ADAL" clId="{05BBA2CA-6DDC-427A-90CC-278C7EF09F98}" dt="2023-09-11T05:55:38.955" v="613" actId="478"/>
          <ac:spMkLst>
            <pc:docMk/>
            <pc:sldMk cId="1207828119" sldId="386"/>
            <ac:spMk id="9" creationId="{032B3E2F-3F3A-46E8-DF2C-0A5A4E830075}"/>
          </ac:spMkLst>
        </pc:spChg>
        <pc:spChg chg="add del mod">
          <ac:chgData name="팜 탄 뚜언" userId="bd666125-3fdd-44e2-80a1-9071baf5278d" providerId="ADAL" clId="{05BBA2CA-6DDC-427A-90CC-278C7EF09F98}" dt="2023-09-12T02:20:21.890" v="1223" actId="478"/>
          <ac:spMkLst>
            <pc:docMk/>
            <pc:sldMk cId="1207828119" sldId="386"/>
            <ac:spMk id="10" creationId="{AB504794-0AE5-FF91-7E42-B463F17AA597}"/>
          </ac:spMkLst>
        </pc:spChg>
        <pc:spChg chg="add del mod">
          <ac:chgData name="팜 탄 뚜언" userId="bd666125-3fdd-44e2-80a1-9071baf5278d" providerId="ADAL" clId="{05BBA2CA-6DDC-427A-90CC-278C7EF09F98}" dt="2023-09-12T02:20:24.823" v="1225" actId="478"/>
          <ac:spMkLst>
            <pc:docMk/>
            <pc:sldMk cId="1207828119" sldId="386"/>
            <ac:spMk id="11" creationId="{A4B0D438-57EC-7EDE-E322-EE2C13667788}"/>
          </ac:spMkLst>
        </pc:spChg>
        <pc:spChg chg="add del mod">
          <ac:chgData name="팜 탄 뚜언" userId="bd666125-3fdd-44e2-80a1-9071baf5278d" providerId="ADAL" clId="{05BBA2CA-6DDC-427A-90CC-278C7EF09F98}" dt="2023-09-12T02:20:24.823" v="1225" actId="478"/>
          <ac:spMkLst>
            <pc:docMk/>
            <pc:sldMk cId="1207828119" sldId="386"/>
            <ac:spMk id="12" creationId="{F4905036-F6C1-D006-92D4-5F5C2A44A07E}"/>
          </ac:spMkLst>
        </pc:spChg>
        <pc:spChg chg="add del mod">
          <ac:chgData name="팜 탄 뚜언" userId="bd666125-3fdd-44e2-80a1-9071baf5278d" providerId="ADAL" clId="{05BBA2CA-6DDC-427A-90CC-278C7EF09F98}" dt="2023-09-12T02:20:24.823" v="1225" actId="478"/>
          <ac:spMkLst>
            <pc:docMk/>
            <pc:sldMk cId="1207828119" sldId="386"/>
            <ac:spMk id="13" creationId="{43657E28-F6F5-4222-5444-7919875E11FD}"/>
          </ac:spMkLst>
        </pc:spChg>
        <pc:spChg chg="add del mod">
          <ac:chgData name="팜 탄 뚜언" userId="bd666125-3fdd-44e2-80a1-9071baf5278d" providerId="ADAL" clId="{05BBA2CA-6DDC-427A-90CC-278C7EF09F98}" dt="2023-09-12T02:20:29.524" v="1230" actId="478"/>
          <ac:spMkLst>
            <pc:docMk/>
            <pc:sldMk cId="1207828119" sldId="386"/>
            <ac:spMk id="14" creationId="{F1B23780-5CD3-4556-1B6F-D0EFC92FDB60}"/>
          </ac:spMkLst>
        </pc:spChg>
        <pc:spChg chg="add del mod">
          <ac:chgData name="팜 탄 뚜언" userId="bd666125-3fdd-44e2-80a1-9071baf5278d" providerId="ADAL" clId="{05BBA2CA-6DDC-427A-90CC-278C7EF09F98}" dt="2023-09-12T02:20:24.823" v="1225" actId="478"/>
          <ac:spMkLst>
            <pc:docMk/>
            <pc:sldMk cId="1207828119" sldId="386"/>
            <ac:spMk id="16" creationId="{602A8A70-20A9-1176-DF97-E37CD5B39C23}"/>
          </ac:spMkLst>
        </pc:spChg>
        <pc:spChg chg="add del mod">
          <ac:chgData name="팜 탄 뚜언" userId="bd666125-3fdd-44e2-80a1-9071baf5278d" providerId="ADAL" clId="{05BBA2CA-6DDC-427A-90CC-278C7EF09F98}" dt="2023-09-12T02:20:24.823" v="1225" actId="478"/>
          <ac:spMkLst>
            <pc:docMk/>
            <pc:sldMk cId="1207828119" sldId="386"/>
            <ac:spMk id="17" creationId="{35A425FB-8E9E-A7E1-83D9-1DD8031A163E}"/>
          </ac:spMkLst>
        </pc:spChg>
        <pc:spChg chg="add del mod">
          <ac:chgData name="팜 탄 뚜언" userId="bd666125-3fdd-44e2-80a1-9071baf5278d" providerId="ADAL" clId="{05BBA2CA-6DDC-427A-90CC-278C7EF09F98}" dt="2023-09-12T02:20:24.823" v="1225" actId="478"/>
          <ac:spMkLst>
            <pc:docMk/>
            <pc:sldMk cId="1207828119" sldId="386"/>
            <ac:spMk id="18" creationId="{1973C9DA-7EDA-5C1E-CC8C-8D323348141A}"/>
          </ac:spMkLst>
        </pc:spChg>
        <pc:spChg chg="add del mod">
          <ac:chgData name="팜 탄 뚜언" userId="bd666125-3fdd-44e2-80a1-9071baf5278d" providerId="ADAL" clId="{05BBA2CA-6DDC-427A-90CC-278C7EF09F98}" dt="2023-09-12T02:20:28.824" v="1229" actId="478"/>
          <ac:spMkLst>
            <pc:docMk/>
            <pc:sldMk cId="1207828119" sldId="386"/>
            <ac:spMk id="19" creationId="{81C46AFF-14BE-397F-6C3A-3784B243D68B}"/>
          </ac:spMkLst>
        </pc:spChg>
        <pc:spChg chg="add mod">
          <ac:chgData name="팜 탄 뚜언" userId="bd666125-3fdd-44e2-80a1-9071baf5278d" providerId="ADAL" clId="{05BBA2CA-6DDC-427A-90CC-278C7EF09F98}" dt="2023-09-12T02:24:06.183" v="1261" actId="164"/>
          <ac:spMkLst>
            <pc:docMk/>
            <pc:sldMk cId="1207828119" sldId="386"/>
            <ac:spMk id="20" creationId="{2D43137C-6EBB-B07A-B71D-3585DC28B57C}"/>
          </ac:spMkLst>
        </pc:spChg>
        <pc:spChg chg="add del mod">
          <ac:chgData name="팜 탄 뚜언" userId="bd666125-3fdd-44e2-80a1-9071baf5278d" providerId="ADAL" clId="{05BBA2CA-6DDC-427A-90CC-278C7EF09F98}" dt="2023-09-12T02:20:26.257" v="1226" actId="478"/>
          <ac:spMkLst>
            <pc:docMk/>
            <pc:sldMk cId="1207828119" sldId="386"/>
            <ac:spMk id="21" creationId="{FAE0EEEF-FB27-40DF-7D2B-691A95C48476}"/>
          </ac:spMkLst>
        </pc:spChg>
        <pc:spChg chg="add del mod">
          <ac:chgData name="팜 탄 뚜언" userId="bd666125-3fdd-44e2-80a1-9071baf5278d" providerId="ADAL" clId="{05BBA2CA-6DDC-427A-90CC-278C7EF09F98}" dt="2023-09-12T02:20:24.823" v="1225" actId="478"/>
          <ac:spMkLst>
            <pc:docMk/>
            <pc:sldMk cId="1207828119" sldId="386"/>
            <ac:spMk id="35" creationId="{BA93B570-333A-1CA1-BE6F-F9F1DD96A524}"/>
          </ac:spMkLst>
        </pc:spChg>
        <pc:spChg chg="add del mod">
          <ac:chgData name="팜 탄 뚜언" userId="bd666125-3fdd-44e2-80a1-9071baf5278d" providerId="ADAL" clId="{05BBA2CA-6DDC-427A-90CC-278C7EF09F98}" dt="2023-09-12T02:20:24.823" v="1225" actId="478"/>
          <ac:spMkLst>
            <pc:docMk/>
            <pc:sldMk cId="1207828119" sldId="386"/>
            <ac:spMk id="36" creationId="{8DA7BA14-F4BA-E184-BA2A-1784545B0D68}"/>
          </ac:spMkLst>
        </pc:spChg>
        <pc:grpChg chg="add mod">
          <ac:chgData name="팜 탄 뚜언" userId="bd666125-3fdd-44e2-80a1-9071baf5278d" providerId="ADAL" clId="{05BBA2CA-6DDC-427A-90CC-278C7EF09F98}" dt="2023-09-12T02:24:40.104" v="1267" actId="1076"/>
          <ac:grpSpMkLst>
            <pc:docMk/>
            <pc:sldMk cId="1207828119" sldId="386"/>
            <ac:grpSpMk id="22" creationId="{4F279400-636F-459C-C231-63153C410594}"/>
          </ac:grpSpMkLst>
        </pc:grpChg>
        <pc:graphicFrameChg chg="add del mod">
          <ac:chgData name="팜 탄 뚜언" userId="bd666125-3fdd-44e2-80a1-9071baf5278d" providerId="ADAL" clId="{05BBA2CA-6DDC-427A-90CC-278C7EF09F98}" dt="2023-09-12T01:43:40.348" v="920"/>
          <ac:graphicFrameMkLst>
            <pc:docMk/>
            <pc:sldMk cId="1207828119" sldId="386"/>
            <ac:graphicFrameMk id="5" creationId="{1E936E50-1AE0-CAD3-2F81-2AB9BFEF41AD}"/>
          </ac:graphicFrameMkLst>
        </pc:graphicFrameChg>
        <pc:picChg chg="add del mod">
          <ac:chgData name="팜 탄 뚜언" userId="bd666125-3fdd-44e2-80a1-9071baf5278d" providerId="ADAL" clId="{05BBA2CA-6DDC-427A-90CC-278C7EF09F98}" dt="2023-09-12T02:24:10.827" v="1263" actId="478"/>
          <ac:picMkLst>
            <pc:docMk/>
            <pc:sldMk cId="1207828119" sldId="386"/>
            <ac:picMk id="4" creationId="{DA865D74-F7FF-2648-DD17-F5A826A947D4}"/>
          </ac:picMkLst>
        </pc:picChg>
        <pc:picChg chg="add del mod">
          <ac:chgData name="팜 탄 뚜언" userId="bd666125-3fdd-44e2-80a1-9071baf5278d" providerId="ADAL" clId="{05BBA2CA-6DDC-427A-90CC-278C7EF09F98}" dt="2023-09-12T02:21:22.274" v="1234" actId="478"/>
          <ac:picMkLst>
            <pc:docMk/>
            <pc:sldMk cId="1207828119" sldId="386"/>
            <ac:picMk id="5" creationId="{621415E5-4B51-DE99-66CC-C59025EA6453}"/>
          </ac:picMkLst>
        </pc:picChg>
        <pc:picChg chg="del mod">
          <ac:chgData name="팜 탄 뚜언" userId="bd666125-3fdd-44e2-80a1-9071baf5278d" providerId="ADAL" clId="{05BBA2CA-6DDC-427A-90CC-278C7EF09F98}" dt="2023-09-11T05:55:40.292" v="614" actId="478"/>
          <ac:picMkLst>
            <pc:docMk/>
            <pc:sldMk cId="1207828119" sldId="386"/>
            <ac:picMk id="5" creationId="{9B4A8C4E-6904-D8AE-DFCB-B15BD1ED10EB}"/>
          </ac:picMkLst>
        </pc:picChg>
        <pc:picChg chg="add del mod modCrop">
          <ac:chgData name="팜 탄 뚜언" userId="bd666125-3fdd-44e2-80a1-9071baf5278d" providerId="ADAL" clId="{05BBA2CA-6DDC-427A-90CC-278C7EF09F98}" dt="2023-09-12T02:22:55.391" v="1247" actId="478"/>
          <ac:picMkLst>
            <pc:docMk/>
            <pc:sldMk cId="1207828119" sldId="386"/>
            <ac:picMk id="6" creationId="{35F73D04-74CF-A3E3-FB25-279DC2A7E944}"/>
          </ac:picMkLst>
        </pc:picChg>
        <pc:picChg chg="add del mod">
          <ac:chgData name="팜 탄 뚜언" userId="bd666125-3fdd-44e2-80a1-9071baf5278d" providerId="ADAL" clId="{05BBA2CA-6DDC-427A-90CC-278C7EF09F98}" dt="2023-09-12T01:46:45.682" v="945" actId="478"/>
          <ac:picMkLst>
            <pc:docMk/>
            <pc:sldMk cId="1207828119" sldId="386"/>
            <ac:picMk id="6" creationId="{9BE0FE98-3C47-9443-1346-E8C2F549FA86}"/>
          </ac:picMkLst>
        </pc:picChg>
        <pc:picChg chg="add del mod">
          <ac:chgData name="팜 탄 뚜언" userId="bd666125-3fdd-44e2-80a1-9071baf5278d" providerId="ADAL" clId="{05BBA2CA-6DDC-427A-90CC-278C7EF09F98}" dt="2023-09-12T01:47:02.236" v="950" actId="478"/>
          <ac:picMkLst>
            <pc:docMk/>
            <pc:sldMk cId="1207828119" sldId="386"/>
            <ac:picMk id="7" creationId="{28442F89-1719-8612-275F-663818F83E2B}"/>
          </ac:picMkLst>
        </pc:picChg>
        <pc:picChg chg="add del mod modCrop">
          <ac:chgData name="팜 탄 뚜언" userId="bd666125-3fdd-44e2-80a1-9071baf5278d" providerId="ADAL" clId="{05BBA2CA-6DDC-427A-90CC-278C7EF09F98}" dt="2023-09-12T02:23:35.410" v="1252" actId="478"/>
          <ac:picMkLst>
            <pc:docMk/>
            <pc:sldMk cId="1207828119" sldId="386"/>
            <ac:picMk id="7" creationId="{E7DF4E6D-C490-22B0-72F9-CAE6F58CA4A6}"/>
          </ac:picMkLst>
        </pc:picChg>
        <pc:picChg chg="add del">
          <ac:chgData name="팜 탄 뚜언" userId="bd666125-3fdd-44e2-80a1-9071baf5278d" providerId="ADAL" clId="{05BBA2CA-6DDC-427A-90CC-278C7EF09F98}" dt="2023-09-12T02:22:57.408" v="1249"/>
          <ac:picMkLst>
            <pc:docMk/>
            <pc:sldMk cId="1207828119" sldId="386"/>
            <ac:picMk id="8" creationId="{53FA2CCF-F385-015A-D419-EDD03153B884}"/>
          </ac:picMkLst>
        </pc:picChg>
        <pc:picChg chg="add del mod">
          <ac:chgData name="팜 탄 뚜언" userId="bd666125-3fdd-44e2-80a1-9071baf5278d" providerId="ADAL" clId="{05BBA2CA-6DDC-427A-90CC-278C7EF09F98}" dt="2023-09-12T02:07:42.456" v="1144" actId="478"/>
          <ac:picMkLst>
            <pc:docMk/>
            <pc:sldMk cId="1207828119" sldId="386"/>
            <ac:picMk id="8" creationId="{D760995C-0B23-D514-093D-7D1D286E9F7C}"/>
          </ac:picMkLst>
        </pc:picChg>
        <pc:picChg chg="add mod">
          <ac:chgData name="팜 탄 뚜언" userId="bd666125-3fdd-44e2-80a1-9071baf5278d" providerId="ADAL" clId="{05BBA2CA-6DDC-427A-90CC-278C7EF09F98}" dt="2023-09-12T02:24:06.183" v="1261" actId="164"/>
          <ac:picMkLst>
            <pc:docMk/>
            <pc:sldMk cId="1207828119" sldId="386"/>
            <ac:picMk id="9" creationId="{29CD7274-D2D7-1B0A-836B-949544524352}"/>
          </ac:picMkLst>
        </pc:picChg>
        <pc:picChg chg="add del mod">
          <ac:chgData name="팜 탄 뚜언" userId="bd666125-3fdd-44e2-80a1-9071baf5278d" providerId="ADAL" clId="{05BBA2CA-6DDC-427A-90CC-278C7EF09F98}" dt="2023-09-12T02:08:18.360" v="1148" actId="478"/>
          <ac:picMkLst>
            <pc:docMk/>
            <pc:sldMk cId="1207828119" sldId="386"/>
            <ac:picMk id="9" creationId="{59783594-4D71-0ACE-68FF-4E84272D2A29}"/>
          </ac:picMkLst>
        </pc:picChg>
        <pc:picChg chg="add mod">
          <ac:chgData name="팜 탄 뚜언" userId="bd666125-3fdd-44e2-80a1-9071baf5278d" providerId="ADAL" clId="{05BBA2CA-6DDC-427A-90CC-278C7EF09F98}" dt="2023-09-12T02:25:08.193" v="1270" actId="1076"/>
          <ac:picMkLst>
            <pc:docMk/>
            <pc:sldMk cId="1207828119" sldId="386"/>
            <ac:picMk id="15" creationId="{58442B2E-40F1-FCF8-2A4F-727787F0C4D3}"/>
          </ac:picMkLst>
        </pc:picChg>
        <pc:picChg chg="add del mod modCrop">
          <ac:chgData name="팜 탄 뚜언" userId="bd666125-3fdd-44e2-80a1-9071baf5278d" providerId="ADAL" clId="{05BBA2CA-6DDC-427A-90CC-278C7EF09F98}" dt="2023-09-12T02:20:22.256" v="1224" actId="478"/>
          <ac:picMkLst>
            <pc:docMk/>
            <pc:sldMk cId="1207828119" sldId="386"/>
            <ac:picMk id="30" creationId="{30967D7A-5B66-49B2-9356-978EAEC0B1D0}"/>
          </ac:picMkLst>
        </pc:picChg>
        <pc:picChg chg="add del mod">
          <ac:chgData name="팜 탄 뚜언" userId="bd666125-3fdd-44e2-80a1-9071baf5278d" providerId="ADAL" clId="{05BBA2CA-6DDC-427A-90CC-278C7EF09F98}" dt="2023-09-12T02:20:20.542" v="1222" actId="478"/>
          <ac:picMkLst>
            <pc:docMk/>
            <pc:sldMk cId="1207828119" sldId="386"/>
            <ac:picMk id="31" creationId="{40342390-5FFD-960D-634D-B1984AC19E88}"/>
          </ac:picMkLst>
        </pc:picChg>
        <pc:cxnChg chg="add del mod">
          <ac:chgData name="팜 탄 뚜언" userId="bd666125-3fdd-44e2-80a1-9071baf5278d" providerId="ADAL" clId="{05BBA2CA-6DDC-427A-90CC-278C7EF09F98}" dt="2023-09-12T02:02:40.603" v="1137" actId="11529"/>
          <ac:cxnSpMkLst>
            <pc:docMk/>
            <pc:sldMk cId="1207828119" sldId="386"/>
            <ac:cxnSpMk id="23" creationId="{7F2B2443-8AFE-1861-7420-E2638EDB3076}"/>
          </ac:cxnSpMkLst>
        </pc:cxnChg>
        <pc:cxnChg chg="add del">
          <ac:chgData name="팜 탄 뚜언" userId="bd666125-3fdd-44e2-80a1-9071baf5278d" providerId="ADAL" clId="{05BBA2CA-6DDC-427A-90CC-278C7EF09F98}" dt="2023-09-12T02:02:48.038" v="1139" actId="11529"/>
          <ac:cxnSpMkLst>
            <pc:docMk/>
            <pc:sldMk cId="1207828119" sldId="386"/>
            <ac:cxnSpMk id="25" creationId="{C4ED09DB-1BE1-A862-294B-879C0B61BFE4}"/>
          </ac:cxnSpMkLst>
        </pc:cxnChg>
        <pc:cxnChg chg="add del">
          <ac:chgData name="팜 탄 뚜언" userId="bd666125-3fdd-44e2-80a1-9071baf5278d" providerId="ADAL" clId="{05BBA2CA-6DDC-427A-90CC-278C7EF09F98}" dt="2023-09-12T02:02:54.954" v="1141" actId="11529"/>
          <ac:cxnSpMkLst>
            <pc:docMk/>
            <pc:sldMk cId="1207828119" sldId="386"/>
            <ac:cxnSpMk id="27" creationId="{21E02B28-B91C-D4F7-4027-4CCB4BBD9ADD}"/>
          </ac:cxnSpMkLst>
        </pc:cxnChg>
        <pc:cxnChg chg="add del mod">
          <ac:chgData name="팜 탄 뚜언" userId="bd666125-3fdd-44e2-80a1-9071baf5278d" providerId="ADAL" clId="{05BBA2CA-6DDC-427A-90CC-278C7EF09F98}" dt="2023-09-12T02:20:26.740" v="1227" actId="478"/>
          <ac:cxnSpMkLst>
            <pc:docMk/>
            <pc:sldMk cId="1207828119" sldId="386"/>
            <ac:cxnSpMk id="29" creationId="{5B94DB2F-C1CE-8288-31E6-274F6545AE51}"/>
          </ac:cxnSpMkLst>
        </pc:cxnChg>
      </pc:sldChg>
      <pc:sldChg chg="modSp del mod">
        <pc:chgData name="팜 탄 뚜언" userId="bd666125-3fdd-44e2-80a1-9071baf5278d" providerId="ADAL" clId="{05BBA2CA-6DDC-427A-90CC-278C7EF09F98}" dt="2023-09-11T05:55:17.249" v="607" actId="47"/>
        <pc:sldMkLst>
          <pc:docMk/>
          <pc:sldMk cId="2160084023" sldId="387"/>
        </pc:sldMkLst>
        <pc:spChg chg="mod">
          <ac:chgData name="팜 탄 뚜언" userId="bd666125-3fdd-44e2-80a1-9071baf5278d" providerId="ADAL" clId="{05BBA2CA-6DDC-427A-90CC-278C7EF09F98}" dt="2023-09-11T05:36:52.049" v="27"/>
          <ac:spMkLst>
            <pc:docMk/>
            <pc:sldMk cId="2160084023" sldId="387"/>
            <ac:spMk id="2" creationId="{A2D84908-7327-4168-812C-54C042BFF98E}"/>
          </ac:spMkLst>
        </pc:spChg>
      </pc:sldChg>
      <pc:sldChg chg="addSp delSp modSp add mod">
        <pc:chgData name="팜 탄 뚜언" userId="bd666125-3fdd-44e2-80a1-9071baf5278d" providerId="ADAL" clId="{05BBA2CA-6DDC-427A-90CC-278C7EF09F98}" dt="2023-09-14T00:26:45.380" v="1343" actId="478"/>
        <pc:sldMkLst>
          <pc:docMk/>
          <pc:sldMk cId="2583169337" sldId="387"/>
        </pc:sldMkLst>
        <pc:spChg chg="mod">
          <ac:chgData name="팜 탄 뚜언" userId="bd666125-3fdd-44e2-80a1-9071baf5278d" providerId="ADAL" clId="{05BBA2CA-6DDC-427A-90CC-278C7EF09F98}" dt="2023-09-12T02:24:34.264" v="1266" actId="14100"/>
          <ac:spMkLst>
            <pc:docMk/>
            <pc:sldMk cId="2583169337" sldId="387"/>
            <ac:spMk id="3" creationId="{FFC80D7D-F94B-4CAE-84B2-D607A5449295}"/>
          </ac:spMkLst>
        </pc:spChg>
        <pc:spChg chg="add mod">
          <ac:chgData name="팜 탄 뚜언" userId="bd666125-3fdd-44e2-80a1-9071baf5278d" providerId="ADAL" clId="{05BBA2CA-6DDC-427A-90CC-278C7EF09F98}" dt="2023-09-13T05:04:59.726" v="1340" actId="1076"/>
          <ac:spMkLst>
            <pc:docMk/>
            <pc:sldMk cId="2583169337" sldId="387"/>
            <ac:spMk id="5" creationId="{1D31BE70-526C-8C10-8A39-CA78191F5A41}"/>
          </ac:spMkLst>
        </pc:spChg>
        <pc:spChg chg="add mod">
          <ac:chgData name="팜 탄 뚜언" userId="bd666125-3fdd-44e2-80a1-9071baf5278d" providerId="ADAL" clId="{05BBA2CA-6DDC-427A-90CC-278C7EF09F98}" dt="2023-09-13T05:04:59.726" v="1340" actId="1076"/>
          <ac:spMkLst>
            <pc:docMk/>
            <pc:sldMk cId="2583169337" sldId="387"/>
            <ac:spMk id="6" creationId="{5A5CBF37-0DDB-A52C-773B-D5F87A37A565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10" creationId="{AB504794-0AE5-FF91-7E42-B463F17AA597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11" creationId="{A4B0D438-57EC-7EDE-E322-EE2C13667788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12" creationId="{F4905036-F6C1-D006-92D4-5F5C2A44A07E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13" creationId="{43657E28-F6F5-4222-5444-7919875E11FD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14" creationId="{F1B23780-5CD3-4556-1B6F-D0EFC92FDB60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16" creationId="{602A8A70-20A9-1176-DF97-E37CD5B39C23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17" creationId="{35A425FB-8E9E-A7E1-83D9-1DD8031A163E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18" creationId="{1973C9DA-7EDA-5C1E-CC8C-8D323348141A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19" creationId="{81C46AFF-14BE-397F-6C3A-3784B243D68B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21" creationId="{FAE0EEEF-FB27-40DF-7D2B-691A95C48476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35" creationId="{BA93B570-333A-1CA1-BE6F-F9F1DD96A524}"/>
          </ac:spMkLst>
        </pc:spChg>
        <pc:spChg chg="mod">
          <ac:chgData name="팜 탄 뚜언" userId="bd666125-3fdd-44e2-80a1-9071baf5278d" providerId="ADAL" clId="{05BBA2CA-6DDC-427A-90CC-278C7EF09F98}" dt="2023-09-14T00:25:45.572" v="1342" actId="164"/>
          <ac:spMkLst>
            <pc:docMk/>
            <pc:sldMk cId="2583169337" sldId="387"/>
            <ac:spMk id="36" creationId="{8DA7BA14-F4BA-E184-BA2A-1784545B0D68}"/>
          </ac:spMkLst>
        </pc:spChg>
        <pc:grpChg chg="add mod">
          <ac:chgData name="팜 탄 뚜언" userId="bd666125-3fdd-44e2-80a1-9071baf5278d" providerId="ADAL" clId="{05BBA2CA-6DDC-427A-90CC-278C7EF09F98}" dt="2023-09-14T00:25:45.572" v="1342" actId="164"/>
          <ac:grpSpMkLst>
            <pc:docMk/>
            <pc:sldMk cId="2583169337" sldId="387"/>
            <ac:grpSpMk id="7" creationId="{67D27F7F-51D3-0A8E-BC92-1430ACF08D3F}"/>
          </ac:grpSpMkLst>
        </pc:grpChg>
        <pc:picChg chg="del mod">
          <ac:chgData name="팜 탄 뚜언" userId="bd666125-3fdd-44e2-80a1-9071baf5278d" providerId="ADAL" clId="{05BBA2CA-6DDC-427A-90CC-278C7EF09F98}" dt="2023-09-14T00:26:45.380" v="1343" actId="478"/>
          <ac:picMkLst>
            <pc:docMk/>
            <pc:sldMk cId="2583169337" sldId="387"/>
            <ac:picMk id="4" creationId="{DA865D74-F7FF-2648-DD17-F5A826A947D4}"/>
          </ac:picMkLst>
        </pc:picChg>
        <pc:picChg chg="mod">
          <ac:chgData name="팜 탄 뚜언" userId="bd666125-3fdd-44e2-80a1-9071baf5278d" providerId="ADAL" clId="{05BBA2CA-6DDC-427A-90CC-278C7EF09F98}" dt="2023-09-14T00:25:45.572" v="1342" actId="164"/>
          <ac:picMkLst>
            <pc:docMk/>
            <pc:sldMk cId="2583169337" sldId="387"/>
            <ac:picMk id="30" creationId="{30967D7A-5B66-49B2-9356-978EAEC0B1D0}"/>
          </ac:picMkLst>
        </pc:picChg>
        <pc:picChg chg="mod">
          <ac:chgData name="팜 탄 뚜언" userId="bd666125-3fdd-44e2-80a1-9071baf5278d" providerId="ADAL" clId="{05BBA2CA-6DDC-427A-90CC-278C7EF09F98}" dt="2023-09-14T00:25:45.572" v="1342" actId="164"/>
          <ac:picMkLst>
            <pc:docMk/>
            <pc:sldMk cId="2583169337" sldId="387"/>
            <ac:picMk id="31" creationId="{40342390-5FFD-960D-634D-B1984AC19E88}"/>
          </ac:picMkLst>
        </pc:picChg>
        <pc:cxnChg chg="mod">
          <ac:chgData name="팜 탄 뚜언" userId="bd666125-3fdd-44e2-80a1-9071baf5278d" providerId="ADAL" clId="{05BBA2CA-6DDC-427A-90CC-278C7EF09F98}" dt="2023-09-14T00:25:45.572" v="1342" actId="164"/>
          <ac:cxnSpMkLst>
            <pc:docMk/>
            <pc:sldMk cId="2583169337" sldId="387"/>
            <ac:cxnSpMk id="29" creationId="{5B94DB2F-C1CE-8288-31E6-274F6545AE51}"/>
          </ac:cxnSpMkLst>
        </pc:cxnChg>
      </pc:sldChg>
      <pc:sldChg chg="del">
        <pc:chgData name="팜 탄 뚜언" userId="bd666125-3fdd-44e2-80a1-9071baf5278d" providerId="ADAL" clId="{05BBA2CA-6DDC-427A-90CC-278C7EF09F98}" dt="2023-09-11T05:35:18.379" v="2" actId="47"/>
        <pc:sldMkLst>
          <pc:docMk/>
          <pc:sldMk cId="704266226" sldId="388"/>
        </pc:sldMkLst>
      </pc:sldChg>
      <pc:sldChg chg="del">
        <pc:chgData name="팜 탄 뚜언" userId="bd666125-3fdd-44e2-80a1-9071baf5278d" providerId="ADAL" clId="{05BBA2CA-6DDC-427A-90CC-278C7EF09F98}" dt="2023-09-11T05:35:20.188" v="4" actId="47"/>
        <pc:sldMkLst>
          <pc:docMk/>
          <pc:sldMk cId="4228162923" sldId="389"/>
        </pc:sldMkLst>
      </pc:sldChg>
      <pc:sldChg chg="del">
        <pc:chgData name="팜 탄 뚜언" userId="bd666125-3fdd-44e2-80a1-9071baf5278d" providerId="ADAL" clId="{05BBA2CA-6DDC-427A-90CC-278C7EF09F98}" dt="2023-09-11T05:35:21.203" v="5" actId="47"/>
        <pc:sldMkLst>
          <pc:docMk/>
          <pc:sldMk cId="686318341" sldId="390"/>
        </pc:sldMkLst>
      </pc:sldChg>
    </pc:docChg>
  </pc:docChgLst>
  <pc:docChgLst>
    <pc:chgData name="팜 탄 뚜언" userId="bd666125-3fdd-44e2-80a1-9071baf5278d" providerId="ADAL" clId="{0CD206E3-85C4-4B9D-99AB-0AF9B31BDC91}"/>
    <pc:docChg chg="undo custSel addSld delSld modSld modSection">
      <pc:chgData name="팜 탄 뚜언" userId="bd666125-3fdd-44e2-80a1-9071baf5278d" providerId="ADAL" clId="{0CD206E3-85C4-4B9D-99AB-0AF9B31BDC91}" dt="2024-02-27T05:03:58.906" v="2306" actId="1076"/>
      <pc:docMkLst>
        <pc:docMk/>
      </pc:docMkLst>
      <pc:sldChg chg="del">
        <pc:chgData name="팜 탄 뚜언" userId="bd666125-3fdd-44e2-80a1-9071baf5278d" providerId="ADAL" clId="{0CD206E3-85C4-4B9D-99AB-0AF9B31BDC91}" dt="2024-02-27T01:44:38.964" v="17" actId="47"/>
        <pc:sldMkLst>
          <pc:docMk/>
          <pc:sldMk cId="4214556755" sldId="280"/>
        </pc:sldMkLst>
      </pc:sldChg>
      <pc:sldChg chg="modSp mod">
        <pc:chgData name="팜 탄 뚜언" userId="bd666125-3fdd-44e2-80a1-9071baf5278d" providerId="ADAL" clId="{0CD206E3-85C4-4B9D-99AB-0AF9B31BDC91}" dt="2024-02-27T01:43:03.408" v="15" actId="20577"/>
        <pc:sldMkLst>
          <pc:docMk/>
          <pc:sldMk cId="3543479028" sldId="282"/>
        </pc:sldMkLst>
        <pc:spChg chg="mod">
          <ac:chgData name="팜 탄 뚜언" userId="bd666125-3fdd-44e2-80a1-9071baf5278d" providerId="ADAL" clId="{0CD206E3-85C4-4B9D-99AB-0AF9B31BDC91}" dt="2024-02-27T01:43:03.408" v="15" actId="20577"/>
          <ac:spMkLst>
            <pc:docMk/>
            <pc:sldMk cId="3543479028" sldId="282"/>
            <ac:spMk id="11266" creationId="{00000000-0000-0000-0000-000000000000}"/>
          </ac:spMkLst>
        </pc:spChg>
      </pc:sldChg>
      <pc:sldChg chg="del">
        <pc:chgData name="팜 탄 뚜언" userId="bd666125-3fdd-44e2-80a1-9071baf5278d" providerId="ADAL" clId="{0CD206E3-85C4-4B9D-99AB-0AF9B31BDC91}" dt="2024-02-27T01:44:38.338" v="16" actId="47"/>
        <pc:sldMkLst>
          <pc:docMk/>
          <pc:sldMk cId="94893878" sldId="388"/>
        </pc:sldMkLst>
      </pc:sldChg>
      <pc:sldChg chg="del">
        <pc:chgData name="팜 탄 뚜언" userId="bd666125-3fdd-44e2-80a1-9071baf5278d" providerId="ADAL" clId="{0CD206E3-85C4-4B9D-99AB-0AF9B31BDC91}" dt="2024-02-27T01:44:40.077" v="18" actId="47"/>
        <pc:sldMkLst>
          <pc:docMk/>
          <pc:sldMk cId="1555575807" sldId="389"/>
        </pc:sldMkLst>
      </pc:sldChg>
      <pc:sldChg chg="del">
        <pc:chgData name="팜 탄 뚜언" userId="bd666125-3fdd-44e2-80a1-9071baf5278d" providerId="ADAL" clId="{0CD206E3-85C4-4B9D-99AB-0AF9B31BDC91}" dt="2024-02-27T01:44:40.698" v="19" actId="47"/>
        <pc:sldMkLst>
          <pc:docMk/>
          <pc:sldMk cId="1496369845" sldId="390"/>
        </pc:sldMkLst>
      </pc:sldChg>
      <pc:sldChg chg="del">
        <pc:chgData name="팜 탄 뚜언" userId="bd666125-3fdd-44e2-80a1-9071baf5278d" providerId="ADAL" clId="{0CD206E3-85C4-4B9D-99AB-0AF9B31BDC91}" dt="2024-02-27T01:44:41.807" v="21" actId="47"/>
        <pc:sldMkLst>
          <pc:docMk/>
          <pc:sldMk cId="3236561928" sldId="391"/>
        </pc:sldMkLst>
      </pc:sldChg>
      <pc:sldChg chg="del">
        <pc:chgData name="팜 탄 뚜언" userId="bd666125-3fdd-44e2-80a1-9071baf5278d" providerId="ADAL" clId="{0CD206E3-85C4-4B9D-99AB-0AF9B31BDC91}" dt="2024-02-27T01:44:41.215" v="20" actId="47"/>
        <pc:sldMkLst>
          <pc:docMk/>
          <pc:sldMk cId="4148349132" sldId="392"/>
        </pc:sldMkLst>
      </pc:sldChg>
      <pc:sldChg chg="del">
        <pc:chgData name="팜 탄 뚜언" userId="bd666125-3fdd-44e2-80a1-9071baf5278d" providerId="ADAL" clId="{0CD206E3-85C4-4B9D-99AB-0AF9B31BDC91}" dt="2024-02-27T01:44:42.334" v="22" actId="47"/>
        <pc:sldMkLst>
          <pc:docMk/>
          <pc:sldMk cId="3888855949" sldId="394"/>
        </pc:sldMkLst>
      </pc:sldChg>
      <pc:sldChg chg="del">
        <pc:chgData name="팜 탄 뚜언" userId="bd666125-3fdd-44e2-80a1-9071baf5278d" providerId="ADAL" clId="{0CD206E3-85C4-4B9D-99AB-0AF9B31BDC91}" dt="2024-02-27T01:44:42.989" v="23" actId="47"/>
        <pc:sldMkLst>
          <pc:docMk/>
          <pc:sldMk cId="144581300" sldId="396"/>
        </pc:sldMkLst>
      </pc:sldChg>
      <pc:sldChg chg="modSp mod">
        <pc:chgData name="팜 탄 뚜언" userId="bd666125-3fdd-44e2-80a1-9071baf5278d" providerId="ADAL" clId="{0CD206E3-85C4-4B9D-99AB-0AF9B31BDC91}" dt="2024-02-27T05:03:58.906" v="2306" actId="1076"/>
        <pc:sldMkLst>
          <pc:docMk/>
          <pc:sldMk cId="250583970" sldId="397"/>
        </pc:sldMkLst>
        <pc:spChg chg="mod">
          <ac:chgData name="팜 탄 뚜언" userId="bd666125-3fdd-44e2-80a1-9071baf5278d" providerId="ADAL" clId="{0CD206E3-85C4-4B9D-99AB-0AF9B31BDC91}" dt="2024-02-27T01:49:59.751" v="57" actId="20577"/>
          <ac:spMkLst>
            <pc:docMk/>
            <pc:sldMk cId="250583970" sldId="397"/>
            <ac:spMk id="6" creationId="{DC4FEDD1-543A-BA4E-CC96-FBDDD1D08730}"/>
          </ac:spMkLst>
        </pc:spChg>
        <pc:spChg chg="mod">
          <ac:chgData name="팜 탄 뚜언" userId="bd666125-3fdd-44e2-80a1-9071baf5278d" providerId="ADAL" clId="{0CD206E3-85C4-4B9D-99AB-0AF9B31BDC91}" dt="2024-02-27T05:03:58.906" v="2306" actId="1076"/>
          <ac:spMkLst>
            <pc:docMk/>
            <pc:sldMk cId="250583970" sldId="397"/>
            <ac:spMk id="26" creationId="{239A73A6-10CF-96B2-6545-868B0D4092FE}"/>
          </ac:spMkLst>
        </pc:spChg>
        <pc:spChg chg="mod">
          <ac:chgData name="팜 탄 뚜언" userId="bd666125-3fdd-44e2-80a1-9071baf5278d" providerId="ADAL" clId="{0CD206E3-85C4-4B9D-99AB-0AF9B31BDC91}" dt="2024-02-27T01:54:37.984" v="82" actId="948"/>
          <ac:spMkLst>
            <pc:docMk/>
            <pc:sldMk cId="250583970" sldId="397"/>
            <ac:spMk id="30" creationId="{6C4BAF7C-42AC-7D22-2BFC-453E7D97D9E5}"/>
          </ac:spMkLst>
        </pc:spChg>
        <pc:grpChg chg="mod">
          <ac:chgData name="팜 탄 뚜언" userId="bd666125-3fdd-44e2-80a1-9071baf5278d" providerId="ADAL" clId="{0CD206E3-85C4-4B9D-99AB-0AF9B31BDC91}" dt="2024-02-27T01:50:13.672" v="61" actId="14100"/>
          <ac:grpSpMkLst>
            <pc:docMk/>
            <pc:sldMk cId="250583970" sldId="397"/>
            <ac:grpSpMk id="79" creationId="{E36FFE22-FDAE-59CD-E0C9-AA5499FF7A64}"/>
          </ac:grpSpMkLst>
        </pc:grpChg>
        <pc:cxnChg chg="mod">
          <ac:chgData name="팜 탄 뚜언" userId="bd666125-3fdd-44e2-80a1-9071baf5278d" providerId="ADAL" clId="{0CD206E3-85C4-4B9D-99AB-0AF9B31BDC91}" dt="2024-02-27T05:03:58.906" v="2306" actId="1076"/>
          <ac:cxnSpMkLst>
            <pc:docMk/>
            <pc:sldMk cId="250583970" sldId="397"/>
            <ac:cxnSpMk id="74" creationId="{F8E0BCC0-170B-FEE3-1C91-78073E943DD0}"/>
          </ac:cxnSpMkLst>
        </pc:cxnChg>
      </pc:sldChg>
      <pc:sldChg chg="addSp delSp modSp mod">
        <pc:chgData name="팜 탄 뚜언" userId="bd666125-3fdd-44e2-80a1-9071baf5278d" providerId="ADAL" clId="{0CD206E3-85C4-4B9D-99AB-0AF9B31BDC91}" dt="2024-02-27T01:57:32.008" v="258" actId="948"/>
        <pc:sldMkLst>
          <pc:docMk/>
          <pc:sldMk cId="542113752" sldId="398"/>
        </pc:sldMkLst>
        <pc:spChg chg="mod">
          <ac:chgData name="팜 탄 뚜언" userId="bd666125-3fdd-44e2-80a1-9071baf5278d" providerId="ADAL" clId="{0CD206E3-85C4-4B9D-99AB-0AF9B31BDC91}" dt="2024-02-27T01:46:28.823" v="48" actId="14100"/>
          <ac:spMkLst>
            <pc:docMk/>
            <pc:sldMk cId="542113752" sldId="398"/>
            <ac:spMk id="2" creationId="{A2D84908-7327-4168-812C-54C042BFF98E}"/>
          </ac:spMkLst>
        </pc:spChg>
        <pc:spChg chg="mod">
          <ac:chgData name="팜 탄 뚜언" userId="bd666125-3fdd-44e2-80a1-9071baf5278d" providerId="ADAL" clId="{0CD206E3-85C4-4B9D-99AB-0AF9B31BDC91}" dt="2024-02-27T01:57:32.008" v="258" actId="948"/>
          <ac:spMkLst>
            <pc:docMk/>
            <pc:sldMk cId="542113752" sldId="398"/>
            <ac:spMk id="3" creationId="{FFC80D7D-F94B-4CAE-84B2-D607A5449295}"/>
          </ac:spMkLst>
        </pc:spChg>
        <pc:spChg chg="add mod">
          <ac:chgData name="팜 탄 뚜언" userId="bd666125-3fdd-44e2-80a1-9071baf5278d" providerId="ADAL" clId="{0CD206E3-85C4-4B9D-99AB-0AF9B31BDC91}" dt="2024-02-27T01:52:29.282" v="68" actId="1076"/>
          <ac:spMkLst>
            <pc:docMk/>
            <pc:sldMk cId="542113752" sldId="398"/>
            <ac:spMk id="4" creationId="{B20402C5-7551-71EA-5D0F-46825F7872D6}"/>
          </ac:spMkLst>
        </pc:spChg>
        <pc:spChg chg="add del mod">
          <ac:chgData name="팜 탄 뚜언" userId="bd666125-3fdd-44e2-80a1-9071baf5278d" providerId="ADAL" clId="{0CD206E3-85C4-4B9D-99AB-0AF9B31BDC91}" dt="2024-02-27T01:52:42.934" v="72" actId="1076"/>
          <ac:spMkLst>
            <pc:docMk/>
            <pc:sldMk cId="542113752" sldId="398"/>
            <ac:spMk id="6" creationId="{DC4FEDD1-543A-BA4E-CC96-FBDDD1D08730}"/>
          </ac:spMkLst>
        </pc:spChg>
        <pc:grpChg chg="add mod">
          <ac:chgData name="팜 탄 뚜언" userId="bd666125-3fdd-44e2-80a1-9071baf5278d" providerId="ADAL" clId="{0CD206E3-85C4-4B9D-99AB-0AF9B31BDC91}" dt="2024-02-27T01:52:39.748" v="71" actId="1076"/>
          <ac:grpSpMkLst>
            <pc:docMk/>
            <pc:sldMk cId="542113752" sldId="398"/>
            <ac:grpSpMk id="7" creationId="{29F09A2A-C733-6BD4-CACB-BA48100FD290}"/>
          </ac:grpSpMkLst>
        </pc:grpChg>
        <pc:picChg chg="add del mod">
          <ac:chgData name="팜 탄 뚜언" userId="bd666125-3fdd-44e2-80a1-9071baf5278d" providerId="ADAL" clId="{0CD206E3-85C4-4B9D-99AB-0AF9B31BDC91}" dt="2024-02-27T01:52:25.103" v="67" actId="164"/>
          <ac:picMkLst>
            <pc:docMk/>
            <pc:sldMk cId="542113752" sldId="398"/>
            <ac:picMk id="5" creationId="{9F79A14E-A595-AECF-45F6-2AC14A276B02}"/>
          </ac:picMkLst>
        </pc:picChg>
      </pc:sldChg>
      <pc:sldChg chg="delSp modSp mod">
        <pc:chgData name="팜 탄 뚜언" userId="bd666125-3fdd-44e2-80a1-9071baf5278d" providerId="ADAL" clId="{0CD206E3-85C4-4B9D-99AB-0AF9B31BDC91}" dt="2024-02-27T02:40:59.709" v="1042"/>
        <pc:sldMkLst>
          <pc:docMk/>
          <pc:sldMk cId="2672198298" sldId="399"/>
        </pc:sldMkLst>
        <pc:spChg chg="mod">
          <ac:chgData name="팜 탄 뚜언" userId="bd666125-3fdd-44e2-80a1-9071baf5278d" providerId="ADAL" clId="{0CD206E3-85C4-4B9D-99AB-0AF9B31BDC91}" dt="2024-02-27T02:19:55.934" v="558" actId="20577"/>
          <ac:spMkLst>
            <pc:docMk/>
            <pc:sldMk cId="2672198298" sldId="399"/>
            <ac:spMk id="2" creationId="{A2D84908-7327-4168-812C-54C042BFF98E}"/>
          </ac:spMkLst>
        </pc:spChg>
        <pc:spChg chg="mod">
          <ac:chgData name="팜 탄 뚜언" userId="bd666125-3fdd-44e2-80a1-9071baf5278d" providerId="ADAL" clId="{0CD206E3-85C4-4B9D-99AB-0AF9B31BDC91}" dt="2024-02-27T02:40:59.709" v="1042"/>
          <ac:spMkLst>
            <pc:docMk/>
            <pc:sldMk cId="2672198298" sldId="399"/>
            <ac:spMk id="3" creationId="{FFC80D7D-F94B-4CAE-84B2-D607A5449295}"/>
          </ac:spMkLst>
        </pc:spChg>
        <pc:spChg chg="del">
          <ac:chgData name="팜 탄 뚜언" userId="bd666125-3fdd-44e2-80a1-9071baf5278d" providerId="ADAL" clId="{0CD206E3-85C4-4B9D-99AB-0AF9B31BDC91}" dt="2024-02-27T01:53:38.105" v="79" actId="478"/>
          <ac:spMkLst>
            <pc:docMk/>
            <pc:sldMk cId="2672198298" sldId="399"/>
            <ac:spMk id="7" creationId="{7B5F87BD-D0ED-5545-AAAC-E5CE239094D9}"/>
          </ac:spMkLst>
        </pc:spChg>
        <pc:spChg chg="del">
          <ac:chgData name="팜 탄 뚜언" userId="bd666125-3fdd-44e2-80a1-9071baf5278d" providerId="ADAL" clId="{0CD206E3-85C4-4B9D-99AB-0AF9B31BDC91}" dt="2024-02-27T01:53:35.840" v="77" actId="478"/>
          <ac:spMkLst>
            <pc:docMk/>
            <pc:sldMk cId="2672198298" sldId="399"/>
            <ac:spMk id="10" creationId="{5F812B4A-00D6-D7BC-4F87-4B5334326EA0}"/>
          </ac:spMkLst>
        </pc:spChg>
        <pc:graphicFrameChg chg="del">
          <ac:chgData name="팜 탄 뚜언" userId="bd666125-3fdd-44e2-80a1-9071baf5278d" providerId="ADAL" clId="{0CD206E3-85C4-4B9D-99AB-0AF9B31BDC91}" dt="2024-02-27T01:53:36.976" v="78" actId="478"/>
          <ac:graphicFrameMkLst>
            <pc:docMk/>
            <pc:sldMk cId="2672198298" sldId="399"/>
            <ac:graphicFrameMk id="5" creationId="{13905666-A3F0-D53D-8E20-DEC131D3237E}"/>
          </ac:graphicFrameMkLst>
        </pc:graphicFrameChg>
        <pc:picChg chg="del">
          <ac:chgData name="팜 탄 뚜언" userId="bd666125-3fdd-44e2-80a1-9071baf5278d" providerId="ADAL" clId="{0CD206E3-85C4-4B9D-99AB-0AF9B31BDC91}" dt="2024-02-27T01:53:34.393" v="76" actId="478"/>
          <ac:picMkLst>
            <pc:docMk/>
            <pc:sldMk cId="2672198298" sldId="399"/>
            <ac:picMk id="9" creationId="{474E007E-945B-FECC-ADE1-0CFE066549DF}"/>
          </ac:picMkLst>
        </pc:picChg>
      </pc:sldChg>
      <pc:sldChg chg="del">
        <pc:chgData name="팜 탄 뚜언" userId="bd666125-3fdd-44e2-80a1-9071baf5278d" providerId="ADAL" clId="{0CD206E3-85C4-4B9D-99AB-0AF9B31BDC91}" dt="2024-02-27T02:26:41.788" v="680" actId="47"/>
        <pc:sldMkLst>
          <pc:docMk/>
          <pc:sldMk cId="826803536" sldId="400"/>
        </pc:sldMkLst>
      </pc:sldChg>
      <pc:sldChg chg="modSp del mod">
        <pc:chgData name="팜 탄 뚜언" userId="bd666125-3fdd-44e2-80a1-9071baf5278d" providerId="ADAL" clId="{0CD206E3-85C4-4B9D-99AB-0AF9B31BDC91}" dt="2024-02-27T02:35:50.334" v="931" actId="47"/>
        <pc:sldMkLst>
          <pc:docMk/>
          <pc:sldMk cId="3232020602" sldId="401"/>
        </pc:sldMkLst>
        <pc:graphicFrameChg chg="mod modGraphic">
          <ac:chgData name="팜 탄 뚜언" userId="bd666125-3fdd-44e2-80a1-9071baf5278d" providerId="ADAL" clId="{0CD206E3-85C4-4B9D-99AB-0AF9B31BDC91}" dt="2024-02-27T02:35:11.254" v="930" actId="14734"/>
          <ac:graphicFrameMkLst>
            <pc:docMk/>
            <pc:sldMk cId="3232020602" sldId="401"/>
            <ac:graphicFrameMk id="4" creationId="{3971C8BF-231A-FF32-6D06-BECA0E2E4A07}"/>
          </ac:graphicFrameMkLst>
        </pc:graphicFrameChg>
      </pc:sldChg>
      <pc:sldChg chg="addSp delSp modSp add mod">
        <pc:chgData name="팜 탄 뚜언" userId="bd666125-3fdd-44e2-80a1-9071baf5278d" providerId="ADAL" clId="{0CD206E3-85C4-4B9D-99AB-0AF9B31BDC91}" dt="2024-02-27T04:35:35.578" v="2225" actId="20577"/>
        <pc:sldMkLst>
          <pc:docMk/>
          <pc:sldMk cId="2578008188" sldId="402"/>
        </pc:sldMkLst>
        <pc:spChg chg="del mod">
          <ac:chgData name="팜 탄 뚜언" userId="bd666125-3fdd-44e2-80a1-9071baf5278d" providerId="ADAL" clId="{0CD206E3-85C4-4B9D-99AB-0AF9B31BDC91}" dt="2024-02-27T02:56:06.684" v="1629" actId="478"/>
          <ac:spMkLst>
            <pc:docMk/>
            <pc:sldMk cId="2578008188" sldId="402"/>
            <ac:spMk id="3" creationId="{86FFC102-E517-1C14-8B1C-C13CA994864C}"/>
          </ac:spMkLst>
        </pc:spChg>
        <pc:spChg chg="add del mod">
          <ac:chgData name="팜 탄 뚜언" userId="bd666125-3fdd-44e2-80a1-9071baf5278d" providerId="ADAL" clId="{0CD206E3-85C4-4B9D-99AB-0AF9B31BDC91}" dt="2024-02-27T04:21:11.684" v="1797" actId="478"/>
          <ac:spMkLst>
            <pc:docMk/>
            <pc:sldMk cId="2578008188" sldId="402"/>
            <ac:spMk id="6" creationId="{400E45D8-825D-524B-C395-7D25EE5AF1F5}"/>
          </ac:spMkLst>
        </pc:spChg>
        <pc:spChg chg="mod">
          <ac:chgData name="팜 탄 뚜언" userId="bd666125-3fdd-44e2-80a1-9071baf5278d" providerId="ADAL" clId="{0CD206E3-85C4-4B9D-99AB-0AF9B31BDC91}" dt="2024-02-27T04:28:07.302" v="2119" actId="115"/>
          <ac:spMkLst>
            <pc:docMk/>
            <pc:sldMk cId="2578008188" sldId="402"/>
            <ac:spMk id="7" creationId="{AE3391BE-1A39-FCE4-D157-1DF57A347639}"/>
          </ac:spMkLst>
        </pc:spChg>
        <pc:spChg chg="add del mod">
          <ac:chgData name="팜 탄 뚜언" userId="bd666125-3fdd-44e2-80a1-9071baf5278d" providerId="ADAL" clId="{0CD206E3-85C4-4B9D-99AB-0AF9B31BDC91}" dt="2024-02-27T04:35:35.578" v="2225" actId="20577"/>
          <ac:spMkLst>
            <pc:docMk/>
            <pc:sldMk cId="2578008188" sldId="402"/>
            <ac:spMk id="8" creationId="{5F3A6CBB-9B4F-B07B-01B9-CC4186B07BA2}"/>
          </ac:spMkLst>
        </pc:spChg>
        <pc:spChg chg="del">
          <ac:chgData name="팜 탄 뚜언" userId="bd666125-3fdd-44e2-80a1-9071baf5278d" providerId="ADAL" clId="{0CD206E3-85C4-4B9D-99AB-0AF9B31BDC91}" dt="2024-02-27T02:26:06.842" v="679" actId="478"/>
          <ac:spMkLst>
            <pc:docMk/>
            <pc:sldMk cId="2578008188" sldId="402"/>
            <ac:spMk id="10" creationId="{CA662B2E-7A08-8085-45D1-6B2E56BAE4F4}"/>
          </ac:spMkLst>
        </pc:spChg>
        <pc:graphicFrameChg chg="add mod modGraphic">
          <ac:chgData name="팜 탄 뚜언" userId="bd666125-3fdd-44e2-80a1-9071baf5278d" providerId="ADAL" clId="{0CD206E3-85C4-4B9D-99AB-0AF9B31BDC91}" dt="2024-02-27T04:34:03.734" v="2211" actId="1076"/>
          <ac:graphicFrameMkLst>
            <pc:docMk/>
            <pc:sldMk cId="2578008188" sldId="402"/>
            <ac:graphicFrameMk id="4" creationId="{7A064AB4-161D-BC62-963F-FFE55F3A4EEF}"/>
          </ac:graphicFrameMkLst>
        </pc:graphicFrameChg>
        <pc:graphicFrameChg chg="del">
          <ac:chgData name="팜 탄 뚜언" userId="bd666125-3fdd-44e2-80a1-9071baf5278d" providerId="ADAL" clId="{0CD206E3-85C4-4B9D-99AB-0AF9B31BDC91}" dt="2024-02-27T02:26:58.050" v="683" actId="478"/>
          <ac:graphicFrameMkLst>
            <pc:docMk/>
            <pc:sldMk cId="2578008188" sldId="402"/>
            <ac:graphicFrameMk id="5" creationId="{296CB213-C21A-34DC-C79F-FF9DE3B4C368}"/>
          </ac:graphicFrameMkLst>
        </pc:graphicFrameChg>
        <pc:picChg chg="add del">
          <ac:chgData name="팜 탄 뚜언" userId="bd666125-3fdd-44e2-80a1-9071baf5278d" providerId="ADAL" clId="{0CD206E3-85C4-4B9D-99AB-0AF9B31BDC91}" dt="2024-02-27T02:26:04.609" v="678" actId="478"/>
          <ac:picMkLst>
            <pc:docMk/>
            <pc:sldMk cId="2578008188" sldId="402"/>
            <ac:picMk id="9" creationId="{BB2B2FCE-A66C-8D58-E082-5B663CAABD74}"/>
          </ac:picMkLst>
        </pc:picChg>
      </pc:sldChg>
      <pc:sldChg chg="modSp add mod">
        <pc:chgData name="팜 탄 뚜언" userId="bd666125-3fdd-44e2-80a1-9071baf5278d" providerId="ADAL" clId="{0CD206E3-85C4-4B9D-99AB-0AF9B31BDC91}" dt="2024-02-27T04:19:04.685" v="1655" actId="20577"/>
        <pc:sldMkLst>
          <pc:docMk/>
          <pc:sldMk cId="1545248190" sldId="403"/>
        </pc:sldMkLst>
        <pc:spChg chg="mod">
          <ac:chgData name="팜 탄 뚜언" userId="bd666125-3fdd-44e2-80a1-9071baf5278d" providerId="ADAL" clId="{0CD206E3-85C4-4B9D-99AB-0AF9B31BDC91}" dt="2024-02-27T04:19:04.685" v="1655" actId="20577"/>
          <ac:spMkLst>
            <pc:docMk/>
            <pc:sldMk cId="1545248190" sldId="403"/>
            <ac:spMk id="3" creationId="{173C154E-171A-460E-CA41-5092D2E5D32A}"/>
          </ac:spMkLst>
        </pc:spChg>
      </pc:sldChg>
      <pc:sldChg chg="modSp add del mod">
        <pc:chgData name="팜 탄 뚜언" userId="bd666125-3fdd-44e2-80a1-9071baf5278d" providerId="ADAL" clId="{0CD206E3-85C4-4B9D-99AB-0AF9B31BDC91}" dt="2024-02-27T02:25:49.147" v="675" actId="47"/>
        <pc:sldMkLst>
          <pc:docMk/>
          <pc:sldMk cId="3818917348" sldId="403"/>
        </pc:sldMkLst>
        <pc:spChg chg="mod">
          <ac:chgData name="팜 탄 뚜언" userId="bd666125-3fdd-44e2-80a1-9071baf5278d" providerId="ADAL" clId="{0CD206E3-85C4-4B9D-99AB-0AF9B31BDC91}" dt="2024-02-27T02:19:58.709" v="559"/>
          <ac:spMkLst>
            <pc:docMk/>
            <pc:sldMk cId="3818917348" sldId="403"/>
            <ac:spMk id="2" creationId="{CB3A9AC3-FEE3-F02E-ABB9-D061630DBC12}"/>
          </ac:spMkLst>
        </pc:spChg>
        <pc:spChg chg="mod">
          <ac:chgData name="팜 탄 뚜언" userId="bd666125-3fdd-44e2-80a1-9071baf5278d" providerId="ADAL" clId="{0CD206E3-85C4-4B9D-99AB-0AF9B31BDC91}" dt="2024-02-27T02:24:45.177" v="673" actId="20577"/>
          <ac:spMkLst>
            <pc:docMk/>
            <pc:sldMk cId="3818917348" sldId="403"/>
            <ac:spMk id="3" creationId="{675BF102-6B8A-BAB8-5FE0-6FCBEA4AC68C}"/>
          </ac:spMkLst>
        </pc:spChg>
      </pc:sldChg>
      <pc:sldChg chg="addSp delSp modSp add mod">
        <pc:chgData name="팜 탄 뚜언" userId="bd666125-3fdd-44e2-80a1-9071baf5278d" providerId="ADAL" clId="{0CD206E3-85C4-4B9D-99AB-0AF9B31BDC91}" dt="2024-02-27T04:33:49.165" v="2210" actId="1076"/>
        <pc:sldMkLst>
          <pc:docMk/>
          <pc:sldMk cId="2872634633" sldId="404"/>
        </pc:sldMkLst>
        <pc:spChg chg="add del mod">
          <ac:chgData name="팜 탄 뚜언" userId="bd666125-3fdd-44e2-80a1-9071baf5278d" providerId="ADAL" clId="{0CD206E3-85C4-4B9D-99AB-0AF9B31BDC91}" dt="2024-02-27T04:27:14.594" v="2098" actId="478"/>
          <ac:spMkLst>
            <pc:docMk/>
            <pc:sldMk cId="2872634633" sldId="404"/>
            <ac:spMk id="3" creationId="{6DD18F1E-CCD2-1F6D-4183-DC2F55BD4003}"/>
          </ac:spMkLst>
        </pc:spChg>
        <pc:spChg chg="add del mod">
          <ac:chgData name="팜 탄 뚜언" userId="bd666125-3fdd-44e2-80a1-9071baf5278d" providerId="ADAL" clId="{0CD206E3-85C4-4B9D-99AB-0AF9B31BDC91}" dt="2024-02-27T04:27:17.185" v="2099" actId="478"/>
          <ac:spMkLst>
            <pc:docMk/>
            <pc:sldMk cId="2872634633" sldId="404"/>
            <ac:spMk id="6" creationId="{6FA1FC46-1CA9-C355-3D67-A35146D4BBC0}"/>
          </ac:spMkLst>
        </pc:spChg>
        <pc:spChg chg="add del mod">
          <ac:chgData name="팜 탄 뚜언" userId="bd666125-3fdd-44e2-80a1-9071baf5278d" providerId="ADAL" clId="{0CD206E3-85C4-4B9D-99AB-0AF9B31BDC91}" dt="2024-02-27T04:17:58.681" v="1648" actId="478"/>
          <ac:spMkLst>
            <pc:docMk/>
            <pc:sldMk cId="2872634633" sldId="404"/>
            <ac:spMk id="6" creationId="{B00F926A-BB17-72B9-58D6-A7F6680DCD93}"/>
          </ac:spMkLst>
        </pc:spChg>
        <pc:spChg chg="mod">
          <ac:chgData name="팜 탄 뚜언" userId="bd666125-3fdd-44e2-80a1-9071baf5278d" providerId="ADAL" clId="{0CD206E3-85C4-4B9D-99AB-0AF9B31BDC91}" dt="2024-02-27T04:28:17.806" v="2124" actId="113"/>
          <ac:spMkLst>
            <pc:docMk/>
            <pc:sldMk cId="2872634633" sldId="404"/>
            <ac:spMk id="7" creationId="{FAB9B9C7-9ED3-F802-7480-14E7654B30C0}"/>
          </ac:spMkLst>
        </pc:spChg>
        <pc:graphicFrameChg chg="del modGraphic">
          <ac:chgData name="팜 탄 뚜언" userId="bd666125-3fdd-44e2-80a1-9071baf5278d" providerId="ADAL" clId="{0CD206E3-85C4-4B9D-99AB-0AF9B31BDC91}" dt="2024-02-27T02:38:28.763" v="991" actId="478"/>
          <ac:graphicFrameMkLst>
            <pc:docMk/>
            <pc:sldMk cId="2872634633" sldId="404"/>
            <ac:graphicFrameMk id="4" creationId="{71200784-0E2C-8DD0-BD47-3B5CD80C3347}"/>
          </ac:graphicFrameMkLst>
        </pc:graphicFrameChg>
        <pc:graphicFrameChg chg="add mod modGraphic">
          <ac:chgData name="팜 탄 뚜언" userId="bd666125-3fdd-44e2-80a1-9071baf5278d" providerId="ADAL" clId="{0CD206E3-85C4-4B9D-99AB-0AF9B31BDC91}" dt="2024-02-27T04:33:49.165" v="2210" actId="1076"/>
          <ac:graphicFrameMkLst>
            <pc:docMk/>
            <pc:sldMk cId="2872634633" sldId="404"/>
            <ac:graphicFrameMk id="5" creationId="{9DAD36E3-9AE4-7B89-248D-F8AF46B33AB5}"/>
          </ac:graphicFrameMkLst>
        </pc:graphicFrameChg>
      </pc:sldChg>
      <pc:sldChg chg="addSp modSp add mod">
        <pc:chgData name="팜 탄 뚜언" userId="bd666125-3fdd-44e2-80a1-9071baf5278d" providerId="ADAL" clId="{0CD206E3-85C4-4B9D-99AB-0AF9B31BDC91}" dt="2024-02-27T04:50:27.019" v="2304" actId="20577"/>
        <pc:sldMkLst>
          <pc:docMk/>
          <pc:sldMk cId="3850621778" sldId="405"/>
        </pc:sldMkLst>
        <pc:spChg chg="add mod">
          <ac:chgData name="팜 탄 뚜언" userId="bd666125-3fdd-44e2-80a1-9071baf5278d" providerId="ADAL" clId="{0CD206E3-85C4-4B9D-99AB-0AF9B31BDC91}" dt="2024-02-27T04:50:27.019" v="2304" actId="20577"/>
          <ac:spMkLst>
            <pc:docMk/>
            <pc:sldMk cId="3850621778" sldId="405"/>
            <ac:spMk id="3" creationId="{7807231F-BBD7-82FC-EBBF-A49B06077AF8}"/>
          </ac:spMkLst>
        </pc:spChg>
        <pc:spChg chg="add mod">
          <ac:chgData name="팜 탄 뚜언" userId="bd666125-3fdd-44e2-80a1-9071baf5278d" providerId="ADAL" clId="{0CD206E3-85C4-4B9D-99AB-0AF9B31BDC91}" dt="2024-02-27T04:42:52.742" v="2293" actId="20577"/>
          <ac:spMkLst>
            <pc:docMk/>
            <pc:sldMk cId="3850621778" sldId="405"/>
            <ac:spMk id="6" creationId="{D18462A3-011C-065E-5BDA-4E250B988F7E}"/>
          </ac:spMkLst>
        </pc:spChg>
        <pc:spChg chg="mod">
          <ac:chgData name="팜 탄 뚜언" userId="bd666125-3fdd-44e2-80a1-9071baf5278d" providerId="ADAL" clId="{0CD206E3-85C4-4B9D-99AB-0AF9B31BDC91}" dt="2024-02-27T04:41:45.298" v="2273"/>
          <ac:spMkLst>
            <pc:docMk/>
            <pc:sldMk cId="3850621778" sldId="405"/>
            <ac:spMk id="7" creationId="{67DC3D6B-02EB-3A3E-5A3C-1294AA81EF00}"/>
          </ac:spMkLst>
        </pc:spChg>
        <pc:graphicFrameChg chg="mod modGraphic">
          <ac:chgData name="팜 탄 뚜언" userId="bd666125-3fdd-44e2-80a1-9071baf5278d" providerId="ADAL" clId="{0CD206E3-85C4-4B9D-99AB-0AF9B31BDC91}" dt="2024-02-27T04:42:12.174" v="2286" actId="14100"/>
          <ac:graphicFrameMkLst>
            <pc:docMk/>
            <pc:sldMk cId="3850621778" sldId="405"/>
            <ac:graphicFrameMk id="5" creationId="{33F89D46-F545-9254-4DC9-13CF20C16C95}"/>
          </ac:graphicFrameMkLst>
        </pc:graphicFrameChg>
        <pc:picChg chg="add mod">
          <ac:chgData name="팜 탄 뚜언" userId="bd666125-3fdd-44e2-80a1-9071baf5278d" providerId="ADAL" clId="{0CD206E3-85C4-4B9D-99AB-0AF9B31BDC91}" dt="2024-02-27T04:42:41.357" v="2292" actId="1076"/>
          <ac:picMkLst>
            <pc:docMk/>
            <pc:sldMk cId="3850621778" sldId="405"/>
            <ac:picMk id="4" creationId="{CAE80986-E8B8-76B8-8084-09406897E221}"/>
          </ac:picMkLst>
        </pc:picChg>
      </pc:sldChg>
      <pc:sldChg chg="addSp delSp modSp add del mod">
        <pc:chgData name="팜 탄 뚜언" userId="bd666125-3fdd-44e2-80a1-9071baf5278d" providerId="ADAL" clId="{0CD206E3-85C4-4B9D-99AB-0AF9B31BDC91}" dt="2024-02-27T04:42:54.912" v="2294" actId="47"/>
        <pc:sldMkLst>
          <pc:docMk/>
          <pc:sldMk cId="2069214373" sldId="406"/>
        </pc:sldMkLst>
        <pc:spChg chg="add mod">
          <ac:chgData name="팜 탄 뚜언" userId="bd666125-3fdd-44e2-80a1-9071baf5278d" providerId="ADAL" clId="{0CD206E3-85C4-4B9D-99AB-0AF9B31BDC91}" dt="2024-02-27T04:39:28.224" v="2232" actId="1076"/>
          <ac:spMkLst>
            <pc:docMk/>
            <pc:sldMk cId="2069214373" sldId="406"/>
            <ac:spMk id="3" creationId="{E90E4F2A-9220-6C79-FDE8-28C63898AA90}"/>
          </ac:spMkLst>
        </pc:spChg>
        <pc:spChg chg="del">
          <ac:chgData name="팜 탄 뚜언" userId="bd666125-3fdd-44e2-80a1-9071baf5278d" providerId="ADAL" clId="{0CD206E3-85C4-4B9D-99AB-0AF9B31BDC91}" dt="2024-02-27T04:39:23.175" v="2230" actId="478"/>
          <ac:spMkLst>
            <pc:docMk/>
            <pc:sldMk cId="2069214373" sldId="406"/>
            <ac:spMk id="7" creationId="{C3F51BB0-43F2-32EA-18B6-80E38F9EC034}"/>
          </ac:spMkLst>
        </pc:spChg>
        <pc:graphicFrameChg chg="del">
          <ac:chgData name="팜 탄 뚜언" userId="bd666125-3fdd-44e2-80a1-9071baf5278d" providerId="ADAL" clId="{0CD206E3-85C4-4B9D-99AB-0AF9B31BDC91}" dt="2024-02-27T04:39:21.826" v="2229" actId="478"/>
          <ac:graphicFrameMkLst>
            <pc:docMk/>
            <pc:sldMk cId="2069214373" sldId="406"/>
            <ac:graphicFrameMk id="5" creationId="{4285595D-292D-CCB8-8DE2-D416F60C1D03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F4BB7-400C-47DC-9549-A0243A7AD47A}" type="datetimeFigureOut">
              <a:rPr lang="en-US" smtClean="0"/>
              <a:t>2025-05-13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B82D92-0755-4B0E-90A0-D65A6B50AC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31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757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C749E-F3B4-5698-EBB4-5023D6586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99ADF0-FB3C-F7EC-1CCF-A93E82CF9B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663158-5F28-A059-A285-7CB4B59C04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91D5B-4F44-8869-C9A9-5F3E0A1C1E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4279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)=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30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.𝑥</a:t>
                </a:r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)"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Times New Roman" panose="02020603050405020304" pitchFamily="18" charset="0"/>
                  </a:rPr>
                  <a:t>=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" (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𝛾〖.𝑥〗_𝑖^𝑇.𝑥+𝑟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)^𝑑,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𝛾, 𝑟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229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7BF7E0-E33E-BEDF-81DC-25958F431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AD9C0C-84E5-59FD-08EC-4B337996A1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6BCB08A1-1B9A-5F2A-3BD9-7206FDAAB5DB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)=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30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.𝑥</a:t>
                </a:r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)"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Times New Roman" panose="02020603050405020304" pitchFamily="18" charset="0"/>
                  </a:rPr>
                  <a:t>=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" (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𝛾〖.𝑥〗_𝑖^𝑇.𝑥+𝑟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)^𝑑,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𝛾, 𝑟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A7E8C-7EB6-0545-44E2-72BEFE0482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8068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)=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30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.𝑥</a:t>
                </a:r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)"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Times New Roman" panose="02020603050405020304" pitchFamily="18" charset="0"/>
                  </a:rPr>
                  <a:t>=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" (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𝛾〖.𝑥〗_𝑖^𝑇.𝑥+𝑟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)^𝑑,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𝛾, 𝑟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983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)=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30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.𝑥</a:t>
                </a:r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)"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Times New Roman" panose="02020603050405020304" pitchFamily="18" charset="0"/>
                  </a:rPr>
                  <a:t>=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" (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𝛾〖.𝑥〗_𝑖^𝑇.𝑥+𝑟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)^𝑑,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𝛾, 𝑟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0127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For binary classification, the basic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idea of SVM is to find an hyper-plane which separates positive and negative training observations and maximizes the</a:t>
                </a:r>
                <a:b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</a:b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margin between these observations and the hyper-plane. </a:t>
                </a:r>
              </a:p>
              <a:p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Linear kernel: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)=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30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𝑇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.𝑥</a:t>
                </a:r>
                <a:endParaRPr lang="en-US" sz="1200" b="0" i="0" kern="1200" baseline="0" dirty="0"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+mn-ea"/>
                  <a:cs typeface="Times New Roman" panose="02020603050405020304" pitchFamily="18" charset="0"/>
                </a:endParaRPr>
              </a:p>
              <a:p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+mn-ea"/>
                    <a:cs typeface="Times New Roman" panose="02020603050405020304" pitchFamily="18" charset="0"/>
                  </a:rPr>
                  <a:t>Polynomial kernel: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 𝐾(</a:t>
                </a:r>
                <a:r>
                  <a:rPr lang="en-US" sz="1200" b="0" i="0" kern="12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𝑥</a:t>
                </a:r>
                <a:r>
                  <a:rPr lang="en-US" sz="1200" b="0" i="0" kern="1200" baseline="-2500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𝑖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,𝑥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)"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Times New Roman" panose="02020603050405020304" pitchFamily="18" charset="0"/>
                  </a:rPr>
                  <a:t>=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" (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𝛾〖.𝑥〗_𝑖^𝑇.𝑥+𝑟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+mn-ea"/>
                    <a:cs typeface="+mn-cs"/>
                  </a:rPr>
                  <a:t>)^𝑑,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&gt;0. 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Cambria Math" panose="02040503050406030204" pitchFamily="18" charset="0"/>
                    <a:ea typeface="Cambria Math" panose="02040503050406030204" pitchFamily="18" charset="0"/>
                    <a:cs typeface="+mn-cs"/>
                  </a:rPr>
                  <a:t>𝛾, 𝑟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d parameters of the kernel function.</a:t>
                </a:r>
                <a:b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B82D92-0755-4B0E-90A0-D65A6B50AC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91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 l="1085" t="613" r="1085" b="307"/>
          <a:stretch>
            <a:fillRect/>
          </a:stretch>
        </p:blipFill>
        <p:spPr bwMode="auto">
          <a:xfrm>
            <a:off x="0" y="314325"/>
            <a:ext cx="12192000" cy="656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928671"/>
            <a:ext cx="10363200" cy="1255711"/>
          </a:xfrm>
          <a:noFill/>
        </p:spPr>
        <p:txBody>
          <a:bodyPr>
            <a:normAutofit/>
          </a:bodyPr>
          <a:lstStyle>
            <a:lvl1pPr>
              <a:defRPr sz="2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952464" y="3429000"/>
            <a:ext cx="10287072" cy="2428892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37742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FBB39B-0B01-4F73-B684-651D9786F3A9}" type="datetimeFigureOut">
              <a:rPr lang="ko-KR" altLang="en-US"/>
              <a:pPr>
                <a:defRPr/>
              </a:pPr>
              <a:t>2025-05-13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D15DAA-6C9D-4EEA-8B69-7C9C517337A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1893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76BAD0-DE0F-4111-ACD0-4004FA46B3B9}" type="datetimeFigureOut">
              <a:rPr lang="ko-KR" altLang="en-US"/>
              <a:pPr>
                <a:defRPr/>
              </a:pPr>
              <a:t>2025-05-13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DDF97-B957-41E9-B769-0BFF997C7D5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6930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/>
          <p:cNvPicPr>
            <a:picLocks noChangeAspect="1" noChangeArrowheads="1"/>
          </p:cNvPicPr>
          <p:nvPr userDrawn="1"/>
        </p:nvPicPr>
        <p:blipFill>
          <a:blip r:embed="rId2" cstate="print"/>
          <a:srcRect l="1085" t="613" r="1085" b="307"/>
          <a:stretch>
            <a:fillRect/>
          </a:stretch>
        </p:blipFill>
        <p:spPr bwMode="auto">
          <a:xfrm>
            <a:off x="0" y="314325"/>
            <a:ext cx="12192000" cy="6561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5" name="직선 연결선 4"/>
          <p:cNvCxnSpPr/>
          <p:nvPr userDrawn="1"/>
        </p:nvCxnSpPr>
        <p:spPr>
          <a:xfrm>
            <a:off x="285751" y="784225"/>
            <a:ext cx="11620500" cy="1588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슬라이드 번호 개체 틀 5"/>
          <p:cNvSpPr txBox="1">
            <a:spLocks/>
          </p:cNvSpPr>
          <p:nvPr userDrawn="1"/>
        </p:nvSpPr>
        <p:spPr>
          <a:xfrm>
            <a:off x="0" y="6492876"/>
            <a:ext cx="762000" cy="365125"/>
          </a:xfrm>
          <a:prstGeom prst="rect">
            <a:avLst/>
          </a:prstGeom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fld id="{6ABE10DE-50A1-46AF-B108-99624B5701FB}" type="slidenum">
              <a:rPr kumimoji="0" lang="ko-KR" altLang="en-US" sz="1200">
                <a:solidFill>
                  <a:schemeClr val="bg1"/>
                </a:solidFill>
                <a:latin typeface="+mn-lt"/>
                <a:ea typeface="+mn-ea"/>
              </a:rPr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kumimoji="0" lang="ko-KR" altLang="en-US" sz="1200" dirty="0">
              <a:solidFill>
                <a:schemeClr val="bg1"/>
              </a:solidFill>
              <a:latin typeface="+mn-lt"/>
              <a:ea typeface="+mn-ea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85710" y="285728"/>
            <a:ext cx="11620581" cy="500066"/>
          </a:xfrm>
        </p:spPr>
        <p:txBody>
          <a:bodyPr>
            <a:noAutofit/>
          </a:bodyPr>
          <a:lstStyle>
            <a:lvl1pPr>
              <a:defRPr sz="2200" baseline="0">
                <a:latin typeface="Tahoma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85710" y="857232"/>
            <a:ext cx="11620581" cy="5572164"/>
          </a:xfrm>
        </p:spPr>
        <p:txBody>
          <a:bodyPr/>
          <a:lstStyle>
            <a:lvl1pPr>
              <a:defRPr sz="1800" baseline="0">
                <a:latin typeface="Times New Roman" pitchFamily="18" charset="0"/>
                <a:cs typeface="Times New Roman" pitchFamily="18" charset="0"/>
              </a:defRPr>
            </a:lvl1pPr>
            <a:lvl2pPr>
              <a:defRPr sz="1800" baseline="0">
                <a:latin typeface="Times New Roman" pitchFamily="18" charset="0"/>
                <a:cs typeface="Times New Roman" pitchFamily="18" charset="0"/>
              </a:defRPr>
            </a:lvl2pPr>
            <a:lvl3pPr>
              <a:defRPr sz="1800" baseline="0">
                <a:latin typeface="Times New Roman" pitchFamily="18" charset="0"/>
                <a:cs typeface="Times New Roman" pitchFamily="18" charset="0"/>
              </a:defRPr>
            </a:lvl3pPr>
            <a:lvl4pPr>
              <a:defRPr sz="1600" baseline="0">
                <a:latin typeface="Times New Roman" pitchFamily="18" charset="0"/>
                <a:cs typeface="Times New Roman" pitchFamily="18" charset="0"/>
              </a:defRPr>
            </a:lvl4pPr>
            <a:lvl5pPr>
              <a:defRPr sz="1600" baseline="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937470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C172A6-D49B-4E5F-A483-F778EB492B16}" type="datetimeFigureOut">
              <a:rPr lang="ko-KR" altLang="en-US"/>
              <a:pPr>
                <a:defRPr/>
              </a:pPr>
              <a:t>2025-05-13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DF882F-08CE-455C-ABEE-30AB299F25A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376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69EAF-35A2-4605-A6DA-1203430FF811}" type="datetimeFigureOut">
              <a:rPr lang="ko-KR" altLang="en-US"/>
              <a:pPr>
                <a:defRPr/>
              </a:pPr>
              <a:t>2025-05-13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396E07-27FE-472F-8D34-A564F21B76C0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806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5EE91-404F-437C-9E37-204E59A1428C}" type="datetimeFigureOut">
              <a:rPr lang="ko-KR" altLang="en-US"/>
              <a:pPr>
                <a:defRPr/>
              </a:pPr>
              <a:t>2025-05-13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009BE3-BA41-4713-AF58-463E8D82BB1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766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217AAA-EC51-4683-B6EF-FC461855A71F}" type="datetimeFigureOut">
              <a:rPr lang="ko-KR" altLang="en-US"/>
              <a:pPr>
                <a:defRPr/>
              </a:pPr>
              <a:t>2025-05-13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62DF67-4AC0-4DC8-9F22-A7219CF3E45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027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820546-22A1-4789-B60F-9DC9BF260945}" type="datetimeFigureOut">
              <a:rPr lang="ko-KR" altLang="en-US"/>
              <a:pPr>
                <a:defRPr/>
              </a:pPr>
              <a:t>2025-05-13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E24682-45C1-4B8D-AF15-DA3D47D40C04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733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9E57D-6633-4083-A44D-96F990CEE3F3}" type="datetimeFigureOut">
              <a:rPr lang="ko-KR" altLang="en-US"/>
              <a:pPr>
                <a:defRPr/>
              </a:pPr>
              <a:t>2025-05-13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8B9BFD-3CBE-49AA-B21D-F61DBF258C0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997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98CEFA-5DCB-46C9-92B0-3061FC140C13}" type="datetimeFigureOut">
              <a:rPr lang="ko-KR" altLang="en-US"/>
              <a:pPr>
                <a:defRPr/>
              </a:pPr>
              <a:t>2025-05-13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CC74A7-6478-40B5-A9AB-F085D1C4A29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11471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제목 개체 틀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3075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649ED2C-E149-4300-8023-2B606C1393A8}" type="datetimeFigureOut">
              <a:rPr lang="ko-KR" altLang="en-US"/>
              <a:pPr>
                <a:defRPr/>
              </a:pPr>
              <a:t>2025-05-13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C8D3CD9-216F-4473-93FA-A0278110ECB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8399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/>
          <p:cNvSpPr>
            <a:spLocks noGrp="1"/>
          </p:cNvSpPr>
          <p:nvPr>
            <p:ph type="ctrTitle"/>
          </p:nvPr>
        </p:nvSpPr>
        <p:spPr>
          <a:xfrm>
            <a:off x="1350818" y="1876507"/>
            <a:ext cx="9559637" cy="1154561"/>
          </a:xfrm>
        </p:spPr>
        <p:txBody>
          <a:bodyPr>
            <a:noAutofit/>
          </a:bodyPr>
          <a:lstStyle/>
          <a:p>
            <a:pPr eaLnBrk="1" hangingPunct="1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600" b="1" i="0" dirty="0">
                <a:solidFill>
                  <a:srgbClr val="333333"/>
                </a:solidFill>
                <a:effectLst/>
                <a:latin typeface="HelveticaNeue Regular"/>
              </a:rPr>
              <a:t>Term Project: </a:t>
            </a:r>
            <a:r>
              <a:rPr lang="en-US" sz="2600" b="1" dirty="0">
                <a:solidFill>
                  <a:srgbClr val="333333"/>
                </a:solidFill>
                <a:latin typeface="HelveticaNeue Regular"/>
              </a:rPr>
              <a:t>Optimal Speed Control of DC Motor using</a:t>
            </a:r>
            <a:br>
              <a:rPr lang="en-US" sz="2600" b="1" dirty="0">
                <a:solidFill>
                  <a:srgbClr val="333333"/>
                </a:solidFill>
                <a:latin typeface="HelveticaNeue Regular"/>
              </a:rPr>
            </a:br>
            <a:r>
              <a:rPr lang="en-US" sz="2600" b="1" dirty="0">
                <a:solidFill>
                  <a:srgbClr val="333333"/>
                </a:solidFill>
                <a:latin typeface="HelveticaNeue Regular"/>
              </a:rPr>
              <a:t>Linear Quadratic Regulator</a:t>
            </a:r>
            <a:endParaRPr lang="ko-KR" altLang="en-US" sz="2600" dirty="0">
              <a:solidFill>
                <a:srgbClr val="000000"/>
              </a:solidFill>
              <a:latin typeface="TimesNewRoman"/>
            </a:endParaRPr>
          </a:p>
        </p:txBody>
      </p:sp>
      <p:cxnSp>
        <p:nvCxnSpPr>
          <p:cNvPr id="5" name="직선 연결선 4"/>
          <p:cNvCxnSpPr/>
          <p:nvPr/>
        </p:nvCxnSpPr>
        <p:spPr>
          <a:xfrm>
            <a:off x="2337296" y="3324044"/>
            <a:ext cx="7715250" cy="1587"/>
          </a:xfrm>
          <a:prstGeom prst="line">
            <a:avLst/>
          </a:prstGeom>
          <a:ln w="158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3">
            <a:extLst>
              <a:ext uri="{FF2B5EF4-FFF2-40B4-BE49-F238E27FC236}">
                <a16:creationId xmlns:a16="http://schemas.microsoft.com/office/drawing/2014/main" id="{0B5F8C7F-77CC-7873-094A-B908D8F517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br>
              <a:rPr lang="pt-BR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827A391-4105-2D2A-BC96-B470E9558CF7}"/>
              </a:ext>
            </a:extLst>
          </p:cNvPr>
          <p:cNvSpPr txBox="1">
            <a:spLocks/>
          </p:cNvSpPr>
          <p:nvPr/>
        </p:nvSpPr>
        <p:spPr bwMode="auto">
          <a:xfrm>
            <a:off x="1350818" y="3554738"/>
            <a:ext cx="9559637" cy="1432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algn="r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sz="1800" dirty="0">
                <a:solidFill>
                  <a:srgbClr val="333333"/>
                </a:solidFill>
                <a:latin typeface="HelveticaNeue Regular"/>
              </a:rPr>
              <a:t>Student: Chung Quang Khanh - 20245360</a:t>
            </a:r>
          </a:p>
          <a:p>
            <a:pPr algn="r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ko-KR" sz="1800" dirty="0">
                <a:solidFill>
                  <a:srgbClr val="333333"/>
                </a:solidFill>
                <a:latin typeface="HelveticaNeue Regular"/>
              </a:rPr>
              <a:t>Professor: Ahn Kyoung Kwan</a:t>
            </a:r>
          </a:p>
          <a:p>
            <a:pPr algn="r" eaLnBrk="1" hangingPunct="1">
              <a:spcBef>
                <a:spcPts val="600"/>
              </a:spcBef>
              <a:spcAft>
                <a:spcPts val="600"/>
              </a:spcAft>
            </a:pPr>
            <a:r>
              <a:rPr lang="en-US" altLang="ko-KR" sz="1800" dirty="0">
                <a:solidFill>
                  <a:srgbClr val="000000"/>
                </a:solidFill>
                <a:latin typeface="HelveticaNeue Regular"/>
              </a:rPr>
              <a:t>Course: Linear System Control, 2024 </a:t>
            </a:r>
            <a:endParaRPr lang="ko-KR" altLang="en-US" sz="1800" dirty="0">
              <a:solidFill>
                <a:srgbClr val="000000"/>
              </a:solidFill>
              <a:latin typeface="HelveticaNeue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543479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4908-7327-4168-812C-54C042BF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Outline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63069B-B696-44D1-AB74-C302F6CCD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600" dirty="0"/>
              <a:t>Introduction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600" dirty="0"/>
              <a:t>Linear Quadratic Regulator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600" dirty="0"/>
              <a:t>DC motor model</a:t>
            </a:r>
          </a:p>
          <a:p>
            <a:pPr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n-US" sz="2600" dirty="0"/>
              <a:t>Simulation results</a:t>
            </a:r>
          </a:p>
        </p:txBody>
      </p:sp>
    </p:spTree>
    <p:extLst>
      <p:ext uri="{BB962C8B-B14F-4D97-AF65-F5344CB8AC3E}">
        <p14:creationId xmlns:p14="http://schemas.microsoft.com/office/powerpoint/2010/main" val="4214556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FC88F-6B0C-EED2-AAC9-06A87CD29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FA79-CD1F-C31B-EBD6-AFC3C45D1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762B1-BC18-0B15-D3CD-7B43949D9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1" y="857232"/>
            <a:ext cx="11620580" cy="5599552"/>
          </a:xfrm>
        </p:spPr>
        <p:txBody>
          <a:bodyPr/>
          <a:lstStyle/>
          <a:p>
            <a:pPr marL="227013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  <a:p>
            <a:pPr marL="227013" indent="0" algn="just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B604811-1DD0-D2B2-D47E-B4517DC440F3}"/>
              </a:ext>
            </a:extLst>
          </p:cNvPr>
          <p:cNvSpPr txBox="1">
            <a:spLocks/>
          </p:cNvSpPr>
          <p:nvPr/>
        </p:nvSpPr>
        <p:spPr bwMode="auto">
          <a:xfrm>
            <a:off x="285709" y="862409"/>
            <a:ext cx="11620580" cy="5599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7013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E69B3CF-D6F8-11E1-42F0-3E71A20F5F58}"/>
              </a:ext>
            </a:extLst>
          </p:cNvPr>
          <p:cNvSpPr txBox="1">
            <a:spLocks/>
          </p:cNvSpPr>
          <p:nvPr/>
        </p:nvSpPr>
        <p:spPr bwMode="auto">
          <a:xfrm>
            <a:off x="285709" y="857232"/>
            <a:ext cx="11620580" cy="5599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18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600" kern="1200" baseline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84213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US" sz="2600" kern="100" dirty="0">
              <a:ea typeface="Malgun Gothic" panose="020B0503020000020004" pitchFamily="34" charset="-127"/>
            </a:endParaRPr>
          </a:p>
          <a:p>
            <a:pPr marL="684213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600" kern="100" dirty="0">
                <a:ea typeface="Malgun Gothic" panose="020B0503020000020004" pitchFamily="34" charset="-127"/>
              </a:rPr>
              <a:t>Goal: control the angular velocity of an armature-controlled DC motor using</a:t>
            </a:r>
          </a:p>
          <a:p>
            <a:pPr marL="227013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600" kern="100" dirty="0">
                <a:ea typeface="Malgun Gothic" panose="020B0503020000020004" pitchFamily="34" charset="-127"/>
              </a:rPr>
              <a:t>Linear Quadratic Regulator </a:t>
            </a:r>
          </a:p>
          <a:p>
            <a:pPr marL="684213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endParaRPr lang="en-US" sz="2600" b="0" i="0" dirty="0">
              <a:effectLst/>
            </a:endParaRPr>
          </a:p>
          <a:p>
            <a:pPr marL="684213" indent="-457200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600" b="0" i="0" dirty="0">
                <a:effectLst/>
              </a:rPr>
              <a:t>The result is then compared with that of PID and simple closed loop.</a:t>
            </a:r>
          </a:p>
          <a:p>
            <a:pPr marL="227013" indent="0">
              <a:spcBef>
                <a:spcPts val="600"/>
              </a:spcBef>
              <a:spcAft>
                <a:spcPts val="600"/>
              </a:spcAft>
              <a:buNone/>
            </a:pPr>
            <a:endParaRPr lang="en-US" sz="2600" b="0" i="0" dirty="0">
              <a:effectLst/>
            </a:endParaRPr>
          </a:p>
          <a:p>
            <a:pPr marL="227013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br>
              <a:rPr lang="en-US" sz="2600" dirty="0"/>
            </a:br>
            <a:endParaRPr lang="en-US" sz="2600" kern="100" dirty="0">
              <a:ea typeface="Malgun Gothic" panose="020B0503020000020004" pitchFamily="34" charset="-127"/>
            </a:endParaRPr>
          </a:p>
          <a:p>
            <a:pPr marL="227013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  <a:p>
            <a:pPr marL="227013" inden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charset="0"/>
              <a:buNone/>
            </a:pPr>
            <a:endParaRPr lang="en-US" sz="2600" kern="100" dirty="0"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63378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4908-7327-4168-812C-54C042BF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 Quadratic Regulator (LQR)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84277F2-2867-4C8E-9E24-B21817B8AB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5710" y="857232"/>
                <a:ext cx="11620581" cy="5572164"/>
              </a:xfrm>
            </p:spPr>
            <p:txBody>
              <a:bodyPr/>
              <a:lstStyle/>
              <a:p>
                <a:pPr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An LQR problem considers a linear time-invariant system given by: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𝐵𝑢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  <a:p>
                <a:pPr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q"/>
                </a:pPr>
                <a:r>
                  <a:rPr lang="en-US" sz="2400" b="0" dirty="0"/>
                  <a:t>The goal is to choose a control input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2400" b="0" dirty="0"/>
                  <a:t>(t) that minimizes the cost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2400" b="0" dirty="0"/>
                  <a:t> as follows: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𝑄𝑥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𝑅𝑢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  <a:p>
                <a:pPr marL="0" indent="0" algn="just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sz="2400" dirty="0"/>
                  <a:t>where 	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400" dirty="0"/>
                  <a:t>: state weighting matrix (penalizes state error)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sz="24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sz="2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/>
                  <a:t>: control weighting matrix (penalizes control effort)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84277F2-2867-4C8E-9E24-B21817B8AB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710" y="857232"/>
                <a:ext cx="11620581" cy="5572164"/>
              </a:xfrm>
              <a:blipFill>
                <a:blip r:embed="rId3"/>
                <a:stretch>
                  <a:fillRect l="-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5283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8345E1-1ADB-DF3A-709D-F208D0DF4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4AAE9-EECA-83A0-A9D0-50A9ADC96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 Quadratic Regulator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CF7E9AE-DF26-C2B9-1C0E-F8E89CBA54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5710" y="857232"/>
                <a:ext cx="11620581" cy="5572164"/>
              </a:xfrm>
            </p:spPr>
            <p:txBody>
              <a:bodyPr/>
              <a:lstStyle/>
              <a:p>
                <a:pPr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Solution: the optimal control law that minimizes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sz="2400" dirty="0"/>
                  <a:t> is a state-feedback law: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𝐾𝑥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/>
              </a:p>
              <a:p>
                <a:pPr marL="0" indent="0"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sz="2400" b="0" dirty="0"/>
                  <a:t> is the LQR gain matrix, computed by solving the continuous-time algebraic </a:t>
                </a:r>
                <a:r>
                  <a:rPr lang="en-US" sz="2400" b="0" dirty="0" err="1"/>
                  <a:t>Riccati</a:t>
                </a:r>
                <a:r>
                  <a:rPr lang="en-US" sz="2400" b="0" dirty="0"/>
                  <a:t> equation (CARE):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𝑃𝐴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𝑃𝐵</m:t>
                      </m:r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p>
                          <m:r>
                            <a:rPr lang="en-US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marL="0" indent="0"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:r>
                  <a:rPr lang="en-US" sz="2400" b="0" dirty="0"/>
                  <a:t>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2400" dirty="0"/>
                  <a:t> is the solution of the </a:t>
                </a:r>
                <a:r>
                  <a:rPr lang="en-US" sz="2400" dirty="0" err="1"/>
                  <a:t>Riccati</a:t>
                </a:r>
                <a:r>
                  <a:rPr lang="en-US" sz="2400" dirty="0"/>
                  <a:t> equation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CF7E9AE-DF26-C2B9-1C0E-F8E89CBA54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710" y="857232"/>
                <a:ext cx="11620581" cy="5572164"/>
              </a:xfrm>
              <a:blipFill>
                <a:blip r:embed="rId3"/>
                <a:stretch>
                  <a:fillRect l="-839" r="-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Left Brace 2">
            <a:extLst>
              <a:ext uri="{FF2B5EF4-FFF2-40B4-BE49-F238E27FC236}">
                <a16:creationId xmlns:a16="http://schemas.microsoft.com/office/drawing/2014/main" id="{2225E571-400D-EE34-52C2-A66EEEA960F1}"/>
              </a:ext>
            </a:extLst>
          </p:cNvPr>
          <p:cNvSpPr/>
          <p:nvPr/>
        </p:nvSpPr>
        <p:spPr>
          <a:xfrm rot="16200000">
            <a:off x="6425046" y="3770817"/>
            <a:ext cx="207818" cy="1046018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F9DEDF-AA69-4A2D-0666-B63E6EEC947B}"/>
                  </a:ext>
                </a:extLst>
              </p:cNvPr>
              <p:cNvSpPr txBox="1"/>
              <p:nvPr/>
            </p:nvSpPr>
            <p:spPr>
              <a:xfrm>
                <a:off x="6248725" y="4347311"/>
                <a:ext cx="5604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sz="22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F9DEDF-AA69-4A2D-0666-B63E6EEC9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725" y="4347311"/>
                <a:ext cx="56046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7179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4908-7327-4168-812C-54C042BF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DC motor model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4277F2-2867-4C8E-9E24-B21817B8A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5710" y="857232"/>
            <a:ext cx="11620581" cy="5572164"/>
          </a:xfrm>
        </p:spPr>
        <p:txBody>
          <a:bodyPr/>
          <a:lstStyle/>
          <a:p>
            <a:pPr algn="just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US" sz="2200" dirty="0"/>
              <a:t>The armature circuit consist of a resistance </a:t>
            </a:r>
            <a:r>
              <a:rPr lang="en-US" sz="2200" b="1" dirty="0"/>
              <a:t>R</a:t>
            </a:r>
            <a:r>
              <a:rPr lang="en-US" sz="2200" dirty="0"/>
              <a:t>, an inductance </a:t>
            </a:r>
            <a:r>
              <a:rPr lang="en-US" sz="2200" b="1" dirty="0"/>
              <a:t>L</a:t>
            </a:r>
            <a:r>
              <a:rPr lang="en-US" sz="2200" dirty="0"/>
              <a:t>, and a voltage source </a:t>
            </a:r>
            <a:r>
              <a:rPr lang="en-US" sz="2200" b="1" dirty="0"/>
              <a:t>V</a:t>
            </a:r>
            <a:r>
              <a:rPr lang="en-US" sz="2200" dirty="0"/>
              <a:t>, which</a:t>
            </a:r>
          </a:p>
          <a:p>
            <a:pPr marL="0" indent="0" algn="just"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200" dirty="0"/>
              <a:t>represents the back emf </a:t>
            </a:r>
            <a:r>
              <a:rPr lang="en-US" sz="2200" b="1" dirty="0"/>
              <a:t>e</a:t>
            </a:r>
            <a:r>
              <a:rPr lang="en-US" sz="2200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AAE032-A01B-46CD-A274-DAF29BBE612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4577" t="39593" r="9155" b="25978"/>
          <a:stretch/>
        </p:blipFill>
        <p:spPr>
          <a:xfrm>
            <a:off x="6986993" y="1814514"/>
            <a:ext cx="5120634" cy="3657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96ACF0-B403-4018-BA8B-E619811048C7}"/>
                  </a:ext>
                </a:extLst>
              </p:cNvPr>
              <p:cNvSpPr txBox="1"/>
              <p:nvPr/>
            </p:nvSpPr>
            <p:spPr>
              <a:xfrm>
                <a:off x="285708" y="2019650"/>
                <a:ext cx="6593264" cy="35477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00100" lvl="1" indent="-34290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motor torque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𝑻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related to the armature current </a:t>
                </a:r>
                <a14:m>
                  <m:oMath xmlns:m="http://schemas.openxmlformats.org/officeDocument/2006/math">
                    <m:r>
                      <a:rPr lang="en-US" sz="2200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𝒊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by a torque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US" sz="2200" b="1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𝑇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2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</m:oMath>
                  </m:oMathPara>
                </a14:m>
                <a:endParaRPr lang="en-US" sz="22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800100" lvl="1" indent="-342900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back emf </a:t>
                </a:r>
                <a14:m>
                  <m:oMath xmlns:m="http://schemas.openxmlformats.org/officeDocument/2006/math">
                    <m:r>
                      <a:rPr lang="en-US" sz="2200" b="1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𝒆</m:t>
                    </m:r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relative to angular velocity of the shaft by a constant factor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2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𝑲</m:t>
                        </m:r>
                      </m:e>
                      <m:sub>
                        <m:r>
                          <a:rPr lang="en-US" sz="2200" b="1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𝒆</m:t>
                        </m:r>
                      </m:sub>
                    </m:sSub>
                  </m:oMath>
                </a14:m>
                <a:r>
                  <a:rPr lang="en-US" sz="2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pPr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𝑒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2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sub>
                      </m:sSub>
                      <m:acc>
                        <m:accPr>
                          <m:chr m:val="̇"/>
                          <m:ctrlPr>
                            <a:rPr lang="en-US" sz="22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sz="22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sz="2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96ACF0-B403-4018-BA8B-E619811048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08" y="2019650"/>
                <a:ext cx="6593264" cy="35477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DD081436-D786-4BA9-A1CB-7B3210506439}"/>
              </a:ext>
            </a:extLst>
          </p:cNvPr>
          <p:cNvSpPr/>
          <p:nvPr/>
        </p:nvSpPr>
        <p:spPr>
          <a:xfrm>
            <a:off x="7959351" y="5319678"/>
            <a:ext cx="276776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231F2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Fig. 1 DC motor model.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5004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4908-7327-4168-812C-54C042BF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DC motor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84277F2-2867-4C8E-9E24-B21817B8AB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5710" y="857232"/>
                <a:ext cx="11620581" cy="5572164"/>
              </a:xfrm>
            </p:spPr>
            <p:txBody>
              <a:bodyPr/>
              <a:lstStyle/>
              <a:p>
                <a:pPr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q"/>
                </a:pPr>
                <a:r>
                  <a:rPr lang="en-US" sz="2200" dirty="0"/>
                  <a:t>By applying the Newton’s law and Kirchhoff’s law, we have the following equations: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200" b="0" dirty="0"/>
                  <a:t>		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𝐽</m:t>
                    </m:r>
                    <m:acc>
                      <m:accPr>
                        <m:chr m:val="̈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𝑏</m:t>
                    </m:r>
                    <m:acc>
                      <m:accPr>
                        <m:chr m:val="̇"/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  <m:r>
                      <a:rPr lang="en-US" sz="22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2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200" dirty="0"/>
                  <a:t>			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 panose="02040503050406030204" pitchFamily="18" charset="0"/>
                      </a:rPr>
                      <m:t>𝐿</m:t>
                    </m:r>
                    <m:f>
                      <m:f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𝑑𝑖</m:t>
                        </m:r>
                      </m:num>
                      <m:den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sz="2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𝑅𝑖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2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200" i="1" dirty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acc>
                      <m:accPr>
                        <m:chr m:val="̇"/>
                        <m:ctrlPr>
                          <a:rPr lang="en-US" sz="22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acc>
                  </m:oMath>
                </a14:m>
                <a:endParaRPr lang="en-US" sz="2200" dirty="0"/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200" dirty="0"/>
              </a:p>
              <a:p>
                <a:pPr algn="just">
                  <a:spcBef>
                    <a:spcPts val="0"/>
                  </a:spcBef>
                  <a:spcAft>
                    <a:spcPts val="0"/>
                  </a:spcAft>
                  <a:buFont typeface="Wingdings" panose="05000000000000000000" pitchFamily="2" charset="2"/>
                  <a:buChar char="q"/>
                </a:pPr>
                <a:r>
                  <a:rPr lang="en-US" sz="2200" dirty="0"/>
                  <a:t>Let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̇"/>
                                  <m:ctrlPr>
                                    <a:rPr lang="en-US" sz="22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2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acc>
                            </m:e>
                          </m:mr>
                          <m:m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mr>
                        </m:m>
                      </m:e>
                    </m:d>
                    <m:r>
                      <a:rPr lang="en-US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200" dirty="0"/>
                  <a:t>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200" dirty="0"/>
                  <a:t>, from the equations above, the state-space model is:</a:t>
                </a:r>
              </a:p>
              <a:p>
                <a:pPr marL="0" indent="0" algn="just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sz="2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sz="2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200" i="1" dirty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  <m:sub>
                                        <m:r>
                                          <a:rPr lang="en-US" sz="2200" i="1" dirty="0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num>
                                  <m:den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𝐿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200" dirty="0"/>
              </a:p>
              <a:p>
                <a:pPr marL="0" indent="0" algn="just"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sz="2200" dirty="0"/>
              </a:p>
              <a:p>
                <a:pPr marL="0" indent="0" algn="just">
                  <a:spcBef>
                    <a:spcPts val="600"/>
                  </a:spcBef>
                  <a:spcAft>
                    <a:spcPts val="6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200" dirty="0"/>
              </a:p>
              <a:p>
                <a:pPr marL="0" indent="0" algn="just">
                  <a:lnSpc>
                    <a:spcPct val="15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2200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84277F2-2867-4C8E-9E24-B21817B8AB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710" y="857232"/>
                <a:ext cx="11620581" cy="5572164"/>
              </a:xfrm>
              <a:blipFill>
                <a:blip r:embed="rId3"/>
                <a:stretch>
                  <a:fillRect l="-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3AE0D310-CE45-4345-BCA9-94060C2509DB}"/>
              </a:ext>
            </a:extLst>
          </p:cNvPr>
          <p:cNvSpPr txBox="1"/>
          <p:nvPr/>
        </p:nvSpPr>
        <p:spPr>
          <a:xfrm>
            <a:off x="5478780" y="4817609"/>
            <a:ext cx="411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D3084036-28D5-45AB-BF95-F3FE1BCD2E25}"/>
              </a:ext>
            </a:extLst>
          </p:cNvPr>
          <p:cNvSpPr/>
          <p:nvPr/>
        </p:nvSpPr>
        <p:spPr>
          <a:xfrm rot="16200000">
            <a:off x="7425123" y="4442376"/>
            <a:ext cx="180162" cy="349937"/>
          </a:xfrm>
          <a:prstGeom prst="leftBrace">
            <a:avLst>
              <a:gd name="adj1" fmla="val 8333"/>
              <a:gd name="adj2" fmla="val 54237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975A99-E9C2-4C9D-BAA5-BAD9B054692E}"/>
              </a:ext>
            </a:extLst>
          </p:cNvPr>
          <p:cNvSpPr txBox="1"/>
          <p:nvPr/>
        </p:nvSpPr>
        <p:spPr>
          <a:xfrm>
            <a:off x="7340235" y="4778823"/>
            <a:ext cx="411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1417A962-D0D2-455A-8E28-19B4161938C5}"/>
              </a:ext>
            </a:extLst>
          </p:cNvPr>
          <p:cNvSpPr/>
          <p:nvPr/>
        </p:nvSpPr>
        <p:spPr>
          <a:xfrm rot="16200000">
            <a:off x="6048772" y="5424062"/>
            <a:ext cx="180161" cy="537823"/>
          </a:xfrm>
          <a:prstGeom prst="leftBrace">
            <a:avLst>
              <a:gd name="adj1" fmla="val 8333"/>
              <a:gd name="adj2" fmla="val 54237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D14218-3D26-4872-8250-7494A7488520}"/>
              </a:ext>
            </a:extLst>
          </p:cNvPr>
          <p:cNvSpPr txBox="1"/>
          <p:nvPr/>
        </p:nvSpPr>
        <p:spPr>
          <a:xfrm>
            <a:off x="5996284" y="5776036"/>
            <a:ext cx="411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284490CE-D18C-4BD5-8214-CEE535048E10}"/>
              </a:ext>
            </a:extLst>
          </p:cNvPr>
          <p:cNvSpPr/>
          <p:nvPr/>
        </p:nvSpPr>
        <p:spPr>
          <a:xfrm rot="16200000">
            <a:off x="5559303" y="4203690"/>
            <a:ext cx="180161" cy="1204807"/>
          </a:xfrm>
          <a:prstGeom prst="leftBrace">
            <a:avLst>
              <a:gd name="adj1" fmla="val 8333"/>
              <a:gd name="adj2" fmla="val 54237"/>
            </a:avLst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963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84908-7327-4168-812C-54C042BFF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DC motor model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84277F2-2867-4C8E-9E24-B21817B8AB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5710" y="857232"/>
                <a:ext cx="11620581" cy="5572164"/>
              </a:xfrm>
            </p:spPr>
            <p:txBody>
              <a:bodyPr/>
              <a:lstStyle/>
              <a:p>
                <a:pPr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q"/>
                </a:pPr>
                <a:r>
                  <a:rPr lang="en-US" sz="2200" dirty="0"/>
                  <a:t>Using the Laplace transform, the modeling equations can be expressed as follows: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𝐽𝑠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m:rPr>
                          <m:sty m:val="p"/>
                        </m:rPr>
                        <a:rPr lang="el-GR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2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200" b="0" dirty="0"/>
              </a:p>
              <a:p>
                <a:pPr marL="0" indent="0"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𝐿𝑠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200" i="1" dirty="0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US" sz="2200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m:rPr>
                          <m:sty m:val="p"/>
                        </m:rPr>
                        <a:rPr lang="el-GR" sz="2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d>
                        <m:dPr>
                          <m:ctrlP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sz="2200" dirty="0"/>
              </a:p>
              <a:p>
                <a:pPr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Font typeface="Wingdings" panose="05000000000000000000" pitchFamily="2" charset="2"/>
                  <a:buChar char="q"/>
                </a:pPr>
                <a:r>
                  <a:rPr lang="en-US" sz="2200" dirty="0"/>
                  <a:t>Then, the open-loop transfer function of the motor is obtained by:</a:t>
                </a:r>
              </a:p>
              <a:p>
                <a:pPr marL="0" indent="0" algn="just">
                  <a:lnSpc>
                    <a:spcPct val="150000"/>
                  </a:lnSpc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̇"/>
                              <m:ctrlP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l-GR" sz="2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Θ</m:t>
                              </m:r>
                            </m:e>
                          </m:acc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𝐽𝑠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d>
                            <m:d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𝐿𝑠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d>
                          <m:r>
                            <a:rPr lang="en-US" sz="2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2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200" dirty="0"/>
              </a:p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sz="2200" dirty="0"/>
              </a:p>
              <a:p>
                <a:pPr marL="0" indent="0" algn="just">
                  <a:lnSpc>
                    <a:spcPct val="150000"/>
                  </a:lnSpc>
                  <a:spcBef>
                    <a:spcPts val="600"/>
                  </a:spcBef>
                  <a:spcAft>
                    <a:spcPts val="600"/>
                  </a:spcAft>
                  <a:buNone/>
                </a:pPr>
                <a:endParaRPr lang="en-US" sz="2200" dirty="0"/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384277F2-2867-4C8E-9E24-B21817B8AB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5710" y="857232"/>
                <a:ext cx="11620581" cy="5572164"/>
              </a:xfrm>
              <a:blipFill>
                <a:blip r:embed="rId3"/>
                <a:stretch>
                  <a:fillRect l="-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446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30084</TotalTime>
  <Words>447</Words>
  <Application>Microsoft Office PowerPoint</Application>
  <PresentationFormat>Widescreen</PresentationFormat>
  <Paragraphs>66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9" baseType="lpstr">
      <vt:lpstr>맑은 고딕</vt:lpstr>
      <vt:lpstr>맑은 고딕</vt:lpstr>
      <vt:lpstr>Arial</vt:lpstr>
      <vt:lpstr>Calibri</vt:lpstr>
      <vt:lpstr>Cambria Math</vt:lpstr>
      <vt:lpstr>HelveticaNeue Regular</vt:lpstr>
      <vt:lpstr>Tahoma</vt:lpstr>
      <vt:lpstr>Times New Roman</vt:lpstr>
      <vt:lpstr>TimesNewRoman</vt:lpstr>
      <vt:lpstr>Wingdings</vt:lpstr>
      <vt:lpstr>Office 테마</vt:lpstr>
      <vt:lpstr>Term Project: Optimal Speed Control of DC Motor using Linear Quadratic Regulator</vt:lpstr>
      <vt:lpstr>Outline</vt:lpstr>
      <vt:lpstr>Introduction</vt:lpstr>
      <vt:lpstr>Linear Quadratic Regulator (LQR)</vt:lpstr>
      <vt:lpstr>Linear Quadratic Regulator</vt:lpstr>
      <vt:lpstr>DC motor model</vt:lpstr>
      <vt:lpstr>DC motor model</vt:lpstr>
      <vt:lpstr>DC motor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Stance-Phase Detection for ZUPT-Aided Foot-Mounted Pedestrian Navigation System</dc:title>
  <dc:creator>Joseph Pham</dc:creator>
  <cp:lastModifiedBy>쭝 꾸앙 칸</cp:lastModifiedBy>
  <cp:revision>3205</cp:revision>
  <dcterms:created xsi:type="dcterms:W3CDTF">2017-04-30T11:37:21Z</dcterms:created>
  <dcterms:modified xsi:type="dcterms:W3CDTF">2025-05-13T15:21:23Z</dcterms:modified>
</cp:coreProperties>
</file>