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EB04-612C-492D-A81E-296C4CC2B5C8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DE56-1389-4C08-844A-587DAD1F1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73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EB04-612C-492D-A81E-296C4CC2B5C8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DE56-1389-4C08-844A-587DAD1F1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8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EB04-612C-492D-A81E-296C4CC2B5C8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DE56-1389-4C08-844A-587DAD1F1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8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EB04-612C-492D-A81E-296C4CC2B5C8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DE56-1389-4C08-844A-587DAD1F1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35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EB04-612C-492D-A81E-296C4CC2B5C8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DE56-1389-4C08-844A-587DAD1F1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3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EB04-612C-492D-A81E-296C4CC2B5C8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DE56-1389-4C08-844A-587DAD1F1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EB04-612C-492D-A81E-296C4CC2B5C8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DE56-1389-4C08-844A-587DAD1F1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1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EB04-612C-492D-A81E-296C4CC2B5C8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DE56-1389-4C08-844A-587DAD1F1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2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EB04-612C-492D-A81E-296C4CC2B5C8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DE56-1389-4C08-844A-587DAD1F1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50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EB04-612C-492D-A81E-296C4CC2B5C8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DE56-1389-4C08-844A-587DAD1F1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16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EB04-612C-492D-A81E-296C4CC2B5C8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DE56-1389-4C08-844A-587DAD1F1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5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EB04-612C-492D-A81E-296C4CC2B5C8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CDE56-1389-4C08-844A-587DAD1F1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2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178920" y="2442491"/>
            <a:ext cx="2141783" cy="107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252490" y="2442490"/>
            <a:ext cx="2141783" cy="10739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320703" y="2804005"/>
            <a:ext cx="931787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534123" y="2455176"/>
                <a:ext cx="504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23" y="2455176"/>
                <a:ext cx="504946" cy="276999"/>
              </a:xfrm>
              <a:prstGeom prst="rect">
                <a:avLst/>
              </a:prstGeom>
              <a:blipFill>
                <a:blip r:embed="rId2"/>
                <a:stretch>
                  <a:fillRect l="-8434" r="-1325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363284" y="2656303"/>
            <a:ext cx="17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 systems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60902" y="2640817"/>
            <a:ext cx="113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Observer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8394273" y="2979468"/>
            <a:ext cx="931787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657096" y="2517804"/>
                <a:ext cx="501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096" y="2517804"/>
                <a:ext cx="501548" cy="276999"/>
              </a:xfrm>
              <a:prstGeom prst="rect">
                <a:avLst/>
              </a:prstGeom>
              <a:blipFill>
                <a:blip r:embed="rId3"/>
                <a:stretch>
                  <a:fillRect l="-3659" t="-4444" r="-1341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 flipV="1">
            <a:off x="2247133" y="3001504"/>
            <a:ext cx="931787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429358" y="2584052"/>
                <a:ext cx="510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358" y="2584052"/>
                <a:ext cx="510011" cy="276999"/>
              </a:xfrm>
              <a:prstGeom prst="rect">
                <a:avLst/>
              </a:prstGeom>
              <a:blipFill>
                <a:blip r:embed="rId4"/>
                <a:stretch>
                  <a:fillRect l="-3614" r="-1445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꺾인 연결선 18"/>
          <p:cNvCxnSpPr/>
          <p:nvPr/>
        </p:nvCxnSpPr>
        <p:spPr>
          <a:xfrm flipV="1">
            <a:off x="5068229" y="3267348"/>
            <a:ext cx="1200623" cy="6970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>
            <a:off x="2626599" y="3001504"/>
            <a:ext cx="2450604" cy="962942"/>
          </a:xfrm>
          <a:prstGeom prst="bentConnector3">
            <a:avLst>
              <a:gd name="adj1" fmla="val 4172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7080788" y="3025635"/>
                <a:ext cx="501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788" y="3025635"/>
                <a:ext cx="501548" cy="276999"/>
              </a:xfrm>
              <a:prstGeom prst="rect">
                <a:avLst/>
              </a:prstGeom>
              <a:blipFill>
                <a:blip r:embed="rId5"/>
                <a:stretch>
                  <a:fillRect l="-3659" t="-4348" r="-13415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966910" y="3025635"/>
                <a:ext cx="501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10" y="3025635"/>
                <a:ext cx="501548" cy="276999"/>
              </a:xfrm>
              <a:prstGeom prst="rect">
                <a:avLst/>
              </a:prstGeom>
              <a:blipFill>
                <a:blip r:embed="rId6"/>
                <a:stretch>
                  <a:fillRect l="-3659" r="-13415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10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985534" y="1957675"/>
            <a:ext cx="2141783" cy="107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985534" y="3768063"/>
            <a:ext cx="2141783" cy="10739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8127317" y="2319190"/>
            <a:ext cx="1853348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930940" y="1957675"/>
                <a:ext cx="504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940" y="1957675"/>
                <a:ext cx="504946" cy="276999"/>
              </a:xfrm>
              <a:prstGeom prst="rect">
                <a:avLst/>
              </a:prstGeom>
              <a:blipFill>
                <a:blip r:embed="rId2"/>
                <a:stretch>
                  <a:fillRect l="-8434" r="-1325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169898" y="2171487"/>
            <a:ext cx="17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 systems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93946" y="3966390"/>
            <a:ext cx="113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Observer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053747" y="2516688"/>
            <a:ext cx="931787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176852" y="2162202"/>
                <a:ext cx="510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852" y="2162202"/>
                <a:ext cx="510011" cy="276999"/>
              </a:xfrm>
              <a:prstGeom prst="rect">
                <a:avLst/>
              </a:prstGeom>
              <a:blipFill>
                <a:blip r:embed="rId3"/>
                <a:stretch>
                  <a:fillRect l="-3571" r="-1309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꺾인 연결선 18"/>
          <p:cNvCxnSpPr>
            <a:endCxn id="6" idx="3"/>
          </p:cNvCxnSpPr>
          <p:nvPr/>
        </p:nvCxnSpPr>
        <p:spPr>
          <a:xfrm rot="5400000">
            <a:off x="7711262" y="2735247"/>
            <a:ext cx="1985851" cy="1153740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endCxn id="6" idx="0"/>
          </p:cNvCxnSpPr>
          <p:nvPr/>
        </p:nvCxnSpPr>
        <p:spPr>
          <a:xfrm>
            <a:off x="6292562" y="3399849"/>
            <a:ext cx="763864" cy="368214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6813832" y="4351208"/>
                <a:ext cx="501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832" y="4351208"/>
                <a:ext cx="501548" cy="276999"/>
              </a:xfrm>
              <a:prstGeom prst="rect">
                <a:avLst/>
              </a:prstGeom>
              <a:blipFill>
                <a:blip r:embed="rId4"/>
                <a:stretch>
                  <a:fillRect l="-3659" t="-6667" r="-1341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773524" y="2540819"/>
                <a:ext cx="501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524" y="2540819"/>
                <a:ext cx="501548" cy="276999"/>
              </a:xfrm>
              <a:prstGeom prst="rect">
                <a:avLst/>
              </a:prstGeom>
              <a:blipFill>
                <a:blip r:embed="rId5"/>
                <a:stretch>
                  <a:fillRect l="-3659" r="-1341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꺾인 연결선 28"/>
          <p:cNvCxnSpPr/>
          <p:nvPr/>
        </p:nvCxnSpPr>
        <p:spPr>
          <a:xfrm>
            <a:off x="4923849" y="2516688"/>
            <a:ext cx="1368713" cy="883161"/>
          </a:xfrm>
          <a:prstGeom prst="bentConnector3">
            <a:avLst>
              <a:gd name="adj1" fmla="val 33859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2787655" y="1957675"/>
            <a:ext cx="2141783" cy="107395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227554" y="2316260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cxnSp>
        <p:nvCxnSpPr>
          <p:cNvPr id="34" name="꺾인 연결선 33"/>
          <p:cNvCxnSpPr>
            <a:stCxn id="6" idx="1"/>
            <a:endCxn id="31" idx="1"/>
          </p:cNvCxnSpPr>
          <p:nvPr/>
        </p:nvCxnSpPr>
        <p:spPr>
          <a:xfrm rot="10800000">
            <a:off x="2787656" y="2494655"/>
            <a:ext cx="3197879" cy="1810388"/>
          </a:xfrm>
          <a:prstGeom prst="bentConnector3">
            <a:avLst>
              <a:gd name="adj1" fmla="val 122309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229854" y="3306957"/>
                <a:ext cx="501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854" y="3306957"/>
                <a:ext cx="501548" cy="276999"/>
              </a:xfrm>
              <a:prstGeom prst="rect">
                <a:avLst/>
              </a:prstGeom>
              <a:blipFill>
                <a:blip r:embed="rId6"/>
                <a:stretch>
                  <a:fillRect l="-3659" t="-4348" r="-13415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7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Sung</dc:creator>
  <cp:lastModifiedBy>Kim Sung</cp:lastModifiedBy>
  <cp:revision>2</cp:revision>
  <dcterms:created xsi:type="dcterms:W3CDTF">2024-05-16T03:17:39Z</dcterms:created>
  <dcterms:modified xsi:type="dcterms:W3CDTF">2024-05-16T03:20:49Z</dcterms:modified>
</cp:coreProperties>
</file>